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ustomXml" Target="../customXml/item4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51C4-A68E-4CCC-8E28-27DA014BE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A015F-E112-4BDA-B6C0-AA02DAD9C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66CE7-E83F-4DC8-A3E7-D5E79714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5158-F0C2-4366-AAD8-D480719A8EE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BF3B2-32BD-4C22-8F6C-150F89E5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EB08D-63CE-4253-92A0-82547839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BFD1-36F9-4BCA-89FA-D87D5F6F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5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AC21-E7B1-458F-A3B6-2B9A10E9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6C01B-C60A-4308-9CC4-23F48BE65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1F572-5653-42AD-B5EB-9B47A495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5158-F0C2-4366-AAD8-D480719A8EE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8AEDD-3BC5-4D5F-A2F1-E13D95F3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D2268-3954-4331-9B44-DCE93750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BFD1-36F9-4BCA-89FA-D87D5F6F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3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FFF34E-AB69-4E82-9D51-1A9B8A399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51DF6-FAE1-4764-AA32-92A943C74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1D53-C727-4FD9-9D7A-718CA2DC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5158-F0C2-4366-AAD8-D480719A8EE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69737-8154-425B-A3E2-3622A527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307AE-EB97-4665-90BD-9EBA4F12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BFD1-36F9-4BCA-89FA-D87D5F6F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3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79B-F603-47C3-8F45-36CE92A5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6705E-1B5E-4B44-9600-DC9F2CFC0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82F1E-C3BC-4EEE-9E09-2C7BCE4D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5158-F0C2-4366-AAD8-D480719A8EE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A7EAC-F0B8-4BA1-981D-02546BEC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46EAD-0F19-4862-A22F-D09C083F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BFD1-36F9-4BCA-89FA-D87D5F6F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04A3-87BE-4F3A-AE53-F8A5545B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8410B-12F4-4F25-B557-99C053D89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C99B9-510A-4342-80FE-1B8469E9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5158-F0C2-4366-AAD8-D480719A8EE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AC1EE-9DEB-4F66-A966-44B41035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E9486-987B-460D-8300-AAFEAD6C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BFD1-36F9-4BCA-89FA-D87D5F6F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4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29FA-1EF4-4B5D-ADCE-23E7719A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77C69-5624-4D7C-A8D8-D1C55B21F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6978D-C750-480F-B8A0-895534491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605D5-1E43-40F7-B1F4-908A4061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5158-F0C2-4366-AAD8-D480719A8EE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D6BD2-9602-49ED-85D1-B956BAD3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1022F-3CF3-43C9-AF5B-176A60DB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BFD1-36F9-4BCA-89FA-D87D5F6F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6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F274-20C4-463F-858E-2BC0A0FC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0A59E-1724-43EF-A42E-7A3084E56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78F48-25B3-4B35-BB13-B0B86FF81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BE861-78E6-4538-B60F-B13346F59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D1B5AF-C383-4EE0-84B5-BD86CA787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582072-A31C-4B51-BC22-1715111B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5158-F0C2-4366-AAD8-D480719A8EE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005E7-8E66-4554-B3C4-453E6949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5BEB-4D58-4E3C-983C-C97F2F7E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BFD1-36F9-4BCA-89FA-D87D5F6F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3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1E59-64B7-4C36-B7DA-E942B771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0D8F2-D80A-41E7-911B-0F4FF76F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5158-F0C2-4366-AAD8-D480719A8EE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33185-5BCD-44FB-A993-C8712F92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5C3C1-7006-45F1-8717-6BEF3E04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BFD1-36F9-4BCA-89FA-D87D5F6F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5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FD8635-054C-407E-B78A-2854E8A5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5158-F0C2-4366-AAD8-D480719A8EE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9F733-1067-4802-B56A-1A0EB9A7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39E8C-81A7-42A5-B649-73E6DD3F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BFD1-36F9-4BCA-89FA-D87D5F6F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0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6D2A-6762-4461-91AB-789677CB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92D5-DF27-445B-BC76-7F0EE2262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50564-33D2-48EE-BFC0-912D48D38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99220-6764-4CB9-906D-FC83867D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5158-F0C2-4366-AAD8-D480719A8EE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075A7-A11C-454A-BA9B-7732450E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4266B-4085-49C5-8999-099B633D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BFD1-36F9-4BCA-89FA-D87D5F6F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27A7-1314-4565-AA1D-FE641E9D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7FB59-0FC7-4723-925D-504B5E138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FB471-82FB-47F5-A52D-0BBEFC48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095C0-25DD-47C2-9A79-F324E7BE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5158-F0C2-4366-AAD8-D480719A8EE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74325-442B-4956-AC26-4156AA81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5DE63-5A00-4B18-80FD-364D6B86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BFD1-36F9-4BCA-89FA-D87D5F6F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4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251DDE-B8AA-445C-8B51-6B31BA451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3152-2D42-40EE-87B3-73A90CFCA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50F94-BE73-4538-A263-2B36FB179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35158-F0C2-4366-AAD8-D480719A8EE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12293-9FDA-474C-AC14-EBE7185B3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C9735-251E-4CDE-8515-2F7710956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BBFD1-36F9-4BCA-89FA-D87D5F6F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9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06E42A-D668-4B0C-B00C-ED2D4B72C595}"/>
              </a:ext>
            </a:extLst>
          </p:cNvPr>
          <p:cNvSpPr/>
          <p:nvPr/>
        </p:nvSpPr>
        <p:spPr>
          <a:xfrm>
            <a:off x="1428790" y="2039112"/>
            <a:ext cx="9334420" cy="3666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AEB2C-3236-492D-BBFB-86AE68702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19" y="3211372"/>
            <a:ext cx="9073663" cy="1868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CB3917-D64A-486F-980A-849BED8F83D1}"/>
              </a:ext>
            </a:extLst>
          </p:cNvPr>
          <p:cNvSpPr txBox="1"/>
          <p:nvPr/>
        </p:nvSpPr>
        <p:spPr>
          <a:xfrm>
            <a:off x="1542019" y="2934373"/>
            <a:ext cx="9073663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Business Process 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CEB71E-4227-42B1-821D-3340AA2815FE}"/>
              </a:ext>
            </a:extLst>
          </p:cNvPr>
          <p:cNvSpPr/>
          <p:nvPr/>
        </p:nvSpPr>
        <p:spPr>
          <a:xfrm>
            <a:off x="1428790" y="1013649"/>
            <a:ext cx="1607737" cy="8541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14BCC3-FEE2-4658-B516-7369D9492AB7}"/>
              </a:ext>
            </a:extLst>
          </p:cNvPr>
          <p:cNvSpPr/>
          <p:nvPr/>
        </p:nvSpPr>
        <p:spPr>
          <a:xfrm>
            <a:off x="3336203" y="1008400"/>
            <a:ext cx="1607737" cy="854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EAE0D1-4914-4907-9F93-0357CFA4D10E}"/>
              </a:ext>
            </a:extLst>
          </p:cNvPr>
          <p:cNvSpPr/>
          <p:nvPr/>
        </p:nvSpPr>
        <p:spPr>
          <a:xfrm>
            <a:off x="5292131" y="1019649"/>
            <a:ext cx="1607737" cy="8541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D14E3-7C2F-4E05-BE50-A06DC7CC835C}"/>
              </a:ext>
            </a:extLst>
          </p:cNvPr>
          <p:cNvSpPr txBox="1"/>
          <p:nvPr/>
        </p:nvSpPr>
        <p:spPr>
          <a:xfrm>
            <a:off x="1542018" y="2292074"/>
            <a:ext cx="90736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Controls (RMF)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6690F-4F80-4B11-93C5-1204FC67AFE5}"/>
              </a:ext>
            </a:extLst>
          </p:cNvPr>
          <p:cNvSpPr/>
          <p:nvPr/>
        </p:nvSpPr>
        <p:spPr>
          <a:xfrm>
            <a:off x="7248059" y="1008400"/>
            <a:ext cx="1607737" cy="85411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A98F4F-33C1-4789-A494-286B9183908E}"/>
              </a:ext>
            </a:extLst>
          </p:cNvPr>
          <p:cNvSpPr/>
          <p:nvPr/>
        </p:nvSpPr>
        <p:spPr>
          <a:xfrm>
            <a:off x="9155473" y="1013649"/>
            <a:ext cx="1607737" cy="8541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CRM</a:t>
            </a:r>
          </a:p>
        </p:txBody>
      </p:sp>
    </p:spTree>
    <p:extLst>
      <p:ext uri="{BB962C8B-B14F-4D97-AF65-F5344CB8AC3E}">
        <p14:creationId xmlns:p14="http://schemas.microsoft.com/office/powerpoint/2010/main" val="3173860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KB Article" ma:contentTypeID="0x0101001D27F52787CB344A8D5732B56A2413B1008D2DF067C586DC4A80A5FBB22502AE48" ma:contentTypeVersion="5" ma:contentTypeDescription="Knowledgebase Article for NIST Asist Operations." ma:contentTypeScope="" ma:versionID="273858765c57f9f21ac48d2234ce64cd">
  <xsd:schema xmlns:xsd="http://www.w3.org/2001/XMLSchema" xmlns:xs="http://www.w3.org/2001/XMLSchema" xmlns:p="http://schemas.microsoft.com/office/2006/metadata/properties" xmlns:ns2="cddfbb08-8c45-434e-8ae5-bee491fdbdc6" targetNamespace="http://schemas.microsoft.com/office/2006/metadata/properties" ma:root="true" ma:fieldsID="0482321b974e7bb5975663c4c0cd23b4" ns2:_="">
    <xsd:import namespace="cddfbb08-8c45-434e-8ae5-bee491fdbdc6"/>
    <xsd:element name="properties">
      <xsd:complexType>
        <xsd:sequence>
          <xsd:element name="documentManagement">
            <xsd:complexType>
              <xsd:all>
                <xsd:element ref="ns2:Tenant" minOccurs="0"/>
                <xsd:element ref="ns2:Article_x0020_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dfbb08-8c45-434e-8ae5-bee491fdbdc6" elementFormDefault="qualified">
    <xsd:import namespace="http://schemas.microsoft.com/office/2006/documentManagement/types"/>
    <xsd:import namespace="http://schemas.microsoft.com/office/infopath/2007/PartnerControls"/>
    <xsd:element name="Tenant" ma:index="8" nillable="true" ma:displayName="Tenant" ma:default="NA" ma:description="Please provide the tenant this KBA applies to if applicable." ma:internalName="Tenant">
      <xsd:simpleType>
        <xsd:restriction base="dms:Text">
          <xsd:maxLength value="255"/>
        </xsd:restriction>
      </xsd:simpleType>
    </xsd:element>
    <xsd:element name="Article_x0020_Type" ma:index="9" nillable="true" ma:displayName="Article Type" ma:default="NIST SOP" ma:description="What type of Knowledgebase Article is this?" ma:format="Dropdown" ma:internalName="Article_x0020_Type">
      <xsd:simpleType>
        <xsd:restriction base="dms:Choice">
          <xsd:enumeration value="NIST SOP"/>
          <xsd:enumeration value="How To"/>
          <xsd:enumeration value="FAQ"/>
          <xsd:enumeration value="Form"/>
          <xsd:enumeration value="Workflow"/>
          <xsd:enumeration value="Cust SOP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nant xmlns="cddfbb08-8c45-434e-8ae5-bee491fdbdc6">NA</Tenant>
    <Article_x0020_Type xmlns="cddfbb08-8c45-434e-8ae5-bee491fdbdc6">NIST SOP</Article_x0020_Type>
  </documentManagement>
</p:properties>
</file>

<file path=customXml/item4.xml><?xml version="1.0" encoding="utf-8"?>
<?mso-contentType ?>
<SharedContentType xmlns="Microsoft.SharePoint.Taxonomy.ContentTypeSync" SourceId="0bc77436-f026-4174-97dc-5fd7a18b0982" ContentTypeId="0x0101001D27F52787CB344A8D5732B56A2413B1" PreviousValue="false"/>
</file>

<file path=customXml/itemProps1.xml><?xml version="1.0" encoding="utf-8"?>
<ds:datastoreItem xmlns:ds="http://schemas.openxmlformats.org/officeDocument/2006/customXml" ds:itemID="{2E979BA8-A956-4293-88D1-83B98CAE9735}"/>
</file>

<file path=customXml/itemProps2.xml><?xml version="1.0" encoding="utf-8"?>
<ds:datastoreItem xmlns:ds="http://schemas.openxmlformats.org/officeDocument/2006/customXml" ds:itemID="{D9628717-FA04-495C-9677-8D97A46229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0BDDD8-08AA-42B7-86E6-2C699E4E39A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9E814A93-9941-4837-A1B2-54E0661469F5}"/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Parramore</dc:creator>
  <cp:lastModifiedBy>Scott Parramore</cp:lastModifiedBy>
  <cp:revision>1</cp:revision>
  <cp:lastPrinted>2020-05-28T05:11:39Z</cp:lastPrinted>
  <dcterms:created xsi:type="dcterms:W3CDTF">2020-05-28T04:10:09Z</dcterms:created>
  <dcterms:modified xsi:type="dcterms:W3CDTF">2020-05-28T05:14:50Z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0x01010003EC07D4BF5AE4498D39BEC22A47A0BA</vt:lpwstr>
  </property>
</Properties>
</file>