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56" r:id="rId2"/>
    <p:sldId id="263" r:id="rId3"/>
    <p:sldId id="264" r:id="rId4"/>
    <p:sldId id="258"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7F017C-9EAD-4E9F-A655-D13BB5992A7E}" v="3" dt="2020-12-07T15:40:05.092"/>
  </p1510:revLst>
</p1510:revInfo>
</file>

<file path=ppt/tableStyles.xml><?xml version="1.0" encoding="utf-8"?>
<a:tblStyleLst xmlns:a="http://schemas.openxmlformats.org/drawingml/2006/main" def="{22838BEF-8BB2-4498-84A7-C5851F593DF1}"/>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8" autoAdjust="0"/>
    <p:restoredTop sz="94595" autoAdjust="0"/>
  </p:normalViewPr>
  <p:slideViewPr>
    <p:cSldViewPr snapToGrid="0">
      <p:cViewPr varScale="1">
        <p:scale>
          <a:sx n="104" d="100"/>
          <a:sy n="104" d="100"/>
        </p:scale>
        <p:origin x="132" y="324"/>
      </p:cViewPr>
      <p:guideLst/>
    </p:cSldViewPr>
  </p:slideViewPr>
  <p:outlineViewPr>
    <p:cViewPr>
      <p:scale>
        <a:sx n="33" d="100"/>
        <a:sy n="33" d="100"/>
      </p:scale>
      <p:origin x="0" y="-11940"/>
    </p:cViewPr>
  </p:outlineViewPr>
  <p:notesTextViewPr>
    <p:cViewPr>
      <p:scale>
        <a:sx n="3" d="2"/>
        <a:sy n="3" d="2"/>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image" Target="../media/image7.png"/><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image" Target="../media/image7.png"/><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3B2E05-3685-4C31-9A23-BE037FF7F477}"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5DE1A53F-E46F-4C16-AA48-FCFB69EAA3AF}">
      <dgm:prSet phldrT="[Text]"/>
      <dgm:spPr/>
      <dgm:t>
        <a:bodyPr/>
        <a:lstStyle/>
        <a:p>
          <a:r>
            <a:rPr lang="en-US" dirty="0"/>
            <a:t>Genesis</a:t>
          </a:r>
        </a:p>
      </dgm:t>
    </dgm:pt>
    <dgm:pt modelId="{3F7F47B3-67F1-4650-B3C9-9D1FEBC90CAA}" type="parTrans" cxnId="{D1620843-F385-4A52-A269-36FC093A42B7}">
      <dgm:prSet/>
      <dgm:spPr/>
      <dgm:t>
        <a:bodyPr/>
        <a:lstStyle/>
        <a:p>
          <a:endParaRPr lang="en-US"/>
        </a:p>
      </dgm:t>
    </dgm:pt>
    <dgm:pt modelId="{D2D2A85F-D0A8-44A4-85F7-5F6E0B6CCD1B}" type="sibTrans" cxnId="{D1620843-F385-4A52-A269-36FC093A42B7}">
      <dgm:prSet/>
      <dgm:spPr/>
      <dgm:t>
        <a:bodyPr/>
        <a:lstStyle/>
        <a:p>
          <a:endParaRPr lang="en-US"/>
        </a:p>
      </dgm:t>
    </dgm:pt>
    <dgm:pt modelId="{4F3DD5BD-D068-4529-BCF9-733DDB797938}">
      <dgm:prSet phldrT="[Text]"/>
      <dgm:spPr/>
      <dgm:t>
        <a:bodyPr/>
        <a:lstStyle/>
        <a:p>
          <a:r>
            <a:rPr lang="en-US" dirty="0"/>
            <a:t>Publishing Point 1</a:t>
          </a:r>
        </a:p>
      </dgm:t>
    </dgm:pt>
    <dgm:pt modelId="{A93BBAB3-EEB2-4D8D-9C1D-9A0FA2F69AFD}" type="parTrans" cxnId="{DE4B18C1-9786-4DA0-BACA-0B83CFC02724}">
      <dgm:prSet/>
      <dgm:spPr/>
      <dgm:t>
        <a:bodyPr/>
        <a:lstStyle/>
        <a:p>
          <a:endParaRPr lang="en-US"/>
        </a:p>
      </dgm:t>
    </dgm:pt>
    <dgm:pt modelId="{3169068A-1A89-4E71-AE55-63EAD055D960}" type="sibTrans" cxnId="{DE4B18C1-9786-4DA0-BACA-0B83CFC02724}">
      <dgm:prSet/>
      <dgm:spPr/>
      <dgm:t>
        <a:bodyPr/>
        <a:lstStyle/>
        <a:p>
          <a:endParaRPr lang="en-US"/>
        </a:p>
      </dgm:t>
    </dgm:pt>
    <dgm:pt modelId="{0E80433F-B98D-432C-BB53-41CEE30E1F7C}">
      <dgm:prSet phldrT="[Text]"/>
      <dgm:spPr/>
      <dgm:t>
        <a:bodyPr/>
        <a:lstStyle/>
        <a:p>
          <a:r>
            <a:rPr lang="en-US" dirty="0"/>
            <a:t>Consumer</a:t>
          </a:r>
        </a:p>
      </dgm:t>
    </dgm:pt>
    <dgm:pt modelId="{74AE9744-0CF1-4516-BE92-498E45A15EC4}" type="parTrans" cxnId="{DBCF2603-1F41-4307-A000-8D1E6FE3CAC1}">
      <dgm:prSet/>
      <dgm:spPr/>
      <dgm:t>
        <a:bodyPr/>
        <a:lstStyle/>
        <a:p>
          <a:endParaRPr lang="en-US"/>
        </a:p>
      </dgm:t>
    </dgm:pt>
    <dgm:pt modelId="{CDABC20F-A840-4D6C-80C8-AE96FFAE1CE9}" type="sibTrans" cxnId="{DBCF2603-1F41-4307-A000-8D1E6FE3CAC1}">
      <dgm:prSet/>
      <dgm:spPr/>
      <dgm:t>
        <a:bodyPr/>
        <a:lstStyle/>
        <a:p>
          <a:endParaRPr lang="en-US"/>
        </a:p>
      </dgm:t>
    </dgm:pt>
    <dgm:pt modelId="{FB5B5843-4863-49ED-8E44-90885B080AFE}">
      <dgm:prSet phldrT="[Text]"/>
      <dgm:spPr/>
      <dgm:t>
        <a:bodyPr/>
        <a:lstStyle/>
        <a:p>
          <a:r>
            <a:rPr lang="en-US" dirty="0"/>
            <a:t>Consumer </a:t>
          </a:r>
        </a:p>
      </dgm:t>
    </dgm:pt>
    <dgm:pt modelId="{3826201D-ACB3-4EA0-BB0C-0C8197ACE60A}" type="parTrans" cxnId="{30BCFE34-403A-4863-B388-A2DC92EDF685}">
      <dgm:prSet/>
      <dgm:spPr/>
      <dgm:t>
        <a:bodyPr/>
        <a:lstStyle/>
        <a:p>
          <a:endParaRPr lang="en-US"/>
        </a:p>
      </dgm:t>
    </dgm:pt>
    <dgm:pt modelId="{103391AD-0E5A-4C9B-9559-9BAD93AF2299}" type="sibTrans" cxnId="{30BCFE34-403A-4863-B388-A2DC92EDF685}">
      <dgm:prSet/>
      <dgm:spPr/>
      <dgm:t>
        <a:bodyPr/>
        <a:lstStyle/>
        <a:p>
          <a:endParaRPr lang="en-US"/>
        </a:p>
      </dgm:t>
    </dgm:pt>
    <dgm:pt modelId="{9462F77C-9E6F-40D7-9D8B-8D9D599F6F7E}">
      <dgm:prSet phldrT="[Text]"/>
      <dgm:spPr/>
      <dgm:t>
        <a:bodyPr/>
        <a:lstStyle/>
        <a:p>
          <a:r>
            <a:rPr lang="en-US" dirty="0"/>
            <a:t>Publishing Point 2</a:t>
          </a:r>
        </a:p>
      </dgm:t>
    </dgm:pt>
    <dgm:pt modelId="{B73CCB68-9464-4666-B5CA-C7B137DD578C}" type="parTrans" cxnId="{B22F2F42-DC5E-40C3-9B48-B3C805269001}">
      <dgm:prSet/>
      <dgm:spPr/>
      <dgm:t>
        <a:bodyPr/>
        <a:lstStyle/>
        <a:p>
          <a:endParaRPr lang="en-US"/>
        </a:p>
      </dgm:t>
    </dgm:pt>
    <dgm:pt modelId="{A6254BBD-F669-4BD8-B9B5-1084AFDF7383}" type="sibTrans" cxnId="{B22F2F42-DC5E-40C3-9B48-B3C805269001}">
      <dgm:prSet/>
      <dgm:spPr/>
      <dgm:t>
        <a:bodyPr/>
        <a:lstStyle/>
        <a:p>
          <a:endParaRPr lang="en-US"/>
        </a:p>
      </dgm:t>
    </dgm:pt>
    <dgm:pt modelId="{A283D23F-C493-4D6F-959B-84CBD2D88D9B}">
      <dgm:prSet phldrT="[Text]"/>
      <dgm:spPr/>
      <dgm:t>
        <a:bodyPr/>
        <a:lstStyle/>
        <a:p>
          <a:r>
            <a:rPr lang="en-US" dirty="0"/>
            <a:t>Consumer</a:t>
          </a:r>
        </a:p>
      </dgm:t>
    </dgm:pt>
    <dgm:pt modelId="{4FEE4D2B-55AF-43B1-B651-61B407A4C098}" type="parTrans" cxnId="{4A04CC49-CCF7-4206-92A1-5AE209AC8C49}">
      <dgm:prSet/>
      <dgm:spPr/>
      <dgm:t>
        <a:bodyPr/>
        <a:lstStyle/>
        <a:p>
          <a:endParaRPr lang="en-US"/>
        </a:p>
      </dgm:t>
    </dgm:pt>
    <dgm:pt modelId="{41D6C00A-EEE0-4F17-8BD3-10E2468DB468}" type="sibTrans" cxnId="{4A04CC49-CCF7-4206-92A1-5AE209AC8C49}">
      <dgm:prSet/>
      <dgm:spPr/>
      <dgm:t>
        <a:bodyPr/>
        <a:lstStyle/>
        <a:p>
          <a:endParaRPr lang="en-US"/>
        </a:p>
      </dgm:t>
    </dgm:pt>
    <dgm:pt modelId="{2929B05F-2233-4D0B-ABC8-C8FD94514E5A}" type="pres">
      <dgm:prSet presAssocID="{C93B2E05-3685-4C31-9A23-BE037FF7F477}" presName="hierChild1" presStyleCnt="0">
        <dgm:presLayoutVars>
          <dgm:chPref val="1"/>
          <dgm:dir/>
          <dgm:animOne val="branch"/>
          <dgm:animLvl val="lvl"/>
          <dgm:resizeHandles/>
        </dgm:presLayoutVars>
      </dgm:prSet>
      <dgm:spPr/>
    </dgm:pt>
    <dgm:pt modelId="{34DC671B-B51F-4A71-9B19-A864A2E8E203}" type="pres">
      <dgm:prSet presAssocID="{5DE1A53F-E46F-4C16-AA48-FCFB69EAA3AF}" presName="hierRoot1" presStyleCnt="0"/>
      <dgm:spPr/>
    </dgm:pt>
    <dgm:pt modelId="{276A8585-2724-419A-9D6C-097483575458}" type="pres">
      <dgm:prSet presAssocID="{5DE1A53F-E46F-4C16-AA48-FCFB69EAA3AF}" presName="composite" presStyleCnt="0"/>
      <dgm:spPr/>
    </dgm:pt>
    <dgm:pt modelId="{CA90FF34-3F9C-429C-BA4B-6C4234799AC9}" type="pres">
      <dgm:prSet presAssocID="{5DE1A53F-E46F-4C16-AA48-FCFB69EAA3AF}" presName="image" presStyleLbl="node0"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4592027-9866-4D10-B958-6A9F936C04EB}" type="pres">
      <dgm:prSet presAssocID="{5DE1A53F-E46F-4C16-AA48-FCFB69EAA3AF}" presName="text" presStyleLbl="revTx" presStyleIdx="0" presStyleCnt="6">
        <dgm:presLayoutVars>
          <dgm:chPref val="3"/>
        </dgm:presLayoutVars>
      </dgm:prSet>
      <dgm:spPr/>
    </dgm:pt>
    <dgm:pt modelId="{2ACE53F7-BAB1-471B-8298-629875E62B6E}" type="pres">
      <dgm:prSet presAssocID="{5DE1A53F-E46F-4C16-AA48-FCFB69EAA3AF}" presName="hierChild2" presStyleCnt="0"/>
      <dgm:spPr/>
    </dgm:pt>
    <dgm:pt modelId="{E78569CB-9E5B-4F47-9AFE-CF3D33878925}" type="pres">
      <dgm:prSet presAssocID="{A93BBAB3-EEB2-4D8D-9C1D-9A0FA2F69AFD}" presName="Name10" presStyleLbl="parChTrans1D2" presStyleIdx="0" presStyleCnt="2"/>
      <dgm:spPr/>
    </dgm:pt>
    <dgm:pt modelId="{EBB96B9C-D742-4B3D-AF19-6427707D3AED}" type="pres">
      <dgm:prSet presAssocID="{4F3DD5BD-D068-4529-BCF9-733DDB797938}" presName="hierRoot2" presStyleCnt="0"/>
      <dgm:spPr/>
    </dgm:pt>
    <dgm:pt modelId="{E268A8BD-F359-45CC-B9BD-E11217B9749F}" type="pres">
      <dgm:prSet presAssocID="{4F3DD5BD-D068-4529-BCF9-733DDB797938}" presName="composite2" presStyleCnt="0"/>
      <dgm:spPr/>
    </dgm:pt>
    <dgm:pt modelId="{C9A8E2FA-AF35-42C2-95B1-275A0DD9387B}" type="pres">
      <dgm:prSet presAssocID="{4F3DD5BD-D068-4529-BCF9-733DDB797938}" presName="image2" presStyleLbl="node2"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dgm:spPr>
      <dgm:extLst>
        <a:ext uri="{E40237B7-FDA0-4F09-8148-C483321AD2D9}">
          <dgm14:cNvPr xmlns:dgm14="http://schemas.microsoft.com/office/drawing/2010/diagram" id="0" name="" descr="Connections"/>
        </a:ext>
      </dgm:extLst>
    </dgm:pt>
    <dgm:pt modelId="{5E9BB511-1CDA-43EB-A85D-563CCB560BBC}" type="pres">
      <dgm:prSet presAssocID="{4F3DD5BD-D068-4529-BCF9-733DDB797938}" presName="text2" presStyleLbl="revTx" presStyleIdx="1" presStyleCnt="6">
        <dgm:presLayoutVars>
          <dgm:chPref val="3"/>
        </dgm:presLayoutVars>
      </dgm:prSet>
      <dgm:spPr/>
    </dgm:pt>
    <dgm:pt modelId="{365A0F9A-888D-4FF1-BA4D-5E91E077C1EF}" type="pres">
      <dgm:prSet presAssocID="{4F3DD5BD-D068-4529-BCF9-733DDB797938}" presName="hierChild3" presStyleCnt="0"/>
      <dgm:spPr/>
    </dgm:pt>
    <dgm:pt modelId="{05BD4F1B-2403-4BCB-88FF-7B777F14CE6D}" type="pres">
      <dgm:prSet presAssocID="{74AE9744-0CF1-4516-BE92-498E45A15EC4}" presName="Name17" presStyleLbl="parChTrans1D3" presStyleIdx="0" presStyleCnt="3"/>
      <dgm:spPr/>
    </dgm:pt>
    <dgm:pt modelId="{59D450FE-CCC7-44C4-A1C3-695AF3E4EA6F}" type="pres">
      <dgm:prSet presAssocID="{0E80433F-B98D-432C-BB53-41CEE30E1F7C}" presName="hierRoot3" presStyleCnt="0"/>
      <dgm:spPr/>
    </dgm:pt>
    <dgm:pt modelId="{F8B28B5F-63DE-4631-844A-053649A096F0}" type="pres">
      <dgm:prSet presAssocID="{0E80433F-B98D-432C-BB53-41CEE30E1F7C}" presName="composite3" presStyleCnt="0"/>
      <dgm:spPr/>
    </dgm:pt>
    <dgm:pt modelId="{8442CFD8-51EE-4E84-B7DB-CB3B4E5712DE}" type="pres">
      <dgm:prSet presAssocID="{0E80433F-B98D-432C-BB53-41CEE30E1F7C}" presName="image3" presStyleLbl="node3"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dgm:spPr>
      <dgm:extLst>
        <a:ext uri="{E40237B7-FDA0-4F09-8148-C483321AD2D9}">
          <dgm14:cNvPr xmlns:dgm14="http://schemas.microsoft.com/office/drawing/2010/diagram" id="0" name="" descr="Man"/>
        </a:ext>
      </dgm:extLst>
    </dgm:pt>
    <dgm:pt modelId="{CE9C2DB8-DAA9-4B2D-8F4E-74FF61F3D14E}" type="pres">
      <dgm:prSet presAssocID="{0E80433F-B98D-432C-BB53-41CEE30E1F7C}" presName="text3" presStyleLbl="revTx" presStyleIdx="2" presStyleCnt="6">
        <dgm:presLayoutVars>
          <dgm:chPref val="3"/>
        </dgm:presLayoutVars>
      </dgm:prSet>
      <dgm:spPr/>
    </dgm:pt>
    <dgm:pt modelId="{0FBE90D3-713F-4C87-99E3-71E5E94BB3F6}" type="pres">
      <dgm:prSet presAssocID="{0E80433F-B98D-432C-BB53-41CEE30E1F7C}" presName="hierChild4" presStyleCnt="0"/>
      <dgm:spPr/>
    </dgm:pt>
    <dgm:pt modelId="{8A4D45EF-D656-4F3B-8D9C-A37007DC9D00}" type="pres">
      <dgm:prSet presAssocID="{3826201D-ACB3-4EA0-BB0C-0C8197ACE60A}" presName="Name17" presStyleLbl="parChTrans1D3" presStyleIdx="1" presStyleCnt="3"/>
      <dgm:spPr/>
    </dgm:pt>
    <dgm:pt modelId="{F23FCA8F-30F7-4A79-9C59-4541E699DE4F}" type="pres">
      <dgm:prSet presAssocID="{FB5B5843-4863-49ED-8E44-90885B080AFE}" presName="hierRoot3" presStyleCnt="0"/>
      <dgm:spPr/>
    </dgm:pt>
    <dgm:pt modelId="{8E964656-FD54-48BF-A183-3E13A6AD0801}" type="pres">
      <dgm:prSet presAssocID="{FB5B5843-4863-49ED-8E44-90885B080AFE}" presName="composite3" presStyleCnt="0"/>
      <dgm:spPr/>
    </dgm:pt>
    <dgm:pt modelId="{582D10D8-290A-4F7C-875A-E4ADEB0D70E4}" type="pres">
      <dgm:prSet presAssocID="{FB5B5843-4863-49ED-8E44-90885B080AFE}" presName="image3" presStyleLbl="node3"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dgm:spPr>
      <dgm:extLst>
        <a:ext uri="{E40237B7-FDA0-4F09-8148-C483321AD2D9}">
          <dgm14:cNvPr xmlns:dgm14="http://schemas.microsoft.com/office/drawing/2010/diagram" id="0" name="" descr="Group"/>
        </a:ext>
      </dgm:extLst>
    </dgm:pt>
    <dgm:pt modelId="{B205D7BB-2B32-43C1-8DBC-A33F431173E1}" type="pres">
      <dgm:prSet presAssocID="{FB5B5843-4863-49ED-8E44-90885B080AFE}" presName="text3" presStyleLbl="revTx" presStyleIdx="3" presStyleCnt="6">
        <dgm:presLayoutVars>
          <dgm:chPref val="3"/>
        </dgm:presLayoutVars>
      </dgm:prSet>
      <dgm:spPr/>
    </dgm:pt>
    <dgm:pt modelId="{BC78B433-E46D-4A77-A006-FC8E3ECD8647}" type="pres">
      <dgm:prSet presAssocID="{FB5B5843-4863-49ED-8E44-90885B080AFE}" presName="hierChild4" presStyleCnt="0"/>
      <dgm:spPr/>
    </dgm:pt>
    <dgm:pt modelId="{D3E1BED0-1815-46E8-8EAC-50BFDA73A300}" type="pres">
      <dgm:prSet presAssocID="{B73CCB68-9464-4666-B5CA-C7B137DD578C}" presName="Name10" presStyleLbl="parChTrans1D2" presStyleIdx="1" presStyleCnt="2"/>
      <dgm:spPr/>
    </dgm:pt>
    <dgm:pt modelId="{9AF92B98-3D51-4FB5-8657-03B4BCD35A22}" type="pres">
      <dgm:prSet presAssocID="{9462F77C-9E6F-40D7-9D8B-8D9D599F6F7E}" presName="hierRoot2" presStyleCnt="0"/>
      <dgm:spPr/>
    </dgm:pt>
    <dgm:pt modelId="{15BEDFCA-6B26-42BB-9755-56B894A866C3}" type="pres">
      <dgm:prSet presAssocID="{9462F77C-9E6F-40D7-9D8B-8D9D599F6F7E}" presName="composite2" presStyleCnt="0"/>
      <dgm:spPr/>
    </dgm:pt>
    <dgm:pt modelId="{2E04962A-2695-4438-85E9-F9009E0A1C79}" type="pres">
      <dgm:prSet presAssocID="{9462F77C-9E6F-40D7-9D8B-8D9D599F6F7E}" presName="image2" presStyleLbl="node2" presStyleIdx="1" presStyleCnt="2"/>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dgm:spPr>
      <dgm:extLst>
        <a:ext uri="{E40237B7-FDA0-4F09-8148-C483321AD2D9}">
          <dgm14:cNvPr xmlns:dgm14="http://schemas.microsoft.com/office/drawing/2010/diagram" id="0" name="" descr="Online Network"/>
        </a:ext>
      </dgm:extLst>
    </dgm:pt>
    <dgm:pt modelId="{FDB0515D-533D-4B95-9B41-91ECCA5F58B5}" type="pres">
      <dgm:prSet presAssocID="{9462F77C-9E6F-40D7-9D8B-8D9D599F6F7E}" presName="text2" presStyleLbl="revTx" presStyleIdx="4" presStyleCnt="6">
        <dgm:presLayoutVars>
          <dgm:chPref val="3"/>
        </dgm:presLayoutVars>
      </dgm:prSet>
      <dgm:spPr/>
    </dgm:pt>
    <dgm:pt modelId="{265B24D2-10A2-49B8-AF27-9EDABDB316FE}" type="pres">
      <dgm:prSet presAssocID="{9462F77C-9E6F-40D7-9D8B-8D9D599F6F7E}" presName="hierChild3" presStyleCnt="0"/>
      <dgm:spPr/>
    </dgm:pt>
    <dgm:pt modelId="{1216CDBB-5157-4556-AB71-E62FBF84D89C}" type="pres">
      <dgm:prSet presAssocID="{4FEE4D2B-55AF-43B1-B651-61B407A4C098}" presName="Name17" presStyleLbl="parChTrans1D3" presStyleIdx="2" presStyleCnt="3"/>
      <dgm:spPr/>
    </dgm:pt>
    <dgm:pt modelId="{9B4E675B-4826-4936-9E12-6CB279BAA516}" type="pres">
      <dgm:prSet presAssocID="{A283D23F-C493-4D6F-959B-84CBD2D88D9B}" presName="hierRoot3" presStyleCnt="0"/>
      <dgm:spPr/>
    </dgm:pt>
    <dgm:pt modelId="{2CFF7EC1-00BA-457C-9F3F-DE8AB0877ACC}" type="pres">
      <dgm:prSet presAssocID="{A283D23F-C493-4D6F-959B-84CBD2D88D9B}" presName="composite3" presStyleCnt="0"/>
      <dgm:spPr/>
    </dgm:pt>
    <dgm:pt modelId="{638C4B52-F187-4A11-A537-2F386A89C10D}" type="pres">
      <dgm:prSet presAssocID="{A283D23F-C493-4D6F-959B-84CBD2D88D9B}" presName="image3" presStyleLbl="node3" presStyleIdx="2" presStyleCnt="3"/>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a:blipFill>
      </dgm:spPr>
      <dgm:extLst>
        <a:ext uri="{E40237B7-FDA0-4F09-8148-C483321AD2D9}">
          <dgm14:cNvPr xmlns:dgm14="http://schemas.microsoft.com/office/drawing/2010/diagram" id="0" name="" descr="Teacher"/>
        </a:ext>
      </dgm:extLst>
    </dgm:pt>
    <dgm:pt modelId="{87E2252D-1453-42E1-AFA0-7FF3E4097E59}" type="pres">
      <dgm:prSet presAssocID="{A283D23F-C493-4D6F-959B-84CBD2D88D9B}" presName="text3" presStyleLbl="revTx" presStyleIdx="5" presStyleCnt="6">
        <dgm:presLayoutVars>
          <dgm:chPref val="3"/>
        </dgm:presLayoutVars>
      </dgm:prSet>
      <dgm:spPr/>
    </dgm:pt>
    <dgm:pt modelId="{C4F56B83-CA69-4D45-B08E-641CFDD8FBD0}" type="pres">
      <dgm:prSet presAssocID="{A283D23F-C493-4D6F-959B-84CBD2D88D9B}" presName="hierChild4" presStyleCnt="0"/>
      <dgm:spPr/>
    </dgm:pt>
  </dgm:ptLst>
  <dgm:cxnLst>
    <dgm:cxn modelId="{19406100-8CDD-436B-8E3D-1EDF422A9DA6}" type="presOf" srcId="{4F3DD5BD-D068-4529-BCF9-733DDB797938}" destId="{5E9BB511-1CDA-43EB-A85D-563CCB560BBC}" srcOrd="0" destOrd="0" presId="urn:microsoft.com/office/officeart/2009/layout/CirclePictureHierarchy"/>
    <dgm:cxn modelId="{DBCF2603-1F41-4307-A000-8D1E6FE3CAC1}" srcId="{4F3DD5BD-D068-4529-BCF9-733DDB797938}" destId="{0E80433F-B98D-432C-BB53-41CEE30E1F7C}" srcOrd="0" destOrd="0" parTransId="{74AE9744-0CF1-4516-BE92-498E45A15EC4}" sibTransId="{CDABC20F-A840-4D6C-80C8-AE96FFAE1CE9}"/>
    <dgm:cxn modelId="{A87C180D-FBA3-4FD4-9F21-B22D1F91E724}" type="presOf" srcId="{A93BBAB3-EEB2-4D8D-9C1D-9A0FA2F69AFD}" destId="{E78569CB-9E5B-4F47-9AFE-CF3D33878925}" srcOrd="0" destOrd="0" presId="urn:microsoft.com/office/officeart/2009/layout/CirclePictureHierarchy"/>
    <dgm:cxn modelId="{7F3FE41F-C4D5-4A19-BD85-8FC63BF54887}" type="presOf" srcId="{9462F77C-9E6F-40D7-9D8B-8D9D599F6F7E}" destId="{FDB0515D-533D-4B95-9B41-91ECCA5F58B5}" srcOrd="0" destOrd="0" presId="urn:microsoft.com/office/officeart/2009/layout/CirclePictureHierarchy"/>
    <dgm:cxn modelId="{A5B3E62C-2F01-46FD-923D-9BD642F1DF95}" type="presOf" srcId="{5DE1A53F-E46F-4C16-AA48-FCFB69EAA3AF}" destId="{D4592027-9866-4D10-B958-6A9F936C04EB}" srcOrd="0" destOrd="0" presId="urn:microsoft.com/office/officeart/2009/layout/CirclePictureHierarchy"/>
    <dgm:cxn modelId="{30BCFE34-403A-4863-B388-A2DC92EDF685}" srcId="{4F3DD5BD-D068-4529-BCF9-733DDB797938}" destId="{FB5B5843-4863-49ED-8E44-90885B080AFE}" srcOrd="1" destOrd="0" parTransId="{3826201D-ACB3-4EA0-BB0C-0C8197ACE60A}" sibTransId="{103391AD-0E5A-4C9B-9559-9BAD93AF2299}"/>
    <dgm:cxn modelId="{F9E0423D-F037-4D1E-845F-011EDF99068B}" type="presOf" srcId="{FB5B5843-4863-49ED-8E44-90885B080AFE}" destId="{B205D7BB-2B32-43C1-8DBC-A33F431173E1}" srcOrd="0" destOrd="0" presId="urn:microsoft.com/office/officeart/2009/layout/CirclePictureHierarchy"/>
    <dgm:cxn modelId="{508E0D42-2E3E-4712-93AE-4EFFBE764157}" type="presOf" srcId="{B73CCB68-9464-4666-B5CA-C7B137DD578C}" destId="{D3E1BED0-1815-46E8-8EAC-50BFDA73A300}" srcOrd="0" destOrd="0" presId="urn:microsoft.com/office/officeart/2009/layout/CirclePictureHierarchy"/>
    <dgm:cxn modelId="{B22F2F42-DC5E-40C3-9B48-B3C805269001}" srcId="{5DE1A53F-E46F-4C16-AA48-FCFB69EAA3AF}" destId="{9462F77C-9E6F-40D7-9D8B-8D9D599F6F7E}" srcOrd="1" destOrd="0" parTransId="{B73CCB68-9464-4666-B5CA-C7B137DD578C}" sibTransId="{A6254BBD-F669-4BD8-B9B5-1084AFDF7383}"/>
    <dgm:cxn modelId="{D1620843-F385-4A52-A269-36FC093A42B7}" srcId="{C93B2E05-3685-4C31-9A23-BE037FF7F477}" destId="{5DE1A53F-E46F-4C16-AA48-FCFB69EAA3AF}" srcOrd="0" destOrd="0" parTransId="{3F7F47B3-67F1-4650-B3C9-9D1FEBC90CAA}" sibTransId="{D2D2A85F-D0A8-44A4-85F7-5F6E0B6CCD1B}"/>
    <dgm:cxn modelId="{4A04CC49-CCF7-4206-92A1-5AE209AC8C49}" srcId="{9462F77C-9E6F-40D7-9D8B-8D9D599F6F7E}" destId="{A283D23F-C493-4D6F-959B-84CBD2D88D9B}" srcOrd="0" destOrd="0" parTransId="{4FEE4D2B-55AF-43B1-B651-61B407A4C098}" sibTransId="{41D6C00A-EEE0-4F17-8BD3-10E2468DB468}"/>
    <dgm:cxn modelId="{3E9D756D-75B6-4554-BDA3-2207A580AECD}" type="presOf" srcId="{A283D23F-C493-4D6F-959B-84CBD2D88D9B}" destId="{87E2252D-1453-42E1-AFA0-7FF3E4097E59}" srcOrd="0" destOrd="0" presId="urn:microsoft.com/office/officeart/2009/layout/CirclePictureHierarchy"/>
    <dgm:cxn modelId="{535B2052-1C29-4304-84D2-81AE51A4E863}" type="presOf" srcId="{4FEE4D2B-55AF-43B1-B651-61B407A4C098}" destId="{1216CDBB-5157-4556-AB71-E62FBF84D89C}" srcOrd="0" destOrd="0" presId="urn:microsoft.com/office/officeart/2009/layout/CirclePictureHierarchy"/>
    <dgm:cxn modelId="{17B2F588-3FCB-48DC-B025-DEB25B9893E5}" type="presOf" srcId="{3826201D-ACB3-4EA0-BB0C-0C8197ACE60A}" destId="{8A4D45EF-D656-4F3B-8D9C-A37007DC9D00}" srcOrd="0" destOrd="0" presId="urn:microsoft.com/office/officeart/2009/layout/CirclePictureHierarchy"/>
    <dgm:cxn modelId="{DE4B18C1-9786-4DA0-BACA-0B83CFC02724}" srcId="{5DE1A53F-E46F-4C16-AA48-FCFB69EAA3AF}" destId="{4F3DD5BD-D068-4529-BCF9-733DDB797938}" srcOrd="0" destOrd="0" parTransId="{A93BBAB3-EEB2-4D8D-9C1D-9A0FA2F69AFD}" sibTransId="{3169068A-1A89-4E71-AE55-63EAD055D960}"/>
    <dgm:cxn modelId="{D4E4E6C4-2FFD-41A0-95E9-66E65D02B6F6}" type="presOf" srcId="{74AE9744-0CF1-4516-BE92-498E45A15EC4}" destId="{05BD4F1B-2403-4BCB-88FF-7B777F14CE6D}" srcOrd="0" destOrd="0" presId="urn:microsoft.com/office/officeart/2009/layout/CirclePictureHierarchy"/>
    <dgm:cxn modelId="{F3F83AC9-AA90-4B30-A57B-097A8FEB4B63}" type="presOf" srcId="{C93B2E05-3685-4C31-9A23-BE037FF7F477}" destId="{2929B05F-2233-4D0B-ABC8-C8FD94514E5A}" srcOrd="0" destOrd="0" presId="urn:microsoft.com/office/officeart/2009/layout/CirclePictureHierarchy"/>
    <dgm:cxn modelId="{0C1D1CCA-7A13-4B04-AC02-0E21B1A4A40B}" type="presOf" srcId="{0E80433F-B98D-432C-BB53-41CEE30E1F7C}" destId="{CE9C2DB8-DAA9-4B2D-8F4E-74FF61F3D14E}" srcOrd="0" destOrd="0" presId="urn:microsoft.com/office/officeart/2009/layout/CirclePictureHierarchy"/>
    <dgm:cxn modelId="{386477C7-691D-46CB-A163-F5FEED4424F3}" type="presParOf" srcId="{2929B05F-2233-4D0B-ABC8-C8FD94514E5A}" destId="{34DC671B-B51F-4A71-9B19-A864A2E8E203}" srcOrd="0" destOrd="0" presId="urn:microsoft.com/office/officeart/2009/layout/CirclePictureHierarchy"/>
    <dgm:cxn modelId="{6153999B-EB2B-4EB0-9E1E-367DFC8A2E36}" type="presParOf" srcId="{34DC671B-B51F-4A71-9B19-A864A2E8E203}" destId="{276A8585-2724-419A-9D6C-097483575458}" srcOrd="0" destOrd="0" presId="urn:microsoft.com/office/officeart/2009/layout/CirclePictureHierarchy"/>
    <dgm:cxn modelId="{D130C24A-75F9-4FAD-A0B6-73452D7AA174}" type="presParOf" srcId="{276A8585-2724-419A-9D6C-097483575458}" destId="{CA90FF34-3F9C-429C-BA4B-6C4234799AC9}" srcOrd="0" destOrd="0" presId="urn:microsoft.com/office/officeart/2009/layout/CirclePictureHierarchy"/>
    <dgm:cxn modelId="{6C99769E-403E-45A7-BC57-B1865FD4599D}" type="presParOf" srcId="{276A8585-2724-419A-9D6C-097483575458}" destId="{D4592027-9866-4D10-B958-6A9F936C04EB}" srcOrd="1" destOrd="0" presId="urn:microsoft.com/office/officeart/2009/layout/CirclePictureHierarchy"/>
    <dgm:cxn modelId="{59DBADB0-4DFB-4E5D-9F47-2F012D58B859}" type="presParOf" srcId="{34DC671B-B51F-4A71-9B19-A864A2E8E203}" destId="{2ACE53F7-BAB1-471B-8298-629875E62B6E}" srcOrd="1" destOrd="0" presId="urn:microsoft.com/office/officeart/2009/layout/CirclePictureHierarchy"/>
    <dgm:cxn modelId="{17552498-4BC5-481A-B036-2042BD6B2C56}" type="presParOf" srcId="{2ACE53F7-BAB1-471B-8298-629875E62B6E}" destId="{E78569CB-9E5B-4F47-9AFE-CF3D33878925}" srcOrd="0" destOrd="0" presId="urn:microsoft.com/office/officeart/2009/layout/CirclePictureHierarchy"/>
    <dgm:cxn modelId="{F2392DC4-32FA-48A8-AC3A-C4E322EEE57B}" type="presParOf" srcId="{2ACE53F7-BAB1-471B-8298-629875E62B6E}" destId="{EBB96B9C-D742-4B3D-AF19-6427707D3AED}" srcOrd="1" destOrd="0" presId="urn:microsoft.com/office/officeart/2009/layout/CirclePictureHierarchy"/>
    <dgm:cxn modelId="{4A15085B-222C-41A4-BB12-F7BAB2A9E0CC}" type="presParOf" srcId="{EBB96B9C-D742-4B3D-AF19-6427707D3AED}" destId="{E268A8BD-F359-45CC-B9BD-E11217B9749F}" srcOrd="0" destOrd="0" presId="urn:microsoft.com/office/officeart/2009/layout/CirclePictureHierarchy"/>
    <dgm:cxn modelId="{27680B6D-7D3D-4EE6-8774-847BAC755BB0}" type="presParOf" srcId="{E268A8BD-F359-45CC-B9BD-E11217B9749F}" destId="{C9A8E2FA-AF35-42C2-95B1-275A0DD9387B}" srcOrd="0" destOrd="0" presId="urn:microsoft.com/office/officeart/2009/layout/CirclePictureHierarchy"/>
    <dgm:cxn modelId="{AC0D341E-1409-444D-BF87-169B8440CB91}" type="presParOf" srcId="{E268A8BD-F359-45CC-B9BD-E11217B9749F}" destId="{5E9BB511-1CDA-43EB-A85D-563CCB560BBC}" srcOrd="1" destOrd="0" presId="urn:microsoft.com/office/officeart/2009/layout/CirclePictureHierarchy"/>
    <dgm:cxn modelId="{1D4AF54B-0DA0-48BA-8878-D39CCF5F8AE9}" type="presParOf" srcId="{EBB96B9C-D742-4B3D-AF19-6427707D3AED}" destId="{365A0F9A-888D-4FF1-BA4D-5E91E077C1EF}" srcOrd="1" destOrd="0" presId="urn:microsoft.com/office/officeart/2009/layout/CirclePictureHierarchy"/>
    <dgm:cxn modelId="{AF8C9E75-EB17-4DD2-A408-446CAC0633EF}" type="presParOf" srcId="{365A0F9A-888D-4FF1-BA4D-5E91E077C1EF}" destId="{05BD4F1B-2403-4BCB-88FF-7B777F14CE6D}" srcOrd="0" destOrd="0" presId="urn:microsoft.com/office/officeart/2009/layout/CirclePictureHierarchy"/>
    <dgm:cxn modelId="{CCDFD4E0-55E0-47CA-A50B-238702B66155}" type="presParOf" srcId="{365A0F9A-888D-4FF1-BA4D-5E91E077C1EF}" destId="{59D450FE-CCC7-44C4-A1C3-695AF3E4EA6F}" srcOrd="1" destOrd="0" presId="urn:microsoft.com/office/officeart/2009/layout/CirclePictureHierarchy"/>
    <dgm:cxn modelId="{A132AEDE-0697-4FD2-A153-8D8DE0EA141B}" type="presParOf" srcId="{59D450FE-CCC7-44C4-A1C3-695AF3E4EA6F}" destId="{F8B28B5F-63DE-4631-844A-053649A096F0}" srcOrd="0" destOrd="0" presId="urn:microsoft.com/office/officeart/2009/layout/CirclePictureHierarchy"/>
    <dgm:cxn modelId="{8C000366-AB71-4E07-A878-4F4E8436FA33}" type="presParOf" srcId="{F8B28B5F-63DE-4631-844A-053649A096F0}" destId="{8442CFD8-51EE-4E84-B7DB-CB3B4E5712DE}" srcOrd="0" destOrd="0" presId="urn:microsoft.com/office/officeart/2009/layout/CirclePictureHierarchy"/>
    <dgm:cxn modelId="{F8A2A218-F864-4AA9-B909-A990DA14E293}" type="presParOf" srcId="{F8B28B5F-63DE-4631-844A-053649A096F0}" destId="{CE9C2DB8-DAA9-4B2D-8F4E-74FF61F3D14E}" srcOrd="1" destOrd="0" presId="urn:microsoft.com/office/officeart/2009/layout/CirclePictureHierarchy"/>
    <dgm:cxn modelId="{39E30C66-CD0C-41BB-B2AF-8D35223A9325}" type="presParOf" srcId="{59D450FE-CCC7-44C4-A1C3-695AF3E4EA6F}" destId="{0FBE90D3-713F-4C87-99E3-71E5E94BB3F6}" srcOrd="1" destOrd="0" presId="urn:microsoft.com/office/officeart/2009/layout/CirclePictureHierarchy"/>
    <dgm:cxn modelId="{27A382AD-549B-4609-80D6-34744C7D9322}" type="presParOf" srcId="{365A0F9A-888D-4FF1-BA4D-5E91E077C1EF}" destId="{8A4D45EF-D656-4F3B-8D9C-A37007DC9D00}" srcOrd="2" destOrd="0" presId="urn:microsoft.com/office/officeart/2009/layout/CirclePictureHierarchy"/>
    <dgm:cxn modelId="{BAFECADD-035F-4566-94A6-1C7C1DB44960}" type="presParOf" srcId="{365A0F9A-888D-4FF1-BA4D-5E91E077C1EF}" destId="{F23FCA8F-30F7-4A79-9C59-4541E699DE4F}" srcOrd="3" destOrd="0" presId="urn:microsoft.com/office/officeart/2009/layout/CirclePictureHierarchy"/>
    <dgm:cxn modelId="{80F6C2DB-1C56-4B51-8CC7-E9D8B0352BB3}" type="presParOf" srcId="{F23FCA8F-30F7-4A79-9C59-4541E699DE4F}" destId="{8E964656-FD54-48BF-A183-3E13A6AD0801}" srcOrd="0" destOrd="0" presId="urn:microsoft.com/office/officeart/2009/layout/CirclePictureHierarchy"/>
    <dgm:cxn modelId="{1E4D902C-7621-478B-A8B6-2956FBA3C671}" type="presParOf" srcId="{8E964656-FD54-48BF-A183-3E13A6AD0801}" destId="{582D10D8-290A-4F7C-875A-E4ADEB0D70E4}" srcOrd="0" destOrd="0" presId="urn:microsoft.com/office/officeart/2009/layout/CirclePictureHierarchy"/>
    <dgm:cxn modelId="{0D2CEF5D-F78F-45B5-B81E-7B4ABB11FD1A}" type="presParOf" srcId="{8E964656-FD54-48BF-A183-3E13A6AD0801}" destId="{B205D7BB-2B32-43C1-8DBC-A33F431173E1}" srcOrd="1" destOrd="0" presId="urn:microsoft.com/office/officeart/2009/layout/CirclePictureHierarchy"/>
    <dgm:cxn modelId="{A61FEB27-8EFE-46E9-B859-A34682D0499B}" type="presParOf" srcId="{F23FCA8F-30F7-4A79-9C59-4541E699DE4F}" destId="{BC78B433-E46D-4A77-A006-FC8E3ECD8647}" srcOrd="1" destOrd="0" presId="urn:microsoft.com/office/officeart/2009/layout/CirclePictureHierarchy"/>
    <dgm:cxn modelId="{58AB17B4-9FA7-4DBE-97C9-2C9C08C51FC0}" type="presParOf" srcId="{2ACE53F7-BAB1-471B-8298-629875E62B6E}" destId="{D3E1BED0-1815-46E8-8EAC-50BFDA73A300}" srcOrd="2" destOrd="0" presId="urn:microsoft.com/office/officeart/2009/layout/CirclePictureHierarchy"/>
    <dgm:cxn modelId="{BF0D313A-23A9-46AA-8F82-7A154FD21A4E}" type="presParOf" srcId="{2ACE53F7-BAB1-471B-8298-629875E62B6E}" destId="{9AF92B98-3D51-4FB5-8657-03B4BCD35A22}" srcOrd="3" destOrd="0" presId="urn:microsoft.com/office/officeart/2009/layout/CirclePictureHierarchy"/>
    <dgm:cxn modelId="{93583764-E1E3-4258-B9D7-8EEE987D9059}" type="presParOf" srcId="{9AF92B98-3D51-4FB5-8657-03B4BCD35A22}" destId="{15BEDFCA-6B26-42BB-9755-56B894A866C3}" srcOrd="0" destOrd="0" presId="urn:microsoft.com/office/officeart/2009/layout/CirclePictureHierarchy"/>
    <dgm:cxn modelId="{F933AC50-2F89-45BF-BFA8-781ACAF1B80F}" type="presParOf" srcId="{15BEDFCA-6B26-42BB-9755-56B894A866C3}" destId="{2E04962A-2695-4438-85E9-F9009E0A1C79}" srcOrd="0" destOrd="0" presId="urn:microsoft.com/office/officeart/2009/layout/CirclePictureHierarchy"/>
    <dgm:cxn modelId="{987F2F6A-5385-49BB-BF28-0D0884D613F6}" type="presParOf" srcId="{15BEDFCA-6B26-42BB-9755-56B894A866C3}" destId="{FDB0515D-533D-4B95-9B41-91ECCA5F58B5}" srcOrd="1" destOrd="0" presId="urn:microsoft.com/office/officeart/2009/layout/CirclePictureHierarchy"/>
    <dgm:cxn modelId="{FA14CB98-71F0-4071-AB05-0B768FF4333F}" type="presParOf" srcId="{9AF92B98-3D51-4FB5-8657-03B4BCD35A22}" destId="{265B24D2-10A2-49B8-AF27-9EDABDB316FE}" srcOrd="1" destOrd="0" presId="urn:microsoft.com/office/officeart/2009/layout/CirclePictureHierarchy"/>
    <dgm:cxn modelId="{9AC83A7F-9422-462B-840F-FA3E09122028}" type="presParOf" srcId="{265B24D2-10A2-49B8-AF27-9EDABDB316FE}" destId="{1216CDBB-5157-4556-AB71-E62FBF84D89C}" srcOrd="0" destOrd="0" presId="urn:microsoft.com/office/officeart/2009/layout/CirclePictureHierarchy"/>
    <dgm:cxn modelId="{34DF7C5A-5332-4C50-9D26-763B642DA713}" type="presParOf" srcId="{265B24D2-10A2-49B8-AF27-9EDABDB316FE}" destId="{9B4E675B-4826-4936-9E12-6CB279BAA516}" srcOrd="1" destOrd="0" presId="urn:microsoft.com/office/officeart/2009/layout/CirclePictureHierarchy"/>
    <dgm:cxn modelId="{D55CA16A-A110-41CA-A910-C294F2DB09A4}" type="presParOf" srcId="{9B4E675B-4826-4936-9E12-6CB279BAA516}" destId="{2CFF7EC1-00BA-457C-9F3F-DE8AB0877ACC}" srcOrd="0" destOrd="0" presId="urn:microsoft.com/office/officeart/2009/layout/CirclePictureHierarchy"/>
    <dgm:cxn modelId="{DAB74AFC-3E2C-48CB-903C-1492126C71D4}" type="presParOf" srcId="{2CFF7EC1-00BA-457C-9F3F-DE8AB0877ACC}" destId="{638C4B52-F187-4A11-A537-2F386A89C10D}" srcOrd="0" destOrd="0" presId="urn:microsoft.com/office/officeart/2009/layout/CirclePictureHierarchy"/>
    <dgm:cxn modelId="{16059EA8-92FE-4AC1-88A4-800FE359E31D}" type="presParOf" srcId="{2CFF7EC1-00BA-457C-9F3F-DE8AB0877ACC}" destId="{87E2252D-1453-42E1-AFA0-7FF3E4097E59}" srcOrd="1" destOrd="0" presId="urn:microsoft.com/office/officeart/2009/layout/CirclePictureHierarchy"/>
    <dgm:cxn modelId="{CA294BAB-9B5B-45C3-80C6-D0F714D24F03}" type="presParOf" srcId="{9B4E675B-4826-4936-9E12-6CB279BAA516}" destId="{C4F56B83-CA69-4D45-B08E-641CFDD8FBD0}"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16CDBB-5157-4556-AB71-E62FBF84D89C}">
      <dsp:nvSpPr>
        <dsp:cNvPr id="0" name=""/>
        <dsp:cNvSpPr/>
      </dsp:nvSpPr>
      <dsp:spPr>
        <a:xfrm>
          <a:off x="6050279" y="3218603"/>
          <a:ext cx="91440" cy="320039"/>
        </a:xfrm>
        <a:custGeom>
          <a:avLst/>
          <a:gdLst/>
          <a:ahLst/>
          <a:cxnLst/>
          <a:rect l="0" t="0" r="0" b="0"/>
          <a:pathLst>
            <a:path>
              <a:moveTo>
                <a:pt x="45720" y="0"/>
              </a:moveTo>
              <a:lnTo>
                <a:pt x="45720" y="3200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E1BED0-1815-46E8-8EAC-50BFDA73A300}">
      <dsp:nvSpPr>
        <dsp:cNvPr id="0" name=""/>
        <dsp:cNvSpPr/>
      </dsp:nvSpPr>
      <dsp:spPr>
        <a:xfrm>
          <a:off x="4000499" y="1882563"/>
          <a:ext cx="2095500" cy="320040"/>
        </a:xfrm>
        <a:custGeom>
          <a:avLst/>
          <a:gdLst/>
          <a:ahLst/>
          <a:cxnLst/>
          <a:rect l="0" t="0" r="0" b="0"/>
          <a:pathLst>
            <a:path>
              <a:moveTo>
                <a:pt x="0" y="0"/>
              </a:moveTo>
              <a:lnTo>
                <a:pt x="0" y="161290"/>
              </a:lnTo>
              <a:lnTo>
                <a:pt x="2095500" y="161290"/>
              </a:lnTo>
              <a:lnTo>
                <a:pt x="2095500" y="3200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4D45EF-D656-4F3B-8D9C-A37007DC9D00}">
      <dsp:nvSpPr>
        <dsp:cNvPr id="0" name=""/>
        <dsp:cNvSpPr/>
      </dsp:nvSpPr>
      <dsp:spPr>
        <a:xfrm>
          <a:off x="1904999" y="3218603"/>
          <a:ext cx="1397000" cy="320039"/>
        </a:xfrm>
        <a:custGeom>
          <a:avLst/>
          <a:gdLst/>
          <a:ahLst/>
          <a:cxnLst/>
          <a:rect l="0" t="0" r="0" b="0"/>
          <a:pathLst>
            <a:path>
              <a:moveTo>
                <a:pt x="0" y="0"/>
              </a:moveTo>
              <a:lnTo>
                <a:pt x="0" y="161289"/>
              </a:lnTo>
              <a:lnTo>
                <a:pt x="1397000" y="161289"/>
              </a:lnTo>
              <a:lnTo>
                <a:pt x="1397000" y="3200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BD4F1B-2403-4BCB-88FF-7B777F14CE6D}">
      <dsp:nvSpPr>
        <dsp:cNvPr id="0" name=""/>
        <dsp:cNvSpPr/>
      </dsp:nvSpPr>
      <dsp:spPr>
        <a:xfrm>
          <a:off x="507999" y="3218603"/>
          <a:ext cx="1397000" cy="320039"/>
        </a:xfrm>
        <a:custGeom>
          <a:avLst/>
          <a:gdLst/>
          <a:ahLst/>
          <a:cxnLst/>
          <a:rect l="0" t="0" r="0" b="0"/>
          <a:pathLst>
            <a:path>
              <a:moveTo>
                <a:pt x="1397000" y="0"/>
              </a:moveTo>
              <a:lnTo>
                <a:pt x="1397000" y="161289"/>
              </a:lnTo>
              <a:lnTo>
                <a:pt x="0" y="161289"/>
              </a:lnTo>
              <a:lnTo>
                <a:pt x="0" y="3200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8569CB-9E5B-4F47-9AFE-CF3D33878925}">
      <dsp:nvSpPr>
        <dsp:cNvPr id="0" name=""/>
        <dsp:cNvSpPr/>
      </dsp:nvSpPr>
      <dsp:spPr>
        <a:xfrm>
          <a:off x="1904999" y="1882563"/>
          <a:ext cx="2095500" cy="320040"/>
        </a:xfrm>
        <a:custGeom>
          <a:avLst/>
          <a:gdLst/>
          <a:ahLst/>
          <a:cxnLst/>
          <a:rect l="0" t="0" r="0" b="0"/>
          <a:pathLst>
            <a:path>
              <a:moveTo>
                <a:pt x="2095500" y="0"/>
              </a:moveTo>
              <a:lnTo>
                <a:pt x="2095500" y="161290"/>
              </a:lnTo>
              <a:lnTo>
                <a:pt x="0" y="161290"/>
              </a:lnTo>
              <a:lnTo>
                <a:pt x="0" y="3200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90FF34-3F9C-429C-BA4B-6C4234799AC9}">
      <dsp:nvSpPr>
        <dsp:cNvPr id="0" name=""/>
        <dsp:cNvSpPr/>
      </dsp:nvSpPr>
      <dsp:spPr>
        <a:xfrm>
          <a:off x="3492499" y="866563"/>
          <a:ext cx="1016000" cy="101600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592027-9866-4D10-B958-6A9F936C04EB}">
      <dsp:nvSpPr>
        <dsp:cNvPr id="0" name=""/>
        <dsp:cNvSpPr/>
      </dsp:nvSpPr>
      <dsp:spPr>
        <a:xfrm>
          <a:off x="4508499" y="864023"/>
          <a:ext cx="152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Genesis</a:t>
          </a:r>
        </a:p>
      </dsp:txBody>
      <dsp:txXfrm>
        <a:off x="4508499" y="864023"/>
        <a:ext cx="1524000" cy="1016000"/>
      </dsp:txXfrm>
    </dsp:sp>
    <dsp:sp modelId="{C9A8E2FA-AF35-42C2-95B1-275A0DD9387B}">
      <dsp:nvSpPr>
        <dsp:cNvPr id="0" name=""/>
        <dsp:cNvSpPr/>
      </dsp:nvSpPr>
      <dsp:spPr>
        <a:xfrm>
          <a:off x="1396999" y="2202603"/>
          <a:ext cx="1016000" cy="1016000"/>
        </a:xfrm>
        <a:prstGeom prst="ellipse">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9BB511-1CDA-43EB-A85D-563CCB560BBC}">
      <dsp:nvSpPr>
        <dsp:cNvPr id="0" name=""/>
        <dsp:cNvSpPr/>
      </dsp:nvSpPr>
      <dsp:spPr>
        <a:xfrm>
          <a:off x="2412999" y="2200063"/>
          <a:ext cx="152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Publishing Point 1</a:t>
          </a:r>
        </a:p>
      </dsp:txBody>
      <dsp:txXfrm>
        <a:off x="2412999" y="2200063"/>
        <a:ext cx="1524000" cy="1016000"/>
      </dsp:txXfrm>
    </dsp:sp>
    <dsp:sp modelId="{8442CFD8-51EE-4E84-B7DB-CB3B4E5712DE}">
      <dsp:nvSpPr>
        <dsp:cNvPr id="0" name=""/>
        <dsp:cNvSpPr/>
      </dsp:nvSpPr>
      <dsp:spPr>
        <a:xfrm>
          <a:off x="0" y="3538643"/>
          <a:ext cx="1016000" cy="1016000"/>
        </a:xfrm>
        <a:prstGeom prst="ellipse">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9C2DB8-DAA9-4B2D-8F4E-74FF61F3D14E}">
      <dsp:nvSpPr>
        <dsp:cNvPr id="0" name=""/>
        <dsp:cNvSpPr/>
      </dsp:nvSpPr>
      <dsp:spPr>
        <a:xfrm>
          <a:off x="1015999" y="3536103"/>
          <a:ext cx="152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Consumer</a:t>
          </a:r>
        </a:p>
      </dsp:txBody>
      <dsp:txXfrm>
        <a:off x="1015999" y="3536103"/>
        <a:ext cx="1524000" cy="1016000"/>
      </dsp:txXfrm>
    </dsp:sp>
    <dsp:sp modelId="{582D10D8-290A-4F7C-875A-E4ADEB0D70E4}">
      <dsp:nvSpPr>
        <dsp:cNvPr id="0" name=""/>
        <dsp:cNvSpPr/>
      </dsp:nvSpPr>
      <dsp:spPr>
        <a:xfrm>
          <a:off x="2793999" y="3538643"/>
          <a:ext cx="1016000" cy="1016000"/>
        </a:xfrm>
        <a:prstGeom prst="ellipse">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05D7BB-2B32-43C1-8DBC-A33F431173E1}">
      <dsp:nvSpPr>
        <dsp:cNvPr id="0" name=""/>
        <dsp:cNvSpPr/>
      </dsp:nvSpPr>
      <dsp:spPr>
        <a:xfrm>
          <a:off x="3809999" y="3536103"/>
          <a:ext cx="152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Consumer </a:t>
          </a:r>
        </a:p>
      </dsp:txBody>
      <dsp:txXfrm>
        <a:off x="3809999" y="3536103"/>
        <a:ext cx="1524000" cy="1016000"/>
      </dsp:txXfrm>
    </dsp:sp>
    <dsp:sp modelId="{2E04962A-2695-4438-85E9-F9009E0A1C79}">
      <dsp:nvSpPr>
        <dsp:cNvPr id="0" name=""/>
        <dsp:cNvSpPr/>
      </dsp:nvSpPr>
      <dsp:spPr>
        <a:xfrm>
          <a:off x="5587999" y="2202603"/>
          <a:ext cx="1016000" cy="1016000"/>
        </a:xfrm>
        <a:prstGeom prst="ellipse">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B0515D-533D-4B95-9B41-91ECCA5F58B5}">
      <dsp:nvSpPr>
        <dsp:cNvPr id="0" name=""/>
        <dsp:cNvSpPr/>
      </dsp:nvSpPr>
      <dsp:spPr>
        <a:xfrm>
          <a:off x="6604000" y="2200063"/>
          <a:ext cx="152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Publishing Point 2</a:t>
          </a:r>
        </a:p>
      </dsp:txBody>
      <dsp:txXfrm>
        <a:off x="6604000" y="2200063"/>
        <a:ext cx="1524000" cy="1016000"/>
      </dsp:txXfrm>
    </dsp:sp>
    <dsp:sp modelId="{638C4B52-F187-4A11-A537-2F386A89C10D}">
      <dsp:nvSpPr>
        <dsp:cNvPr id="0" name=""/>
        <dsp:cNvSpPr/>
      </dsp:nvSpPr>
      <dsp:spPr>
        <a:xfrm>
          <a:off x="5587999" y="3538643"/>
          <a:ext cx="1016000" cy="1016000"/>
        </a:xfrm>
        <a:prstGeom prst="ellipse">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E2252D-1453-42E1-AFA0-7FF3E4097E59}">
      <dsp:nvSpPr>
        <dsp:cNvPr id="0" name=""/>
        <dsp:cNvSpPr/>
      </dsp:nvSpPr>
      <dsp:spPr>
        <a:xfrm>
          <a:off x="6604000" y="3536103"/>
          <a:ext cx="152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Consumer</a:t>
          </a:r>
        </a:p>
      </dsp:txBody>
      <dsp:txXfrm>
        <a:off x="6604000" y="3536103"/>
        <a:ext cx="1524000" cy="1016000"/>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2/11/2021</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81107-E2F0-4FFB-BAD2-D68BB3595516}" type="datetimeFigureOut">
              <a:rPr lang="en-US" noProof="0" smtClean="0"/>
              <a:t>2/11/2021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18732-FA64-4F57-8EE6-57AA70E1F1E0}" type="slidenum">
              <a:rPr lang="en-US" noProof="0" smtClean="0"/>
              <a:t>‹#›</a:t>
            </a:fld>
            <a:endParaRPr lang="en-US" noProof="0" dirty="0"/>
          </a:p>
        </p:txBody>
      </p:sp>
    </p:spTree>
    <p:extLst>
      <p:ext uri="{BB962C8B-B14F-4D97-AF65-F5344CB8AC3E}">
        <p14:creationId xmlns:p14="http://schemas.microsoft.com/office/powerpoint/2010/main" val="35363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Larg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71E5E3D-6A1C-49BA-9E11-FC053AD81804}"/>
              </a:ext>
            </a:extLst>
          </p:cNvPr>
          <p:cNvSpPr>
            <a:spLocks noGrp="1"/>
          </p:cNvSpPr>
          <p:nvPr>
            <p:ph type="pic" sz="quarter" idx="13" hasCustomPrompt="1"/>
          </p:nvPr>
        </p:nvSpPr>
        <p:spPr>
          <a:xfrm>
            <a:off x="0" y="0"/>
            <a:ext cx="12192000" cy="6784058"/>
          </a:xfrm>
          <a:solidFill>
            <a:schemeClr val="bg1">
              <a:lumMod val="95000"/>
            </a:schemeClr>
          </a:solidFill>
        </p:spPr>
        <p:txBody>
          <a:bodyPr tIns="1116000" rIns="0" anchor="t"/>
          <a:lstStyle>
            <a:lvl1pPr marL="0" indent="0" algn="ctr">
              <a:buNone/>
              <a:defRPr/>
            </a:lvl1pPr>
          </a:lstStyle>
          <a:p>
            <a:r>
              <a:rPr lang="en-US" noProof="0" dirty="0"/>
              <a:t>Insert or Drag and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anchor="ctr"/>
          <a:lstStyle>
            <a:lvl1pPr algn="l">
              <a:defRPr sz="5000">
                <a:solidFill>
                  <a:schemeClr val="tx1">
                    <a:lumMod val="75000"/>
                    <a:lumOff val="25000"/>
                  </a:schemeClr>
                </a:solidFill>
              </a:defRPr>
            </a:lvl1pPr>
          </a:lstStyle>
          <a:p>
            <a:r>
              <a:rPr lang="en-US" noProof="0"/>
              <a:t>Cover Title 1</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Rectangle 11">
            <a:extLst>
              <a:ext uri="{FF2B5EF4-FFF2-40B4-BE49-F238E27FC236}">
                <a16:creationId xmlns:a16="http://schemas.microsoft.com/office/drawing/2014/main"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Slide Number Placeholder 4">
            <a:extLst>
              <a:ext uri="{FF2B5EF4-FFF2-40B4-BE49-F238E27FC236}">
                <a16:creationId xmlns:a16="http://schemas.microsoft.com/office/drawing/2014/main" id="{9A5F0423-B6EE-42FD-9306-5E965142C6CE}"/>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Footer Placeholder 5">
            <a:extLst>
              <a:ext uri="{FF2B5EF4-FFF2-40B4-BE49-F238E27FC236}">
                <a16:creationId xmlns:a16="http://schemas.microsoft.com/office/drawing/2014/main" id="{FBCE01B6-FB5C-471B-B95B-DB3DC8A0E4BD}"/>
              </a:ext>
            </a:extLst>
          </p:cNvPr>
          <p:cNvSpPr>
            <a:spLocks noGrp="1"/>
          </p:cNvSpPr>
          <p:nvPr>
            <p:ph type="ftr" sz="quarter" idx="12"/>
          </p:nvPr>
        </p:nvSpPr>
        <p:spPr/>
        <p:txBody>
          <a:bodyPr/>
          <a:lstStyle/>
          <a:p>
            <a:r>
              <a:rPr lang="en-US" noProof="0" dirty="0"/>
              <a:t>Add a footer</a:t>
            </a:r>
          </a:p>
        </p:txBody>
      </p:sp>
      <p:sp>
        <p:nvSpPr>
          <p:cNvPr id="9" name="Title 8">
            <a:extLst>
              <a:ext uri="{FF2B5EF4-FFF2-40B4-BE49-F238E27FC236}">
                <a16:creationId xmlns:a16="http://schemas.microsoft.com/office/drawing/2014/main" id="{5CA0D6D2-4DA0-4AEE-95C1-E8BDD0515364}"/>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73450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7" name="Content Placeholder 3">
            <a:extLst>
              <a:ext uri="{FF2B5EF4-FFF2-40B4-BE49-F238E27FC236}">
                <a16:creationId xmlns:a16="http://schemas.microsoft.com/office/drawing/2014/main" id="{BF156636-95EA-4995-B9CA-635FD1DEB426}"/>
              </a:ext>
            </a:extLst>
          </p:cNvPr>
          <p:cNvSpPr>
            <a:spLocks noGrp="1"/>
          </p:cNvSpPr>
          <p:nvPr>
            <p:ph sz="half" idx="2"/>
          </p:nvPr>
        </p:nvSpPr>
        <p:spPr>
          <a:xfrm>
            <a:off x="6300000" y="1152000"/>
            <a:ext cx="5472000" cy="5024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a16="http://schemas.microsoft.com/office/drawing/2014/main" id="{AF8E62C6-0CCA-4909-AE69-A32ED6AC06BE}"/>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Content Placeholder 2">
            <a:extLst>
              <a:ext uri="{FF2B5EF4-FFF2-40B4-BE49-F238E27FC236}">
                <a16:creationId xmlns:a16="http://schemas.microsoft.com/office/drawing/2014/main" id="{1423F09E-5021-4E1D-A4A8-174F779F2749}"/>
              </a:ext>
            </a:extLst>
          </p:cNvPr>
          <p:cNvSpPr>
            <a:spLocks noGrp="1"/>
          </p:cNvSpPr>
          <p:nvPr>
            <p:ph sz="half" idx="29"/>
          </p:nvPr>
        </p:nvSpPr>
        <p:spPr>
          <a:xfrm>
            <a:off x="1790100" y="2701131"/>
            <a:ext cx="3546675" cy="28281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Placeholder 3">
            <a:extLst>
              <a:ext uri="{FF2B5EF4-FFF2-40B4-BE49-F238E27FC236}">
                <a16:creationId xmlns:a16="http://schemas.microsoft.com/office/drawing/2014/main" id="{F7C3D0F0-8880-4132-9B6F-33B2D7437FBB}"/>
              </a:ext>
            </a:extLst>
          </p:cNvPr>
          <p:cNvSpPr>
            <a:spLocks noGrp="1"/>
          </p:cNvSpPr>
          <p:nvPr>
            <p:ph sz="half" idx="2"/>
          </p:nvPr>
        </p:nvSpPr>
        <p:spPr>
          <a:xfrm>
            <a:off x="7658100" y="2701131"/>
            <a:ext cx="3546675" cy="2828138"/>
          </a:xfrm>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3">
            <a:extLst>
              <a:ext uri="{FF2B5EF4-FFF2-40B4-BE49-F238E27FC236}">
                <a16:creationId xmlns:a16="http://schemas.microsoft.com/office/drawing/2014/main" id="{9CBDEF46-1F51-42D2-A43C-36A28ECB3405}"/>
              </a:ext>
            </a:extLst>
          </p:cNvPr>
          <p:cNvSpPr>
            <a:spLocks noGrp="1"/>
          </p:cNvSpPr>
          <p:nvPr>
            <p:ph type="body" sz="quarter" idx="27" hasCustomPrompt="1"/>
          </p:nvPr>
        </p:nvSpPr>
        <p:spPr>
          <a:xfrm>
            <a:off x="1793079" y="1728000"/>
            <a:ext cx="3554451"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1" name="Text Placeholder 4">
            <a:extLst>
              <a:ext uri="{FF2B5EF4-FFF2-40B4-BE49-F238E27FC236}">
                <a16:creationId xmlns:a16="http://schemas.microsoft.com/office/drawing/2014/main" id="{9CA11096-D31C-4BD0-AFF9-7575C5E8E52B}"/>
              </a:ext>
            </a:extLst>
          </p:cNvPr>
          <p:cNvSpPr>
            <a:spLocks noGrp="1"/>
          </p:cNvSpPr>
          <p:nvPr>
            <p:ph type="body" sz="quarter" idx="30" hasCustomPrompt="1"/>
          </p:nvPr>
        </p:nvSpPr>
        <p:spPr>
          <a:xfrm>
            <a:off x="7655762" y="1722438"/>
            <a:ext cx="3538517" cy="735749"/>
          </a:xfrm>
        </p:spPr>
        <p:txBody>
          <a:bodyPr anchor="t"/>
          <a:lstStyle>
            <a:lvl1pPr marL="0" indent="0">
              <a:buNone/>
              <a:defRPr sz="5400">
                <a:solidFill>
                  <a:schemeClr val="accent1">
                    <a:lumMod val="50000"/>
                  </a:schemeClr>
                </a:solidFill>
                <a:latin typeface="+mj-lt"/>
              </a:defRPr>
            </a:lvl1pPr>
          </a:lstStyle>
          <a:p>
            <a:pPr lvl="0"/>
            <a:r>
              <a:rPr lang="en-US" noProof="0"/>
              <a:t>2</a:t>
            </a:r>
          </a:p>
        </p:txBody>
      </p:sp>
      <p:sp>
        <p:nvSpPr>
          <p:cNvPr id="4" name="Picture Placeholder 3">
            <a:extLst>
              <a:ext uri="{FF2B5EF4-FFF2-40B4-BE49-F238E27FC236}">
                <a16:creationId xmlns:a16="http://schemas.microsoft.com/office/drawing/2014/main" id="{6438B210-DE07-4BDD-BDB3-2A3DF619BED3}"/>
              </a:ext>
            </a:extLst>
          </p:cNvPr>
          <p:cNvSpPr>
            <a:spLocks noGrp="1"/>
          </p:cNvSpPr>
          <p:nvPr>
            <p:ph type="pic" sz="quarter" idx="33"/>
          </p:nvPr>
        </p:nvSpPr>
        <p:spPr>
          <a:xfrm>
            <a:off x="859785" y="1722438"/>
            <a:ext cx="735013" cy="735012"/>
          </a:xfrm>
        </p:spPr>
        <p:txBody>
          <a:bodyPr anchor="ctr"/>
          <a:lstStyle>
            <a:lvl1pPr marL="0" indent="0" algn="ctr">
              <a:buNone/>
              <a:defRPr sz="1100" i="1"/>
            </a:lvl1pPr>
          </a:lstStyle>
          <a:p>
            <a:r>
              <a:rPr lang="en-US" noProof="0"/>
              <a:t>Click icon to add picture</a:t>
            </a:r>
            <a:endParaRPr lang="en-US" noProof="0" dirty="0"/>
          </a:p>
        </p:txBody>
      </p:sp>
      <p:sp>
        <p:nvSpPr>
          <p:cNvPr id="12" name="Picture Placeholder 3">
            <a:extLst>
              <a:ext uri="{FF2B5EF4-FFF2-40B4-BE49-F238E27FC236}">
                <a16:creationId xmlns:a16="http://schemas.microsoft.com/office/drawing/2014/main" id="{FAD6E0EA-E35F-4E2B-869F-7A912C4CB629}"/>
              </a:ext>
            </a:extLst>
          </p:cNvPr>
          <p:cNvSpPr>
            <a:spLocks noGrp="1"/>
          </p:cNvSpPr>
          <p:nvPr>
            <p:ph type="pic" sz="quarter" idx="34"/>
          </p:nvPr>
        </p:nvSpPr>
        <p:spPr>
          <a:xfrm>
            <a:off x="6722468" y="1722438"/>
            <a:ext cx="735013" cy="735012"/>
          </a:xfrm>
        </p:spPr>
        <p:txBody>
          <a:bodyPr anchor="ctr"/>
          <a:lstStyle>
            <a:lvl1pPr marL="0" indent="0" algn="ctr">
              <a:buNone/>
              <a:defRPr sz="1100" i="1"/>
            </a:lvl1pPr>
          </a:lstStyle>
          <a:p>
            <a:r>
              <a:rPr lang="en-US" noProof="0"/>
              <a:t>Click icon to add picture</a:t>
            </a:r>
            <a:endParaRPr lang="en-US" noProof="0" dirty="0"/>
          </a:p>
        </p:txBody>
      </p:sp>
    </p:spTree>
    <p:extLst>
      <p:ext uri="{BB962C8B-B14F-4D97-AF65-F5344CB8AC3E}">
        <p14:creationId xmlns:p14="http://schemas.microsoft.com/office/powerpoint/2010/main" val="272851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72C502DE-CADD-4CC1-972E-20071995502D}"/>
              </a:ext>
            </a:extLst>
          </p:cNvPr>
          <p:cNvSpPr>
            <a:spLocks noGrp="1"/>
          </p:cNvSpPr>
          <p:nvPr>
            <p:ph type="body" sz="quarter" idx="27" hasCustomPrompt="1"/>
          </p:nvPr>
        </p:nvSpPr>
        <p:spPr>
          <a:xfrm>
            <a:off x="890706" y="1593150"/>
            <a:ext cx="4348065" cy="4348065"/>
          </a:xfrm>
          <a:prstGeom prst="ellipse">
            <a:avLst/>
          </a:prstGeom>
          <a:solidFill>
            <a:schemeClr val="bg1">
              <a:lumMod val="85000"/>
            </a:schemeClr>
          </a:solidFill>
        </p:spPr>
        <p:txBody>
          <a:bodyPr anchor="ctr"/>
          <a:lstStyle>
            <a:lvl1pPr marL="0" indent="0" algn="ctr">
              <a:buNone/>
              <a:defRPr sz="1800">
                <a:solidFill>
                  <a:schemeClr val="tx1">
                    <a:lumMod val="85000"/>
                    <a:lumOff val="1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4" name="Text Placeholder 9">
            <a:extLst>
              <a:ext uri="{FF2B5EF4-FFF2-40B4-BE49-F238E27FC236}">
                <a16:creationId xmlns:a16="http://schemas.microsoft.com/office/drawing/2014/main" id="{19BE8230-B656-44E2-9319-E1464125040B}"/>
              </a:ext>
            </a:extLst>
          </p:cNvPr>
          <p:cNvSpPr>
            <a:spLocks noGrp="1"/>
          </p:cNvSpPr>
          <p:nvPr>
            <p:ph type="body" sz="quarter" idx="28" hasCustomPrompt="1"/>
          </p:nvPr>
        </p:nvSpPr>
        <p:spPr>
          <a:xfrm>
            <a:off x="4921084" y="1949641"/>
            <a:ext cx="3635083" cy="3635083"/>
          </a:xfrm>
          <a:prstGeom prst="ellipse">
            <a:avLst/>
          </a:prstGeom>
          <a:solidFill>
            <a:schemeClr val="tx1">
              <a:lumMod val="65000"/>
              <a:lumOff val="3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15" name="Text Placeholder 9">
            <a:extLst>
              <a:ext uri="{FF2B5EF4-FFF2-40B4-BE49-F238E27FC236}">
                <a16:creationId xmlns:a16="http://schemas.microsoft.com/office/drawing/2014/main" id="{8F1CA0D5-06FF-4D1F-B534-1DFFCB23EA71}"/>
              </a:ext>
            </a:extLst>
          </p:cNvPr>
          <p:cNvSpPr>
            <a:spLocks noGrp="1"/>
          </p:cNvSpPr>
          <p:nvPr>
            <p:ph type="body" sz="quarter" idx="29" hasCustomPrompt="1"/>
          </p:nvPr>
        </p:nvSpPr>
        <p:spPr>
          <a:xfrm>
            <a:off x="8238481" y="2207063"/>
            <a:ext cx="3120238" cy="3120238"/>
          </a:xfrm>
          <a:prstGeom prst="ellipse">
            <a:avLst/>
          </a:prstGeom>
          <a:solidFill>
            <a:schemeClr val="tx1">
              <a:lumMod val="85000"/>
              <a:lumOff val="1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a16="http://schemas.microsoft.com/office/drawing/2014/main" id="{AF8E62C6-0CCA-4909-AE69-A32ED6AC06BE}"/>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85000"/>
                    <a:lumOff val="1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a:r>
              <a:rPr lang="en-US" noProof="0"/>
              <a:t>2</a:t>
            </a:r>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a:r>
              <a:rPr lang="en-US" noProof="0"/>
              <a:t>3</a:t>
            </a:r>
          </a:p>
        </p:txBody>
      </p:sp>
      <p:sp>
        <p:nvSpPr>
          <p:cNvPr id="19" name="Content Placeholder 3">
            <a:extLst>
              <a:ext uri="{FF2B5EF4-FFF2-40B4-BE49-F238E27FC236}">
                <a16:creationId xmlns:a16="http://schemas.microsoft.com/office/drawing/2014/main" id="{B1F9D630-F36F-43B5-B6A8-62245E084CAB}"/>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85000"/>
                    <a:lumOff val="15000"/>
                  </a:schemeClr>
                </a:solidFill>
              </a:defRPr>
            </a:lvl1pPr>
          </a:lstStyle>
          <a:p>
            <a:pPr lvl="0"/>
            <a:r>
              <a:rPr lang="en-US" noProof="0"/>
              <a:t>Section Description</a:t>
            </a:r>
          </a:p>
        </p:txBody>
      </p:sp>
      <p:sp>
        <p:nvSpPr>
          <p:cNvPr id="20" name="Text Placeholder 5">
            <a:extLst>
              <a:ext uri="{FF2B5EF4-FFF2-40B4-BE49-F238E27FC236}">
                <a16:creationId xmlns:a16="http://schemas.microsoft.com/office/drawing/2014/main" id="{7488A707-03CD-495D-B761-9F9DAE92C6CA}"/>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21" name="Text Placeholder 9">
            <a:extLst>
              <a:ext uri="{FF2B5EF4-FFF2-40B4-BE49-F238E27FC236}">
                <a16:creationId xmlns:a16="http://schemas.microsoft.com/office/drawing/2014/main" id="{99A33CFC-3C95-43CD-92E8-05A5E6D98559}"/>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25" name="TextBox 24">
            <a:extLst>
              <a:ext uri="{FF2B5EF4-FFF2-40B4-BE49-F238E27FC236}">
                <a16:creationId xmlns:a16="http://schemas.microsoft.com/office/drawing/2014/main" id="{047CF562-A700-49C4-A50C-2A49B19BC7BF}"/>
              </a:ext>
            </a:extLst>
          </p:cNvPr>
          <p:cNvSpPr txBox="1">
            <a:spLocks/>
          </p:cNvSpPr>
          <p:nvPr userDrawn="1"/>
        </p:nvSpPr>
        <p:spPr>
          <a:xfrm>
            <a:off x="4921084" y="2993698"/>
            <a:ext cx="317688" cy="1544221"/>
          </a:xfrm>
          <a:custGeom>
            <a:avLst/>
            <a:gdLst>
              <a:gd name="connsiteX0" fmla="*/ 173971 w 317688"/>
              <a:gd name="connsiteY0" fmla="*/ 0 h 1544221"/>
              <a:gd name="connsiteX1" fmla="*/ 219948 w 317688"/>
              <a:gd name="connsiteY1" fmla="*/ 125619 h 1544221"/>
              <a:gd name="connsiteX2" fmla="*/ 317688 w 317688"/>
              <a:gd name="connsiteY2" fmla="*/ 772110 h 1544221"/>
              <a:gd name="connsiteX3" fmla="*/ 219948 w 317688"/>
              <a:gd name="connsiteY3" fmla="*/ 1418601 h 1544221"/>
              <a:gd name="connsiteX4" fmla="*/ 173971 w 317688"/>
              <a:gd name="connsiteY4" fmla="*/ 1544221 h 1544221"/>
              <a:gd name="connsiteX5" fmla="*/ 142832 w 317688"/>
              <a:gd name="connsiteY5" fmla="*/ 1479580 h 1544221"/>
              <a:gd name="connsiteX6" fmla="*/ 0 w 317688"/>
              <a:gd name="connsiteY6" fmla="*/ 772110 h 1544221"/>
              <a:gd name="connsiteX7" fmla="*/ 142832 w 317688"/>
              <a:gd name="connsiteY7" fmla="*/ 64641 h 154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8" h="1544221">
                <a:moveTo>
                  <a:pt x="173971" y="0"/>
                </a:moveTo>
                <a:lnTo>
                  <a:pt x="219948" y="125619"/>
                </a:lnTo>
                <a:cubicBezTo>
                  <a:pt x="283469" y="329846"/>
                  <a:pt x="317688" y="546982"/>
                  <a:pt x="317688" y="772110"/>
                </a:cubicBezTo>
                <a:cubicBezTo>
                  <a:pt x="317688" y="997239"/>
                  <a:pt x="283469" y="1214375"/>
                  <a:pt x="219948" y="1418601"/>
                </a:cubicBezTo>
                <a:lnTo>
                  <a:pt x="173971" y="1544221"/>
                </a:lnTo>
                <a:lnTo>
                  <a:pt x="142832" y="1479580"/>
                </a:lnTo>
                <a:cubicBezTo>
                  <a:pt x="50859" y="1262132"/>
                  <a:pt x="0" y="1023060"/>
                  <a:pt x="0" y="772110"/>
                </a:cubicBezTo>
                <a:cubicBezTo>
                  <a:pt x="0" y="521160"/>
                  <a:pt x="50859" y="282088"/>
                  <a:pt x="142832" y="64641"/>
                </a:cubicBezTo>
                <a:close/>
              </a:path>
            </a:pathLst>
          </a:custGeom>
          <a:solidFill>
            <a:schemeClr val="accent1"/>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6" name="TextBox 25">
            <a:extLst>
              <a:ext uri="{FF2B5EF4-FFF2-40B4-BE49-F238E27FC236}">
                <a16:creationId xmlns:a16="http://schemas.microsoft.com/office/drawing/2014/main" id="{594DA0E5-4933-41D4-8C7B-70093A9DB34D}"/>
              </a:ext>
            </a:extLst>
          </p:cNvPr>
          <p:cNvSpPr txBox="1">
            <a:spLocks/>
          </p:cNvSpPr>
          <p:nvPr userDrawn="1"/>
        </p:nvSpPr>
        <p:spPr>
          <a:xfrm>
            <a:off x="8238481" y="3054203"/>
            <a:ext cx="317687" cy="1423210"/>
          </a:xfrm>
          <a:custGeom>
            <a:avLst/>
            <a:gdLst>
              <a:gd name="connsiteX0" fmla="*/ 172863 w 317687"/>
              <a:gd name="connsiteY0" fmla="*/ 0 h 1423210"/>
              <a:gd name="connsiteX1" fmla="*/ 174856 w 317687"/>
              <a:gd name="connsiteY1" fmla="*/ 4136 h 1423210"/>
              <a:gd name="connsiteX2" fmla="*/ 317687 w 317687"/>
              <a:gd name="connsiteY2" fmla="*/ 711605 h 1423210"/>
              <a:gd name="connsiteX3" fmla="*/ 174856 w 317687"/>
              <a:gd name="connsiteY3" fmla="*/ 1419075 h 1423210"/>
              <a:gd name="connsiteX4" fmla="*/ 172864 w 317687"/>
              <a:gd name="connsiteY4" fmla="*/ 1423210 h 1423210"/>
              <a:gd name="connsiteX5" fmla="*/ 122602 w 317687"/>
              <a:gd name="connsiteY5" fmla="*/ 1318873 h 1423210"/>
              <a:gd name="connsiteX6" fmla="*/ 0 w 317687"/>
              <a:gd name="connsiteY6" fmla="*/ 711604 h 1423210"/>
              <a:gd name="connsiteX7" fmla="*/ 122602 w 317687"/>
              <a:gd name="connsiteY7" fmla="*/ 104335 h 1423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7" h="1423210">
                <a:moveTo>
                  <a:pt x="172863" y="0"/>
                </a:moveTo>
                <a:lnTo>
                  <a:pt x="174856" y="4136"/>
                </a:lnTo>
                <a:cubicBezTo>
                  <a:pt x="266828" y="221583"/>
                  <a:pt x="317687" y="460655"/>
                  <a:pt x="317687" y="711605"/>
                </a:cubicBezTo>
                <a:cubicBezTo>
                  <a:pt x="317687" y="962555"/>
                  <a:pt x="266828" y="1201627"/>
                  <a:pt x="174856" y="1419075"/>
                </a:cubicBezTo>
                <a:lnTo>
                  <a:pt x="172864" y="1423210"/>
                </a:lnTo>
                <a:lnTo>
                  <a:pt x="122602" y="1318873"/>
                </a:lnTo>
                <a:cubicBezTo>
                  <a:pt x="43656" y="1132223"/>
                  <a:pt x="0" y="927012"/>
                  <a:pt x="0" y="711604"/>
                </a:cubicBezTo>
                <a:cubicBezTo>
                  <a:pt x="0" y="496197"/>
                  <a:pt x="43656" y="290985"/>
                  <a:pt x="122602" y="104335"/>
                </a:cubicBezTo>
                <a:close/>
              </a:path>
            </a:pathLst>
          </a:custGeom>
          <a:solidFill>
            <a:schemeClr val="accent1">
              <a:lumMod val="50000"/>
            </a:schemeClr>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Tree>
    <p:extLst>
      <p:ext uri="{BB962C8B-B14F-4D97-AF65-F5344CB8AC3E}">
        <p14:creationId xmlns:p14="http://schemas.microsoft.com/office/powerpoint/2010/main" val="3857514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3" name="Arrow: Left-Right 2">
            <a:extLst>
              <a:ext uri="{FF2B5EF4-FFF2-40B4-BE49-F238E27FC236}">
                <a16:creationId xmlns:a16="http://schemas.microsoft.com/office/drawing/2014/main" id="{CFAEDCAA-CDC7-47ED-A380-37E6ACCA8560}"/>
              </a:ext>
            </a:extLst>
          </p:cNvPr>
          <p:cNvSpPr/>
          <p:nvPr userDrawn="1"/>
        </p:nvSpPr>
        <p:spPr>
          <a:xfrm>
            <a:off x="388279" y="3558496"/>
            <a:ext cx="11415443"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Arrow: Left-Right 13">
            <a:extLst>
              <a:ext uri="{FF2B5EF4-FFF2-40B4-BE49-F238E27FC236}">
                <a16:creationId xmlns:a16="http://schemas.microsoft.com/office/drawing/2014/main" id="{F9300B0F-E539-42E5-B7E4-21E21637BA8D}"/>
              </a:ext>
            </a:extLst>
          </p:cNvPr>
          <p:cNvSpPr/>
          <p:nvPr userDrawn="1"/>
        </p:nvSpPr>
        <p:spPr>
          <a:xfrm rot="5400000">
            <a:off x="3772822" y="3576211"/>
            <a:ext cx="4652357"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109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109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431150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Content Placeholder 2">
            <a:extLst>
              <a:ext uri="{FF2B5EF4-FFF2-40B4-BE49-F238E27FC236}">
                <a16:creationId xmlns:a16="http://schemas.microsoft.com/office/drawing/2014/main" id="{3103194D-3DB5-46F8-9ACE-B2B142B87BE9}"/>
              </a:ext>
            </a:extLst>
          </p:cNvPr>
          <p:cNvSpPr>
            <a:spLocks noGrp="1"/>
          </p:cNvSpPr>
          <p:nvPr>
            <p:ph idx="14"/>
          </p:nvPr>
        </p:nvSpPr>
        <p:spPr>
          <a:xfrm>
            <a:off x="794569"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Placeholder 2">
            <a:extLst>
              <a:ext uri="{FF2B5EF4-FFF2-40B4-BE49-F238E27FC236}">
                <a16:creationId xmlns:a16="http://schemas.microsoft.com/office/drawing/2014/main" id="{3569837A-DE3B-4C2A-B811-BCC93B8681FC}"/>
              </a:ext>
            </a:extLst>
          </p:cNvPr>
          <p:cNvSpPr>
            <a:spLocks noGrp="1"/>
          </p:cNvSpPr>
          <p:nvPr>
            <p:ph idx="15"/>
          </p:nvPr>
        </p:nvSpPr>
        <p:spPr>
          <a:xfrm>
            <a:off x="4614397"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A914D45E-73D5-4807-A6F8-1A996A31F7F2}"/>
              </a:ext>
            </a:extLst>
          </p:cNvPr>
          <p:cNvSpPr>
            <a:spLocks noGrp="1"/>
          </p:cNvSpPr>
          <p:nvPr>
            <p:ph idx="16"/>
          </p:nvPr>
        </p:nvSpPr>
        <p:spPr>
          <a:xfrm>
            <a:off x="8434225"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20206252-95E9-4C8F-8EB4-26F27AC6FB4D}"/>
              </a:ext>
            </a:extLst>
          </p:cNvPr>
          <p:cNvSpPr>
            <a:spLocks noGrp="1"/>
          </p:cNvSpPr>
          <p:nvPr>
            <p:ph idx="1" hasCustomPrompt="1"/>
          </p:nvPr>
        </p:nvSpPr>
        <p:spPr>
          <a:xfrm>
            <a:off x="794569"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noProof="0"/>
              <a:t>Section 1 Title</a:t>
            </a:r>
          </a:p>
        </p:txBody>
      </p:sp>
      <p:sp>
        <p:nvSpPr>
          <p:cNvPr id="12" name="Content Placeholder 2">
            <a:extLst>
              <a:ext uri="{FF2B5EF4-FFF2-40B4-BE49-F238E27FC236}">
                <a16:creationId xmlns:a16="http://schemas.microsoft.com/office/drawing/2014/main" id="{9256C163-60A0-49AC-9FEA-A56ACF30FA33}"/>
              </a:ext>
            </a:extLst>
          </p:cNvPr>
          <p:cNvSpPr>
            <a:spLocks noGrp="1"/>
          </p:cNvSpPr>
          <p:nvPr>
            <p:ph idx="12" hasCustomPrompt="1"/>
          </p:nvPr>
        </p:nvSpPr>
        <p:spPr>
          <a:xfrm>
            <a:off x="4614397"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noProof="0"/>
              <a:t>Section 2 Title</a:t>
            </a:r>
          </a:p>
        </p:txBody>
      </p:sp>
      <p:sp>
        <p:nvSpPr>
          <p:cNvPr id="13" name="Content Placeholder 2">
            <a:extLst>
              <a:ext uri="{FF2B5EF4-FFF2-40B4-BE49-F238E27FC236}">
                <a16:creationId xmlns:a16="http://schemas.microsoft.com/office/drawing/2014/main" id="{FAF68729-4DB7-4514-BF22-9950FB3ECC3E}"/>
              </a:ext>
            </a:extLst>
          </p:cNvPr>
          <p:cNvSpPr>
            <a:spLocks noGrp="1"/>
          </p:cNvSpPr>
          <p:nvPr>
            <p:ph idx="13" hasCustomPrompt="1"/>
          </p:nvPr>
        </p:nvSpPr>
        <p:spPr>
          <a:xfrm>
            <a:off x="8434225"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noProof="0"/>
              <a:t>Section 3 Title</a:t>
            </a:r>
          </a:p>
        </p:txBody>
      </p:sp>
      <p:sp>
        <p:nvSpPr>
          <p:cNvPr id="14" name="Rectangle 6">
            <a:extLst>
              <a:ext uri="{FF2B5EF4-FFF2-40B4-BE49-F238E27FC236}">
                <a16:creationId xmlns:a16="http://schemas.microsoft.com/office/drawing/2014/main" id="{567F4AE9-9C59-4A3C-9E27-EFC9EE499EB4}"/>
              </a:ext>
              <a:ext uri="{C183D7F6-B498-43B3-948B-1728B52AA6E4}">
                <adec:decorative xmlns:adec="http://schemas.microsoft.com/office/drawing/2017/decorative" val="1"/>
              </a:ext>
            </a:extLst>
          </p:cNvPr>
          <p:cNvSpPr/>
          <p:nvPr userDrawn="1"/>
        </p:nvSpPr>
        <p:spPr>
          <a:xfrm>
            <a:off x="794568"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6">
            <a:extLst>
              <a:ext uri="{FF2B5EF4-FFF2-40B4-BE49-F238E27FC236}">
                <a16:creationId xmlns:a16="http://schemas.microsoft.com/office/drawing/2014/main" id="{3DA09F5A-AF46-4646-A84F-35C1002AF73E}"/>
              </a:ext>
              <a:ext uri="{C183D7F6-B498-43B3-948B-1728B52AA6E4}">
                <adec:decorative xmlns:adec="http://schemas.microsoft.com/office/drawing/2017/decorative" val="1"/>
              </a:ext>
            </a:extLst>
          </p:cNvPr>
          <p:cNvSpPr/>
          <p:nvPr userDrawn="1"/>
        </p:nvSpPr>
        <p:spPr>
          <a:xfrm flipH="1" flipV="1">
            <a:off x="794568"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6">
            <a:extLst>
              <a:ext uri="{FF2B5EF4-FFF2-40B4-BE49-F238E27FC236}">
                <a16:creationId xmlns:a16="http://schemas.microsoft.com/office/drawing/2014/main" id="{36D8447C-AA9F-491F-8EE4-A151146D11A9}"/>
              </a:ext>
              <a:ext uri="{C183D7F6-B498-43B3-948B-1728B52AA6E4}">
                <adec:decorative xmlns:adec="http://schemas.microsoft.com/office/drawing/2017/decorative" val="1"/>
              </a:ext>
            </a:extLst>
          </p:cNvPr>
          <p:cNvSpPr/>
          <p:nvPr userDrawn="1"/>
        </p:nvSpPr>
        <p:spPr>
          <a:xfrm>
            <a:off x="4608396"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6">
            <a:extLst>
              <a:ext uri="{FF2B5EF4-FFF2-40B4-BE49-F238E27FC236}">
                <a16:creationId xmlns:a16="http://schemas.microsoft.com/office/drawing/2014/main" id="{826B47AC-1601-4AA8-BEB3-930A9A37FC54}"/>
              </a:ext>
              <a:ext uri="{C183D7F6-B498-43B3-948B-1728B52AA6E4}">
                <adec:decorative xmlns:adec="http://schemas.microsoft.com/office/drawing/2017/decorative" val="1"/>
              </a:ext>
            </a:extLst>
          </p:cNvPr>
          <p:cNvSpPr/>
          <p:nvPr userDrawn="1"/>
        </p:nvSpPr>
        <p:spPr>
          <a:xfrm flipH="1" flipV="1">
            <a:off x="4608396"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6">
            <a:extLst>
              <a:ext uri="{FF2B5EF4-FFF2-40B4-BE49-F238E27FC236}">
                <a16:creationId xmlns:a16="http://schemas.microsoft.com/office/drawing/2014/main" id="{EFC9E01C-1D66-47F5-B8D1-BF6041620EE5}"/>
              </a:ext>
              <a:ext uri="{C183D7F6-B498-43B3-948B-1728B52AA6E4}">
                <adec:decorative xmlns:adec="http://schemas.microsoft.com/office/drawing/2017/decorative" val="1"/>
              </a:ext>
            </a:extLst>
          </p:cNvPr>
          <p:cNvSpPr/>
          <p:nvPr userDrawn="1"/>
        </p:nvSpPr>
        <p:spPr>
          <a:xfrm>
            <a:off x="8434225"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6">
            <a:extLst>
              <a:ext uri="{FF2B5EF4-FFF2-40B4-BE49-F238E27FC236}">
                <a16:creationId xmlns:a16="http://schemas.microsoft.com/office/drawing/2014/main" id="{9F5FC000-6DCF-4A02-B144-CC77E752DBA0}"/>
              </a:ext>
              <a:ext uri="{C183D7F6-B498-43B3-948B-1728B52AA6E4}">
                <adec:decorative xmlns:adec="http://schemas.microsoft.com/office/drawing/2017/decorative" val="1"/>
              </a:ext>
            </a:extLst>
          </p:cNvPr>
          <p:cNvSpPr/>
          <p:nvPr userDrawn="1"/>
        </p:nvSpPr>
        <p:spPr>
          <a:xfrm flipH="1" flipV="1">
            <a:off x="8434225"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0" name="Graphic 19" descr="Right Arrow">
            <a:extLst>
              <a:ext uri="{FF2B5EF4-FFF2-40B4-BE49-F238E27FC236}">
                <a16:creationId xmlns:a16="http://schemas.microsoft.com/office/drawing/2014/main" id="{74A090BA-639F-4C16-9838-60A32BE3A1D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flipH="1">
            <a:off x="4081865" y="3932250"/>
            <a:ext cx="220441" cy="376363"/>
          </a:xfrm>
          <a:prstGeom prst="rect">
            <a:avLst/>
          </a:prstGeom>
        </p:spPr>
      </p:pic>
      <p:pic>
        <p:nvPicPr>
          <p:cNvPr id="21" name="Graphic 20" descr="Right Arrow">
            <a:extLst>
              <a:ext uri="{FF2B5EF4-FFF2-40B4-BE49-F238E27FC236}">
                <a16:creationId xmlns:a16="http://schemas.microsoft.com/office/drawing/2014/main" id="{DF58D762-A719-4FC3-BF9E-7B858F0D916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flipH="1">
            <a:off x="7901693" y="3932250"/>
            <a:ext cx="220441" cy="376363"/>
          </a:xfrm>
          <a:prstGeom prst="rect">
            <a:avLst/>
          </a:prstGeom>
        </p:spPr>
      </p:pic>
    </p:spTree>
    <p:extLst>
      <p:ext uri="{BB962C8B-B14F-4D97-AF65-F5344CB8AC3E}">
        <p14:creationId xmlns:p14="http://schemas.microsoft.com/office/powerpoint/2010/main" val="1327349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316466" y="4173151"/>
            <a:ext cx="608493" cy="201776"/>
          </a:xfrm>
        </p:spPr>
        <p:txBody>
          <a:bodyPr anchor="ctr"/>
          <a:lstStyle>
            <a:lvl1pPr marL="0" indent="0" algn="ctr">
              <a:buNone/>
              <a:defRPr sz="1400" b="1">
                <a:solidFill>
                  <a:schemeClr val="tx1">
                    <a:lumMod val="75000"/>
                    <a:lumOff val="25000"/>
                  </a:schemeClr>
                </a:solidFill>
                <a:latin typeface="+mj-lt"/>
              </a:defRPr>
            </a:lvl1pPr>
          </a:lstStyle>
          <a:p>
            <a:pPr lvl="0"/>
            <a:r>
              <a:rPr lang="en-US" noProof="0"/>
              <a:t>Year</a:t>
            </a:r>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43179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903816"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1375833"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1847850"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5980666" y="4173151"/>
            <a:ext cx="608493" cy="201776"/>
          </a:xfrm>
        </p:spPr>
        <p:txBody>
          <a:bodyPr anchor="ctr"/>
          <a:lstStyle>
            <a:lvl1pPr marL="0" indent="0" algn="ctr">
              <a:buNone/>
              <a:defRPr sz="1400" b="1">
                <a:solidFill>
                  <a:schemeClr val="tx1">
                    <a:lumMod val="75000"/>
                    <a:lumOff val="25000"/>
                  </a:schemeClr>
                </a:solidFill>
                <a:latin typeface="+mj-lt"/>
              </a:defRPr>
            </a:lvl1pPr>
          </a:lstStyle>
          <a:p>
            <a:pPr lvl="0"/>
            <a:r>
              <a:rPr lang="en-US" noProof="0"/>
              <a:t>Year</a:t>
            </a:r>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2319867"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2791884"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3263901"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4679952"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3735918"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4207935"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515196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5623986"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609599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6568012"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704002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7512046"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7984063"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8456080"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8928097"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10344148"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9400114"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9872131"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10816165"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1288182"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5360988" y="2190750"/>
            <a:ext cx="1793875" cy="561975"/>
          </a:xfrm>
          <a:solidFill>
            <a:schemeClr val="bg1">
              <a:lumMod val="95000"/>
            </a:schemeClr>
          </a:solidFill>
          <a:ln>
            <a:noFill/>
          </a:ln>
        </p:spPr>
        <p:txBody>
          <a:bodyPr tIns="36000" anchor="t"/>
          <a:lstStyle>
            <a:lvl1pPr marL="0" indent="0" algn="ctr">
              <a:buNone/>
              <a:defRPr sz="1600">
                <a:solidFill>
                  <a:schemeClr val="tx1">
                    <a:lumMod val="75000"/>
                    <a:lumOff val="25000"/>
                  </a:schemeClr>
                </a:solidFill>
                <a:latin typeface="+mj-lt"/>
              </a:defRPr>
            </a:lvl1pPr>
          </a:lstStyle>
          <a:p>
            <a:pPr lvl="0"/>
            <a:r>
              <a:rPr lang="en-US" noProof="0"/>
              <a:t>Item Title</a:t>
            </a:r>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75000"/>
                    <a:lumOff val="25000"/>
                  </a:schemeClr>
                </a:solidFill>
              </a:defRPr>
            </a:lvl1pPr>
          </a:lstStyle>
          <a:p>
            <a:pPr lvl="0"/>
            <a:r>
              <a:rPr lang="en-US" noProof="0"/>
              <a:t>Month, Year</a:t>
            </a:r>
          </a:p>
        </p:txBody>
      </p:sp>
      <p:sp>
        <p:nvSpPr>
          <p:cNvPr id="37" name="Arrow: Right 36">
            <a:extLst>
              <a:ext uri="{FF2B5EF4-FFF2-40B4-BE49-F238E27FC236}">
                <a16:creationId xmlns:a16="http://schemas.microsoft.com/office/drawing/2014/main" id="{A21A7A3E-FAE9-412E-9085-C5396DD58558}"/>
              </a:ext>
            </a:extLst>
          </p:cNvPr>
          <p:cNvSpPr/>
          <p:nvPr userDrawn="1"/>
        </p:nvSpPr>
        <p:spPr>
          <a:xfrm>
            <a:off x="388279" y="4008086"/>
            <a:ext cx="11415443" cy="97190"/>
          </a:xfrm>
          <a:prstGeom prst="rightArrow">
            <a:avLst>
              <a:gd name="adj1" fmla="val 100000"/>
              <a:gd name="adj2" fmla="val 8593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Tree>
    <p:extLst>
      <p:ext uri="{BB962C8B-B14F-4D97-AF65-F5344CB8AC3E}">
        <p14:creationId xmlns:p14="http://schemas.microsoft.com/office/powerpoint/2010/main" val="3701082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Picture Placeholder 4">
            <a:extLst>
              <a:ext uri="{FF2B5EF4-FFF2-40B4-BE49-F238E27FC236}">
                <a16:creationId xmlns:a16="http://schemas.microsoft.com/office/drawing/2014/main" id="{85FDB45C-8129-42FD-85BB-977F66FEA7E3}"/>
              </a:ext>
            </a:extLst>
          </p:cNvPr>
          <p:cNvSpPr>
            <a:spLocks noGrp="1"/>
          </p:cNvSpPr>
          <p:nvPr>
            <p:ph type="pic" sz="quarter" idx="12" hasCustomPrompt="1"/>
          </p:nvPr>
        </p:nvSpPr>
        <p:spPr>
          <a:xfrm>
            <a:off x="512915"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65BC675B-B0CF-41E3-9A61-5C9C8185863E}"/>
              </a:ext>
            </a:extLst>
          </p:cNvPr>
          <p:cNvSpPr>
            <a:spLocks noGrp="1"/>
          </p:cNvSpPr>
          <p:nvPr>
            <p:ph type="body" sz="quarter" idx="13" hasCustomPrompt="1"/>
          </p:nvPr>
        </p:nvSpPr>
        <p:spPr>
          <a:xfrm>
            <a:off x="2055970"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noProof="0"/>
              <a:t>Name</a:t>
            </a:r>
          </a:p>
        </p:txBody>
      </p:sp>
      <p:sp>
        <p:nvSpPr>
          <p:cNvPr id="10" name="Text Placeholder 10">
            <a:extLst>
              <a:ext uri="{FF2B5EF4-FFF2-40B4-BE49-F238E27FC236}">
                <a16:creationId xmlns:a16="http://schemas.microsoft.com/office/drawing/2014/main" id="{B199D9B2-D8DF-4F6F-9076-9976C85EA493}"/>
              </a:ext>
            </a:extLst>
          </p:cNvPr>
          <p:cNvSpPr>
            <a:spLocks noGrp="1"/>
          </p:cNvSpPr>
          <p:nvPr>
            <p:ph type="body" sz="quarter" idx="14" hasCustomPrompt="1"/>
          </p:nvPr>
        </p:nvSpPr>
        <p:spPr>
          <a:xfrm>
            <a:off x="512915" y="3800064"/>
            <a:ext cx="3246368"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11" name="Text Placeholder 8">
            <a:extLst>
              <a:ext uri="{FF2B5EF4-FFF2-40B4-BE49-F238E27FC236}">
                <a16:creationId xmlns:a16="http://schemas.microsoft.com/office/drawing/2014/main" id="{F83D3F97-C129-418E-B4E5-27919687902F}"/>
              </a:ext>
            </a:extLst>
          </p:cNvPr>
          <p:cNvSpPr>
            <a:spLocks noGrp="1"/>
          </p:cNvSpPr>
          <p:nvPr>
            <p:ph type="body" sz="quarter" idx="33" hasCustomPrompt="1"/>
          </p:nvPr>
        </p:nvSpPr>
        <p:spPr>
          <a:xfrm>
            <a:off x="2055970"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2" name="Picture Placeholder 4">
            <a:extLst>
              <a:ext uri="{FF2B5EF4-FFF2-40B4-BE49-F238E27FC236}">
                <a16:creationId xmlns:a16="http://schemas.microsoft.com/office/drawing/2014/main" id="{559091DF-E0B7-4867-B43C-3B02311C64A1}"/>
              </a:ext>
            </a:extLst>
          </p:cNvPr>
          <p:cNvSpPr>
            <a:spLocks noGrp="1"/>
          </p:cNvSpPr>
          <p:nvPr>
            <p:ph type="pic" sz="quarter" idx="34" hasCustomPrompt="1"/>
          </p:nvPr>
        </p:nvSpPr>
        <p:spPr>
          <a:xfrm>
            <a:off x="4523213"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13" name="Text Placeholder 8">
            <a:extLst>
              <a:ext uri="{FF2B5EF4-FFF2-40B4-BE49-F238E27FC236}">
                <a16:creationId xmlns:a16="http://schemas.microsoft.com/office/drawing/2014/main" id="{B89D4389-4870-4BAE-B233-955685FCBC65}"/>
              </a:ext>
            </a:extLst>
          </p:cNvPr>
          <p:cNvSpPr>
            <a:spLocks noGrp="1"/>
          </p:cNvSpPr>
          <p:nvPr>
            <p:ph type="body" sz="quarter" idx="35" hasCustomPrompt="1"/>
          </p:nvPr>
        </p:nvSpPr>
        <p:spPr>
          <a:xfrm>
            <a:off x="6061985"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noProof="0"/>
              <a:t>Name</a:t>
            </a:r>
          </a:p>
        </p:txBody>
      </p:sp>
      <p:sp>
        <p:nvSpPr>
          <p:cNvPr id="14" name="Text Placeholder 10">
            <a:extLst>
              <a:ext uri="{FF2B5EF4-FFF2-40B4-BE49-F238E27FC236}">
                <a16:creationId xmlns:a16="http://schemas.microsoft.com/office/drawing/2014/main" id="{27F961F7-987F-4B95-AC48-08F4331BE905}"/>
              </a:ext>
            </a:extLst>
          </p:cNvPr>
          <p:cNvSpPr>
            <a:spLocks noGrp="1"/>
          </p:cNvSpPr>
          <p:nvPr>
            <p:ph type="body" sz="quarter" idx="36" hasCustomPrompt="1"/>
          </p:nvPr>
        </p:nvSpPr>
        <p:spPr>
          <a:xfrm>
            <a:off x="4518930" y="3800064"/>
            <a:ext cx="3246368"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15" name="Text Placeholder 8">
            <a:extLst>
              <a:ext uri="{FF2B5EF4-FFF2-40B4-BE49-F238E27FC236}">
                <a16:creationId xmlns:a16="http://schemas.microsoft.com/office/drawing/2014/main" id="{586A8311-6FEF-4231-B5DD-80FA52F5272F}"/>
              </a:ext>
            </a:extLst>
          </p:cNvPr>
          <p:cNvSpPr>
            <a:spLocks noGrp="1"/>
          </p:cNvSpPr>
          <p:nvPr>
            <p:ph type="body" sz="quarter" idx="37" hasCustomPrompt="1"/>
          </p:nvPr>
        </p:nvSpPr>
        <p:spPr>
          <a:xfrm>
            <a:off x="6061985"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6" name="Picture Placeholder 4">
            <a:extLst>
              <a:ext uri="{FF2B5EF4-FFF2-40B4-BE49-F238E27FC236}">
                <a16:creationId xmlns:a16="http://schemas.microsoft.com/office/drawing/2014/main" id="{A6A8345C-014C-4AD2-8529-29D0E8EECAB5}"/>
              </a:ext>
            </a:extLst>
          </p:cNvPr>
          <p:cNvSpPr>
            <a:spLocks noGrp="1"/>
          </p:cNvSpPr>
          <p:nvPr>
            <p:ph type="pic" sz="quarter" idx="38" hasCustomPrompt="1"/>
          </p:nvPr>
        </p:nvSpPr>
        <p:spPr>
          <a:xfrm>
            <a:off x="8533512"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17" name="Text Placeholder 8">
            <a:extLst>
              <a:ext uri="{FF2B5EF4-FFF2-40B4-BE49-F238E27FC236}">
                <a16:creationId xmlns:a16="http://schemas.microsoft.com/office/drawing/2014/main" id="{4C771BB0-7999-4A45-A6BB-56C98E978E83}"/>
              </a:ext>
            </a:extLst>
          </p:cNvPr>
          <p:cNvSpPr>
            <a:spLocks noGrp="1"/>
          </p:cNvSpPr>
          <p:nvPr>
            <p:ph type="body" sz="quarter" idx="39" hasCustomPrompt="1"/>
          </p:nvPr>
        </p:nvSpPr>
        <p:spPr>
          <a:xfrm>
            <a:off x="10068000"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noProof="0"/>
              <a:t>Name</a:t>
            </a:r>
          </a:p>
        </p:txBody>
      </p:sp>
      <p:sp>
        <p:nvSpPr>
          <p:cNvPr id="18" name="Text Placeholder 10">
            <a:extLst>
              <a:ext uri="{FF2B5EF4-FFF2-40B4-BE49-F238E27FC236}">
                <a16:creationId xmlns:a16="http://schemas.microsoft.com/office/drawing/2014/main" id="{9FC27C2C-A218-4626-9D04-ECC36D852E8F}"/>
              </a:ext>
            </a:extLst>
          </p:cNvPr>
          <p:cNvSpPr>
            <a:spLocks noGrp="1"/>
          </p:cNvSpPr>
          <p:nvPr>
            <p:ph type="body" sz="quarter" idx="40" hasCustomPrompt="1"/>
          </p:nvPr>
        </p:nvSpPr>
        <p:spPr>
          <a:xfrm>
            <a:off x="8524945" y="3800064"/>
            <a:ext cx="3246368"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19" name="Text Placeholder 8">
            <a:extLst>
              <a:ext uri="{FF2B5EF4-FFF2-40B4-BE49-F238E27FC236}">
                <a16:creationId xmlns:a16="http://schemas.microsoft.com/office/drawing/2014/main" id="{15F0F321-195A-45FE-9F4E-2DE6EFF480E8}"/>
              </a:ext>
            </a:extLst>
          </p:cNvPr>
          <p:cNvSpPr>
            <a:spLocks noGrp="1"/>
          </p:cNvSpPr>
          <p:nvPr>
            <p:ph type="body" sz="quarter" idx="41" hasCustomPrompt="1"/>
          </p:nvPr>
        </p:nvSpPr>
        <p:spPr>
          <a:xfrm>
            <a:off x="10068000"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20" name="Rectangle 6">
            <a:extLst>
              <a:ext uri="{FF2B5EF4-FFF2-40B4-BE49-F238E27FC236}">
                <a16:creationId xmlns:a16="http://schemas.microsoft.com/office/drawing/2014/main" id="{A31AFB6F-80F0-4E69-8E48-7431E389859C}"/>
              </a:ext>
              <a:ext uri="{C183D7F6-B498-43B3-948B-1728B52AA6E4}">
                <adec:decorative xmlns:adec="http://schemas.microsoft.com/office/drawing/2017/decorative" val="1"/>
              </a:ext>
            </a:extLst>
          </p:cNvPr>
          <p:cNvSpPr/>
          <p:nvPr userDrawn="1"/>
        </p:nvSpPr>
        <p:spPr>
          <a:xfrm>
            <a:off x="2055970"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6">
            <a:extLst>
              <a:ext uri="{FF2B5EF4-FFF2-40B4-BE49-F238E27FC236}">
                <a16:creationId xmlns:a16="http://schemas.microsoft.com/office/drawing/2014/main" id="{115CE1DD-8B35-4422-9BB1-DB18FB6B5955}"/>
              </a:ext>
              <a:ext uri="{C183D7F6-B498-43B3-948B-1728B52AA6E4}">
                <adec:decorative xmlns:adec="http://schemas.microsoft.com/office/drawing/2017/decorative" val="1"/>
              </a:ext>
            </a:extLst>
          </p:cNvPr>
          <p:cNvSpPr/>
          <p:nvPr userDrawn="1"/>
        </p:nvSpPr>
        <p:spPr>
          <a:xfrm>
            <a:off x="6061985"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6">
            <a:extLst>
              <a:ext uri="{FF2B5EF4-FFF2-40B4-BE49-F238E27FC236}">
                <a16:creationId xmlns:a16="http://schemas.microsoft.com/office/drawing/2014/main" id="{C174B088-E2BB-4A47-A4CE-403CAE0149F8}"/>
              </a:ext>
              <a:ext uri="{C183D7F6-B498-43B3-948B-1728B52AA6E4}">
                <adec:decorative xmlns:adec="http://schemas.microsoft.com/office/drawing/2017/decorative" val="1"/>
              </a:ext>
            </a:extLst>
          </p:cNvPr>
          <p:cNvSpPr/>
          <p:nvPr userDrawn="1"/>
        </p:nvSpPr>
        <p:spPr>
          <a:xfrm>
            <a:off x="10067999"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38642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Text Placeholder 8">
            <a:extLst>
              <a:ext uri="{FF2B5EF4-FFF2-40B4-BE49-F238E27FC236}">
                <a16:creationId xmlns:a16="http://schemas.microsoft.com/office/drawing/2014/main" id="{6B292F32-22A3-4DBC-93C9-F66C5F87D4EE}"/>
              </a:ext>
            </a:extLst>
          </p:cNvPr>
          <p:cNvSpPr>
            <a:spLocks noGrp="1"/>
          </p:cNvSpPr>
          <p:nvPr>
            <p:ph type="body" sz="quarter" idx="17" hasCustomPrompt="1"/>
          </p:nvPr>
        </p:nvSpPr>
        <p:spPr>
          <a:xfrm>
            <a:off x="431800"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9" name="Text Placeholder 10">
            <a:extLst>
              <a:ext uri="{FF2B5EF4-FFF2-40B4-BE49-F238E27FC236}">
                <a16:creationId xmlns:a16="http://schemas.microsoft.com/office/drawing/2014/main" id="{2AE8CF21-3DA6-45E6-9CB4-F48688C3B744}"/>
              </a:ext>
            </a:extLst>
          </p:cNvPr>
          <p:cNvSpPr>
            <a:spLocks noGrp="1"/>
          </p:cNvSpPr>
          <p:nvPr>
            <p:ph type="body" sz="quarter" idx="18" hasCustomPrompt="1"/>
          </p:nvPr>
        </p:nvSpPr>
        <p:spPr>
          <a:xfrm>
            <a:off x="431800"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0" name="Text Placeholder 8">
            <a:extLst>
              <a:ext uri="{FF2B5EF4-FFF2-40B4-BE49-F238E27FC236}">
                <a16:creationId xmlns:a16="http://schemas.microsoft.com/office/drawing/2014/main" id="{3FBB809B-C7A4-40BB-A5F6-0692C7B3E74A}"/>
              </a:ext>
            </a:extLst>
          </p:cNvPr>
          <p:cNvSpPr>
            <a:spLocks noGrp="1"/>
          </p:cNvSpPr>
          <p:nvPr>
            <p:ph type="body" sz="quarter" idx="33" hasCustomPrompt="1"/>
          </p:nvPr>
        </p:nvSpPr>
        <p:spPr>
          <a:xfrm>
            <a:off x="2375703"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1" name="Text Placeholder 10">
            <a:extLst>
              <a:ext uri="{FF2B5EF4-FFF2-40B4-BE49-F238E27FC236}">
                <a16:creationId xmlns:a16="http://schemas.microsoft.com/office/drawing/2014/main" id="{5822DE8D-141C-4FC8-8690-DC699987557A}"/>
              </a:ext>
            </a:extLst>
          </p:cNvPr>
          <p:cNvSpPr>
            <a:spLocks noGrp="1"/>
          </p:cNvSpPr>
          <p:nvPr>
            <p:ph type="body" sz="quarter" idx="34" hasCustomPrompt="1"/>
          </p:nvPr>
        </p:nvSpPr>
        <p:spPr>
          <a:xfrm>
            <a:off x="2375703"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2" name="Text Placeholder 8">
            <a:extLst>
              <a:ext uri="{FF2B5EF4-FFF2-40B4-BE49-F238E27FC236}">
                <a16:creationId xmlns:a16="http://schemas.microsoft.com/office/drawing/2014/main" id="{8BFF2A50-B1BC-445F-AAF4-5EF044B5B219}"/>
              </a:ext>
            </a:extLst>
          </p:cNvPr>
          <p:cNvSpPr>
            <a:spLocks noGrp="1"/>
          </p:cNvSpPr>
          <p:nvPr>
            <p:ph type="body" sz="quarter" idx="35" hasCustomPrompt="1"/>
          </p:nvPr>
        </p:nvSpPr>
        <p:spPr>
          <a:xfrm>
            <a:off x="4319606"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3" name="Text Placeholder 10">
            <a:extLst>
              <a:ext uri="{FF2B5EF4-FFF2-40B4-BE49-F238E27FC236}">
                <a16:creationId xmlns:a16="http://schemas.microsoft.com/office/drawing/2014/main" id="{50ED32C1-427F-4852-93EF-04246DAB6E09}"/>
              </a:ext>
            </a:extLst>
          </p:cNvPr>
          <p:cNvSpPr>
            <a:spLocks noGrp="1"/>
          </p:cNvSpPr>
          <p:nvPr>
            <p:ph type="body" sz="quarter" idx="36" hasCustomPrompt="1"/>
          </p:nvPr>
        </p:nvSpPr>
        <p:spPr>
          <a:xfrm>
            <a:off x="4319606"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4" name="Text Placeholder 8">
            <a:extLst>
              <a:ext uri="{FF2B5EF4-FFF2-40B4-BE49-F238E27FC236}">
                <a16:creationId xmlns:a16="http://schemas.microsoft.com/office/drawing/2014/main" id="{4B8DDBCF-B9FF-412C-BB0A-F20DF81F3CCB}"/>
              </a:ext>
            </a:extLst>
          </p:cNvPr>
          <p:cNvSpPr>
            <a:spLocks noGrp="1"/>
          </p:cNvSpPr>
          <p:nvPr>
            <p:ph type="body" sz="quarter" idx="37" hasCustomPrompt="1"/>
          </p:nvPr>
        </p:nvSpPr>
        <p:spPr>
          <a:xfrm>
            <a:off x="6263509"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5" name="Text Placeholder 10">
            <a:extLst>
              <a:ext uri="{FF2B5EF4-FFF2-40B4-BE49-F238E27FC236}">
                <a16:creationId xmlns:a16="http://schemas.microsoft.com/office/drawing/2014/main" id="{E5554625-705D-43C2-BB3F-07E4FB3A8857}"/>
              </a:ext>
            </a:extLst>
          </p:cNvPr>
          <p:cNvSpPr>
            <a:spLocks noGrp="1"/>
          </p:cNvSpPr>
          <p:nvPr>
            <p:ph type="body" sz="quarter" idx="38" hasCustomPrompt="1"/>
          </p:nvPr>
        </p:nvSpPr>
        <p:spPr>
          <a:xfrm>
            <a:off x="6263509"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6" name="Text Placeholder 8">
            <a:extLst>
              <a:ext uri="{FF2B5EF4-FFF2-40B4-BE49-F238E27FC236}">
                <a16:creationId xmlns:a16="http://schemas.microsoft.com/office/drawing/2014/main" id="{695A6D51-51C5-4128-9C65-70256D07FEBB}"/>
              </a:ext>
            </a:extLst>
          </p:cNvPr>
          <p:cNvSpPr>
            <a:spLocks noGrp="1"/>
          </p:cNvSpPr>
          <p:nvPr>
            <p:ph type="body" sz="quarter" idx="39" hasCustomPrompt="1"/>
          </p:nvPr>
        </p:nvSpPr>
        <p:spPr>
          <a:xfrm>
            <a:off x="8207412"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7" name="Text Placeholder 10">
            <a:extLst>
              <a:ext uri="{FF2B5EF4-FFF2-40B4-BE49-F238E27FC236}">
                <a16:creationId xmlns:a16="http://schemas.microsoft.com/office/drawing/2014/main" id="{94020390-663C-426B-A32A-7DD435D35428}"/>
              </a:ext>
            </a:extLst>
          </p:cNvPr>
          <p:cNvSpPr>
            <a:spLocks noGrp="1"/>
          </p:cNvSpPr>
          <p:nvPr>
            <p:ph type="body" sz="quarter" idx="40" hasCustomPrompt="1"/>
          </p:nvPr>
        </p:nvSpPr>
        <p:spPr>
          <a:xfrm>
            <a:off x="8207412"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8" name="Picture Placeholder 15">
            <a:extLst>
              <a:ext uri="{FF2B5EF4-FFF2-40B4-BE49-F238E27FC236}">
                <a16:creationId xmlns:a16="http://schemas.microsoft.com/office/drawing/2014/main" id="{A5BFEA69-91F2-4BAB-BC3E-F4494C809953}"/>
              </a:ext>
            </a:extLst>
          </p:cNvPr>
          <p:cNvSpPr>
            <a:spLocks noGrp="1"/>
          </p:cNvSpPr>
          <p:nvPr>
            <p:ph type="pic" sz="quarter" idx="41"/>
          </p:nvPr>
        </p:nvSpPr>
        <p:spPr>
          <a:xfrm>
            <a:off x="431800"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9" name="Picture Placeholder 15">
            <a:extLst>
              <a:ext uri="{FF2B5EF4-FFF2-40B4-BE49-F238E27FC236}">
                <a16:creationId xmlns:a16="http://schemas.microsoft.com/office/drawing/2014/main" id="{4D9A8C49-F2A0-4F67-A4E0-B5FBBE0A8DFD}"/>
              </a:ext>
            </a:extLst>
          </p:cNvPr>
          <p:cNvSpPr>
            <a:spLocks noGrp="1"/>
          </p:cNvSpPr>
          <p:nvPr>
            <p:ph type="pic" sz="quarter" idx="42"/>
          </p:nvPr>
        </p:nvSpPr>
        <p:spPr>
          <a:xfrm>
            <a:off x="237570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0" name="Picture Placeholder 15">
            <a:extLst>
              <a:ext uri="{FF2B5EF4-FFF2-40B4-BE49-F238E27FC236}">
                <a16:creationId xmlns:a16="http://schemas.microsoft.com/office/drawing/2014/main" id="{622E18C4-0DBF-4C58-A1B6-1E6A1D521733}"/>
              </a:ext>
            </a:extLst>
          </p:cNvPr>
          <p:cNvSpPr>
            <a:spLocks noGrp="1"/>
          </p:cNvSpPr>
          <p:nvPr>
            <p:ph type="pic" sz="quarter" idx="43"/>
          </p:nvPr>
        </p:nvSpPr>
        <p:spPr>
          <a:xfrm>
            <a:off x="4319606"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1" name="Picture Placeholder 15">
            <a:extLst>
              <a:ext uri="{FF2B5EF4-FFF2-40B4-BE49-F238E27FC236}">
                <a16:creationId xmlns:a16="http://schemas.microsoft.com/office/drawing/2014/main" id="{0F58001D-98C8-4213-9315-4990EFFEFD8E}"/>
              </a:ext>
            </a:extLst>
          </p:cNvPr>
          <p:cNvSpPr>
            <a:spLocks noGrp="1"/>
          </p:cNvSpPr>
          <p:nvPr>
            <p:ph type="pic" sz="quarter" idx="44"/>
          </p:nvPr>
        </p:nvSpPr>
        <p:spPr>
          <a:xfrm>
            <a:off x="6263509"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2" name="Picture Placeholder 15">
            <a:extLst>
              <a:ext uri="{FF2B5EF4-FFF2-40B4-BE49-F238E27FC236}">
                <a16:creationId xmlns:a16="http://schemas.microsoft.com/office/drawing/2014/main" id="{940802B1-FF22-4F45-8475-AB393E6CF883}"/>
              </a:ext>
            </a:extLst>
          </p:cNvPr>
          <p:cNvSpPr>
            <a:spLocks noGrp="1"/>
          </p:cNvSpPr>
          <p:nvPr>
            <p:ph type="pic" sz="quarter" idx="45"/>
          </p:nvPr>
        </p:nvSpPr>
        <p:spPr>
          <a:xfrm>
            <a:off x="8207412"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3" name="Text Placeholder 8">
            <a:extLst>
              <a:ext uri="{FF2B5EF4-FFF2-40B4-BE49-F238E27FC236}">
                <a16:creationId xmlns:a16="http://schemas.microsoft.com/office/drawing/2014/main" id="{5C2D6443-41AF-4535-B6F7-4BB6BE08976E}"/>
              </a:ext>
            </a:extLst>
          </p:cNvPr>
          <p:cNvSpPr>
            <a:spLocks noGrp="1"/>
          </p:cNvSpPr>
          <p:nvPr>
            <p:ph type="body" sz="quarter" idx="46" hasCustomPrompt="1"/>
          </p:nvPr>
        </p:nvSpPr>
        <p:spPr>
          <a:xfrm>
            <a:off x="10151313"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24" name="Text Placeholder 10">
            <a:extLst>
              <a:ext uri="{FF2B5EF4-FFF2-40B4-BE49-F238E27FC236}">
                <a16:creationId xmlns:a16="http://schemas.microsoft.com/office/drawing/2014/main" id="{A671736E-3711-4DA1-AF16-23EEC87C86C8}"/>
              </a:ext>
            </a:extLst>
          </p:cNvPr>
          <p:cNvSpPr>
            <a:spLocks noGrp="1"/>
          </p:cNvSpPr>
          <p:nvPr>
            <p:ph type="body" sz="quarter" idx="47" hasCustomPrompt="1"/>
          </p:nvPr>
        </p:nvSpPr>
        <p:spPr>
          <a:xfrm>
            <a:off x="10151313"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25" name="Picture Placeholder 15">
            <a:extLst>
              <a:ext uri="{FF2B5EF4-FFF2-40B4-BE49-F238E27FC236}">
                <a16:creationId xmlns:a16="http://schemas.microsoft.com/office/drawing/2014/main" id="{1FED522C-94B3-41E3-A83A-E03843DE7551}"/>
              </a:ext>
            </a:extLst>
          </p:cNvPr>
          <p:cNvSpPr>
            <a:spLocks noGrp="1"/>
          </p:cNvSpPr>
          <p:nvPr>
            <p:ph type="pic" sz="quarter" idx="48"/>
          </p:nvPr>
        </p:nvSpPr>
        <p:spPr>
          <a:xfrm>
            <a:off x="1015131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3061294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Half Image">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0" rIns="540000" anchor="ctr"/>
          <a:lstStyle>
            <a:lvl1pPr marL="0" indent="0" algn="r">
              <a:buNone/>
              <a:defRPr/>
            </a:lvl1pPr>
          </a:lstStyle>
          <a:p>
            <a:r>
              <a:rPr lang="en-US" noProof="0" dirty="0"/>
              <a:t>Insert or Drag and Drop your Photo</a:t>
            </a:r>
          </a:p>
        </p:txBody>
      </p:sp>
      <p:sp>
        <p:nvSpPr>
          <p:cNvPr id="13" name="Rectangle 12">
            <a:extLst>
              <a:ext uri="{FF2B5EF4-FFF2-40B4-BE49-F238E27FC236}">
                <a16:creationId xmlns:a16="http://schemas.microsoft.com/office/drawing/2014/main"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Cover Title 2</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7606" y="557849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Picture Placeholder 5">
            <a:extLst>
              <a:ext uri="{FF2B5EF4-FFF2-40B4-BE49-F238E27FC236}">
                <a16:creationId xmlns:a16="http://schemas.microsoft.com/office/drawing/2014/main" id="{63EB74F7-DC44-48B1-8EF5-BD557540B41C}"/>
              </a:ext>
            </a:extLst>
          </p:cNvPr>
          <p:cNvSpPr>
            <a:spLocks noGrp="1"/>
          </p:cNvSpPr>
          <p:nvPr>
            <p:ph type="pic" sz="quarter" idx="14"/>
          </p:nvPr>
        </p:nvSpPr>
        <p:spPr>
          <a:xfrm>
            <a:off x="607606" y="764518"/>
            <a:ext cx="3932788" cy="2448000"/>
          </a:xfrm>
          <a:solidFill>
            <a:schemeClr val="bg1">
              <a:lumMod val="9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454445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11" name="Slide Number Placeholder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cxnSp>
        <p:nvCxnSpPr>
          <p:cNvPr id="9" name="Straight Connector 8">
            <a:extLst>
              <a:ext uri="{FF2B5EF4-FFF2-40B4-BE49-F238E27FC236}">
                <a16:creationId xmlns:a16="http://schemas.microsoft.com/office/drawing/2014/main" id="{0A0FADEC-BFBD-4A6E-B51C-B0DFD4C804F5}"/>
              </a:ext>
              <a:ext uri="{C183D7F6-B498-43B3-948B-1728B52AA6E4}">
                <adec:decorative xmlns:adec="http://schemas.microsoft.com/office/drawing/2017/decorative" val="1"/>
              </a:ext>
            </a:extLst>
          </p:cNvPr>
          <p:cNvCxnSpPr>
            <a:cxnSpLocks/>
          </p:cNvCxnSpPr>
          <p:nvPr userDrawn="1"/>
        </p:nvCxnSpPr>
        <p:spPr>
          <a:xfrm>
            <a:off x="6101944" y="2185851"/>
            <a:ext cx="0" cy="26273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C47312EC-14D6-4EE3-84DF-5BE8F35DD85E}"/>
              </a:ext>
            </a:extLst>
          </p:cNvPr>
          <p:cNvSpPr>
            <a:spLocks noGrp="1"/>
          </p:cNvSpPr>
          <p:nvPr>
            <p:ph type="body" sz="quarter" idx="3"/>
          </p:nvPr>
        </p:nvSpPr>
        <p:spPr>
          <a:xfrm>
            <a:off x="6300000" y="1152000"/>
            <a:ext cx="5472000" cy="360000"/>
          </a:xfrm>
        </p:spPr>
        <p:txBody>
          <a:bodyPr vert="horz" lIns="0" tIns="0" rIns="0" bIns="0" rtlCol="0" anchor="t">
            <a:noAutofit/>
          </a:bodyPr>
          <a:lstStyle>
            <a:lvl1pPr marL="0" indent="0">
              <a:buNone/>
              <a:defRPr lang="en-US" sz="2400" b="1"/>
            </a:lvl1pPr>
          </a:lstStyle>
          <a:p>
            <a:pPr marL="266700" lvl="0" indent="-266700"/>
            <a:r>
              <a:rPr lang="en-US" noProof="0"/>
              <a:t>Click to edit Master text styles</a:t>
            </a:r>
          </a:p>
        </p:txBody>
      </p:sp>
      <p:sp>
        <p:nvSpPr>
          <p:cNvPr id="14" name="Content Placeholder 5">
            <a:extLst>
              <a:ext uri="{FF2B5EF4-FFF2-40B4-BE49-F238E27FC236}">
                <a16:creationId xmlns:a16="http://schemas.microsoft.com/office/drawing/2014/main" id="{D2E4423B-993A-4321-BD96-12519C601A1E}"/>
              </a:ext>
            </a:extLst>
          </p:cNvPr>
          <p:cNvSpPr>
            <a:spLocks noGrp="1"/>
          </p:cNvSpPr>
          <p:nvPr>
            <p:ph sz="quarter" idx="4"/>
          </p:nvPr>
        </p:nvSpPr>
        <p:spPr>
          <a:xfrm>
            <a:off x="6288002" y="1581663"/>
            <a:ext cx="5483998" cy="4608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8818811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380D91F-8335-4C39-A703-5F4EE36875C8}"/>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ADB88685-006A-43C3-A850-F409CF02FC40}"/>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1116000" rIns="0" anchor="t"/>
          <a:lstStyle>
            <a:lvl1pPr marL="0" indent="0" algn="ctr">
              <a:buNone/>
              <a:defRPr/>
            </a:lvl1pPr>
          </a:lstStyle>
          <a:p>
            <a:r>
              <a:rPr lang="en-US" noProof="0" dirty="0"/>
              <a:t>Insert or Drag and Drop your Photo</a:t>
            </a:r>
          </a:p>
        </p:txBody>
      </p:sp>
      <p:sp>
        <p:nvSpPr>
          <p:cNvPr id="13" name="Rectangle 12">
            <a:extLst>
              <a:ext uri="{FF2B5EF4-FFF2-40B4-BE49-F238E27FC236}">
                <a16:creationId xmlns:a16="http://schemas.microsoft.com/office/drawing/2014/main"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2448000" anchor="b"/>
          <a:lstStyle>
            <a:lvl1pPr algn="l">
              <a:defRPr sz="6600">
                <a:solidFill>
                  <a:schemeClr val="tx1">
                    <a:lumMod val="75000"/>
                    <a:lumOff val="25000"/>
                  </a:schemeClr>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1038224" y="4504149"/>
            <a:ext cx="3349381" cy="252000"/>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4BFF1D51-2F23-4712-A1F0-725B32B9F42F}"/>
              </a:ext>
            </a:extLst>
          </p:cNvPr>
          <p:cNvSpPr>
            <a:spLocks noGrp="1"/>
          </p:cNvSpPr>
          <p:nvPr>
            <p:ph type="body" sz="quarter" idx="15" hasCustomPrompt="1"/>
          </p:nvPr>
        </p:nvSpPr>
        <p:spPr>
          <a:xfrm>
            <a:off x="1038224" y="4908147"/>
            <a:ext cx="3349381"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1" name="Text Placeholder 10">
            <a:extLst>
              <a:ext uri="{FF2B5EF4-FFF2-40B4-BE49-F238E27FC236}">
                <a16:creationId xmlns:a16="http://schemas.microsoft.com/office/drawing/2014/main" id="{3BDABCD1-5D5B-40B2-8066-B5C93CEEC105}"/>
              </a:ext>
            </a:extLst>
          </p:cNvPr>
          <p:cNvSpPr>
            <a:spLocks noGrp="1"/>
          </p:cNvSpPr>
          <p:nvPr>
            <p:ph type="body" sz="quarter" idx="16" hasCustomPrompt="1"/>
          </p:nvPr>
        </p:nvSpPr>
        <p:spPr>
          <a:xfrm>
            <a:off x="1038631" y="5312145"/>
            <a:ext cx="3349381" cy="252000"/>
          </a:xfrm>
        </p:spPr>
        <p:txBody>
          <a:bodyPr/>
          <a:lstStyle>
            <a:lvl1pPr marL="0" indent="0">
              <a:buNone/>
              <a:defRPr/>
            </a:lvl1pPr>
          </a:lstStyle>
          <a:p>
            <a:pPr lvl="0"/>
            <a:r>
              <a:rPr lang="en-US" noProof="0"/>
              <a:t>Email</a:t>
            </a:r>
          </a:p>
        </p:txBody>
      </p:sp>
      <p:sp>
        <p:nvSpPr>
          <p:cNvPr id="16" name="Text Placeholder 15">
            <a:extLst>
              <a:ext uri="{FF2B5EF4-FFF2-40B4-BE49-F238E27FC236}">
                <a16:creationId xmlns:a16="http://schemas.microsoft.com/office/drawing/2014/main" id="{38902124-F995-42DE-9ABC-A5670119893D}"/>
              </a:ext>
            </a:extLst>
          </p:cNvPr>
          <p:cNvSpPr>
            <a:spLocks noGrp="1"/>
          </p:cNvSpPr>
          <p:nvPr>
            <p:ph type="body" sz="quarter" idx="17" hasCustomPrompt="1"/>
          </p:nvPr>
        </p:nvSpPr>
        <p:spPr>
          <a:xfrm>
            <a:off x="1026094" y="5715370"/>
            <a:ext cx="3350644" cy="252413"/>
          </a:xfrm>
        </p:spPr>
        <p:txBody>
          <a:bodyPr/>
          <a:lstStyle>
            <a:lvl1pPr marL="0" indent="0">
              <a:buNone/>
              <a:defRPr/>
            </a:lvl1pPr>
          </a:lstStyle>
          <a:p>
            <a:pPr lvl="0"/>
            <a:r>
              <a:rPr lang="en-US" noProof="0"/>
              <a:t>Website</a:t>
            </a:r>
          </a:p>
        </p:txBody>
      </p:sp>
    </p:spTree>
    <p:extLst>
      <p:ext uri="{BB962C8B-B14F-4D97-AF65-F5344CB8AC3E}">
        <p14:creationId xmlns:p14="http://schemas.microsoft.com/office/powerpoint/2010/main" val="31047434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F9ABA0-4960-4BBE-9249-3B9F526B543D}"/>
              </a:ext>
            </a:extLst>
          </p:cNvPr>
          <p:cNvSpPr/>
          <p:nvPr userDrawn="1"/>
        </p:nvSpPr>
        <p:spPr>
          <a:xfrm>
            <a:off x="0" y="0"/>
            <a:ext cx="12204000" cy="6773258"/>
          </a:xfrm>
          <a:prstGeom prst="rect">
            <a:avLst/>
          </a:prstGeom>
          <a:solidFill>
            <a:schemeClr val="accent1">
              <a:lumMod val="50000"/>
              <a:alpha val="2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anchor="ctr"/>
          <a:lstStyle>
            <a:lvl1pPr algn="l">
              <a:defRPr sz="5000">
                <a:solidFill>
                  <a:schemeClr val="tx1">
                    <a:lumMod val="75000"/>
                    <a:lumOff val="25000"/>
                  </a:schemeClr>
                </a:solidFill>
              </a:defRPr>
            </a:lvl1pPr>
          </a:lstStyle>
          <a:p>
            <a:r>
              <a:rPr lang="en-US" noProof="0"/>
              <a:t>Cover Title 1</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Rectangle 11">
            <a:extLst>
              <a:ext uri="{FF2B5EF4-FFF2-40B4-BE49-F238E27FC236}">
                <a16:creationId xmlns:a16="http://schemas.microsoft.com/office/drawing/2014/main"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descr="Accent image brackets&#10;">
            <a:extLst>
              <a:ext uri="{FF2B5EF4-FFF2-40B4-BE49-F238E27FC236}">
                <a16:creationId xmlns:a16="http://schemas.microsoft.com/office/drawing/2014/main" id="{C76F92B7-6C7B-47FA-99F4-C2B7B3F6DEC5}"/>
              </a:ext>
              <a:ext uri="{C183D7F6-B498-43B3-948B-1728B52AA6E4}">
                <adec:decorative xmlns:adec="http://schemas.microsoft.com/office/drawing/2017/decorative" val="1"/>
              </a:ext>
            </a:extLst>
          </p:cNvPr>
          <p:cNvGrpSpPr/>
          <p:nvPr userDrawn="1"/>
        </p:nvGrpSpPr>
        <p:grpSpPr>
          <a:xfrm>
            <a:off x="144000" y="144000"/>
            <a:ext cx="4860000" cy="6498000"/>
            <a:chOff x="408650" y="404285"/>
            <a:chExt cx="4330700" cy="3164637"/>
          </a:xfrm>
        </p:grpSpPr>
        <p:sp>
          <p:nvSpPr>
            <p:cNvPr id="9" name="Rectangle 6">
              <a:extLst>
                <a:ext uri="{FF2B5EF4-FFF2-40B4-BE49-F238E27FC236}">
                  <a16:creationId xmlns:a16="http://schemas.microsoft.com/office/drawing/2014/main" id="{3C768717-8441-4105-AF79-95C8C7634CEF}"/>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a:extLst>
                <a:ext uri="{FF2B5EF4-FFF2-40B4-BE49-F238E27FC236}">
                  <a16:creationId xmlns:a16="http://schemas.microsoft.com/office/drawing/2014/main" id="{0AF2D9B2-503F-41FB-981B-EBBEF4D0D01D}"/>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29250711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AE6A42-8962-4702-8E68-FB78280BAD08}"/>
              </a:ext>
            </a:extLst>
          </p:cNvPr>
          <p:cNvSpPr/>
          <p:nvPr userDrawn="1"/>
        </p:nvSpPr>
        <p:spPr>
          <a:xfrm>
            <a:off x="0" y="-1"/>
            <a:ext cx="12192000" cy="6013451"/>
          </a:xfrm>
          <a:prstGeom prst="rect">
            <a:avLst/>
          </a:prstGeom>
          <a:solidFill>
            <a:schemeClr val="accent1">
              <a:lumMod val="50000"/>
              <a:alpha val="2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Tree>
    <p:extLst>
      <p:ext uri="{BB962C8B-B14F-4D97-AF65-F5344CB8AC3E}">
        <p14:creationId xmlns:p14="http://schemas.microsoft.com/office/powerpoint/2010/main" val="10248439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
        <p:nvSpPr>
          <p:cNvPr id="11" name="Text Placeholder 3">
            <a:extLst>
              <a:ext uri="{FF2B5EF4-FFF2-40B4-BE49-F238E27FC236}">
                <a16:creationId xmlns:a16="http://schemas.microsoft.com/office/drawing/2014/main"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Title 1">
            <a:extLst>
              <a:ext uri="{FF2B5EF4-FFF2-40B4-BE49-F238E27FC236}">
                <a16:creationId xmlns:a16="http://schemas.microsoft.com/office/drawing/2014/main"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noProof="0"/>
              <a:t>Click to edit Master title style</a:t>
            </a:r>
          </a:p>
        </p:txBody>
      </p:sp>
      <p:sp>
        <p:nvSpPr>
          <p:cNvPr id="15" name="Content Placeholder 2">
            <a:extLst>
              <a:ext uri="{FF2B5EF4-FFF2-40B4-BE49-F238E27FC236}">
                <a16:creationId xmlns:a16="http://schemas.microsoft.com/office/drawing/2014/main" id="{2055B4F8-B74A-49D7-8E56-9627BCFF69B6}"/>
              </a:ext>
            </a:extLst>
          </p:cNvPr>
          <p:cNvSpPr>
            <a:spLocks noGrp="1"/>
          </p:cNvSpPr>
          <p:nvPr>
            <p:ph idx="1"/>
          </p:nvPr>
        </p:nvSpPr>
        <p:spPr>
          <a:xfrm>
            <a:off x="5183188" y="457201"/>
            <a:ext cx="686601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8398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
        <p:nvSpPr>
          <p:cNvPr id="11" name="Text Placeholder 3">
            <a:extLst>
              <a:ext uri="{FF2B5EF4-FFF2-40B4-BE49-F238E27FC236}">
                <a16:creationId xmlns:a16="http://schemas.microsoft.com/office/drawing/2014/main"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Title 1">
            <a:extLst>
              <a:ext uri="{FF2B5EF4-FFF2-40B4-BE49-F238E27FC236}">
                <a16:creationId xmlns:a16="http://schemas.microsoft.com/office/drawing/2014/main"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noProof="0"/>
              <a:t>Click to edit Master title style</a:t>
            </a:r>
          </a:p>
        </p:txBody>
      </p:sp>
      <p:sp>
        <p:nvSpPr>
          <p:cNvPr id="8" name="Picture Placeholder 2">
            <a:extLst>
              <a:ext uri="{FF2B5EF4-FFF2-40B4-BE49-F238E27FC236}">
                <a16:creationId xmlns:a16="http://schemas.microsoft.com/office/drawing/2014/main" id="{142253A3-E01E-4F41-A614-A428B7D36E8F}"/>
              </a:ext>
            </a:extLst>
          </p:cNvPr>
          <p:cNvSpPr>
            <a:spLocks noGrp="1"/>
          </p:cNvSpPr>
          <p:nvPr>
            <p:ph type="pic" idx="1"/>
          </p:nvPr>
        </p:nvSpPr>
        <p:spPr>
          <a:xfrm>
            <a:off x="5183188" y="457201"/>
            <a:ext cx="6866012"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863845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no Header">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71E5E3D-6A1C-49BA-9E11-FC053AD81804}"/>
              </a:ext>
            </a:extLst>
          </p:cNvPr>
          <p:cNvSpPr>
            <a:spLocks noGrp="1"/>
          </p:cNvSpPr>
          <p:nvPr>
            <p:ph type="pic" sz="quarter" idx="13" hasCustomPrompt="1"/>
          </p:nvPr>
        </p:nvSpPr>
        <p:spPr>
          <a:xfrm>
            <a:off x="0" y="0"/>
            <a:ext cx="12192000" cy="6013450"/>
          </a:xfrm>
          <a:solidFill>
            <a:schemeClr val="bg1">
              <a:lumMod val="95000"/>
            </a:schemeClr>
          </a:solidFill>
        </p:spPr>
        <p:txBody>
          <a:bodyPr lIns="576000" tIns="0" rIns="36000" bIns="0" anchor="ctr"/>
          <a:lstStyle>
            <a:lvl1pPr marL="0" indent="0" algn="l">
              <a:buNone/>
              <a:defRPr/>
            </a:lvl1pPr>
          </a:lstStyle>
          <a:p>
            <a:r>
              <a:rPr lang="en-US" noProof="0" dirty="0"/>
              <a:t>Insert or Drag and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
        <p:nvSpPr>
          <p:cNvPr id="8" name="Picture Placeholder 5">
            <a:extLst>
              <a:ext uri="{FF2B5EF4-FFF2-40B4-BE49-F238E27FC236}">
                <a16:creationId xmlns:a16="http://schemas.microsoft.com/office/drawing/2014/main" id="{22A84B62-AFF6-45B7-8ACB-FE91AB69BFEA}"/>
              </a:ext>
            </a:extLst>
          </p:cNvPr>
          <p:cNvSpPr>
            <a:spLocks noGrp="1"/>
          </p:cNvSpPr>
          <p:nvPr>
            <p:ph type="pic" sz="quarter" idx="14"/>
          </p:nvPr>
        </p:nvSpPr>
        <p:spPr>
          <a:xfrm>
            <a:off x="7652806" y="764519"/>
            <a:ext cx="3932788" cy="1872000"/>
          </a:xfrm>
          <a:solidFill>
            <a:schemeClr val="bg1">
              <a:lumMod val="9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364896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Content,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Click to edit Your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
        <p:nvSpPr>
          <p:cNvPr id="12" name="Picture Placeholder 5">
            <a:extLst>
              <a:ext uri="{FF2B5EF4-FFF2-40B4-BE49-F238E27FC236}">
                <a16:creationId xmlns:a16="http://schemas.microsoft.com/office/drawing/2014/main" id="{3B9EDE4C-506D-4501-A8C1-766F17FB5C04}"/>
              </a:ext>
            </a:extLst>
          </p:cNvPr>
          <p:cNvSpPr>
            <a:spLocks noGrp="1"/>
          </p:cNvSpPr>
          <p:nvPr>
            <p:ph type="pic" sz="quarter" idx="16"/>
          </p:nvPr>
        </p:nvSpPr>
        <p:spPr>
          <a:xfrm>
            <a:off x="7652806" y="764519"/>
            <a:ext cx="1872000" cy="1872000"/>
          </a:xfrm>
          <a:solidFill>
            <a:schemeClr val="bg1">
              <a:lumMod val="95000"/>
            </a:schemeClr>
          </a:solidFill>
        </p:spPr>
        <p:txBody>
          <a:bodyPr anchor="ctr"/>
          <a:lstStyle>
            <a:lvl1pPr marL="0" indent="0" algn="ctr">
              <a:buNone/>
              <a:defRPr/>
            </a:lvl1pPr>
          </a:lstStyle>
          <a:p>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2A359302-DDE8-41C2-8232-50B1223BEA25}"/>
              </a:ext>
            </a:extLst>
          </p:cNvPr>
          <p:cNvSpPr>
            <a:spLocks noGrp="1"/>
          </p:cNvSpPr>
          <p:nvPr>
            <p:ph type="pic" sz="quarter" idx="17"/>
          </p:nvPr>
        </p:nvSpPr>
        <p:spPr>
          <a:xfrm>
            <a:off x="9713594" y="764519"/>
            <a:ext cx="1872000" cy="1872000"/>
          </a:xfrm>
          <a:solidFill>
            <a:schemeClr val="bg1">
              <a:lumMod val="95000"/>
            </a:schemeClr>
          </a:solidFill>
        </p:spPr>
        <p:txBody>
          <a:bodyPr anchor="ctr"/>
          <a:lstStyle>
            <a:lvl1pPr marL="0" indent="0" algn="ctr">
              <a:buNone/>
              <a:defRPr/>
            </a:lvl1pPr>
          </a:lstStyle>
          <a:p>
            <a:r>
              <a:rPr lang="en-US" noProof="0"/>
              <a:t>Click icon to add picture</a:t>
            </a:r>
            <a:endParaRPr lang="en-US" noProof="0" dirty="0"/>
          </a:p>
        </p:txBody>
      </p:sp>
      <p:sp>
        <p:nvSpPr>
          <p:cNvPr id="16" name="Text Placeholder 15">
            <a:extLst>
              <a:ext uri="{FF2B5EF4-FFF2-40B4-BE49-F238E27FC236}">
                <a16:creationId xmlns:a16="http://schemas.microsoft.com/office/drawing/2014/main" id="{B975D864-7312-481A-A5DD-E3B6C5B41BDB}"/>
              </a:ext>
            </a:extLst>
          </p:cNvPr>
          <p:cNvSpPr>
            <a:spLocks noGrp="1"/>
          </p:cNvSpPr>
          <p:nvPr>
            <p:ph type="body" sz="quarter" idx="18"/>
          </p:nvPr>
        </p:nvSpPr>
        <p:spPr>
          <a:xfrm>
            <a:off x="424800" y="3327399"/>
            <a:ext cx="6350000" cy="256049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5520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8">
            <a:extLst>
              <a:ext uri="{FF2B5EF4-FFF2-40B4-BE49-F238E27FC236}">
                <a16:creationId xmlns:a16="http://schemas.microsoft.com/office/drawing/2014/main" id="{31898370-0247-41A8-AF7A-6DD67D2AEDB1}"/>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8" name="Text Placeholder 10">
            <a:extLst>
              <a:ext uri="{FF2B5EF4-FFF2-40B4-BE49-F238E27FC236}">
                <a16:creationId xmlns:a16="http://schemas.microsoft.com/office/drawing/2014/main" id="{697E4DC3-72E4-4678-9EB9-18EF75AE1A59}"/>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3</a:t>
            </a:r>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4</a:t>
            </a:r>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B95692FA-0FC8-4EBA-8C23-6F85A921DB49}"/>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5</a:t>
            </a:r>
          </a:p>
        </p:txBody>
      </p:sp>
      <p:sp>
        <p:nvSpPr>
          <p:cNvPr id="16" name="Text Placeholder 10">
            <a:extLst>
              <a:ext uri="{FF2B5EF4-FFF2-40B4-BE49-F238E27FC236}">
                <a16:creationId xmlns:a16="http://schemas.microsoft.com/office/drawing/2014/main" id="{BFA4D6B2-D388-4538-A77C-689D93EDB695}"/>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Picture Placeholder 15">
            <a:extLst>
              <a:ext uri="{FF2B5EF4-FFF2-40B4-BE49-F238E27FC236}">
                <a16:creationId xmlns:a16="http://schemas.microsoft.com/office/drawing/2014/main" id="{9DE1E570-14DE-42F6-9DDD-49752C3ACA3B}"/>
              </a:ext>
            </a:extLst>
          </p:cNvPr>
          <p:cNvSpPr>
            <a:spLocks noGrp="1"/>
          </p:cNvSpPr>
          <p:nvPr>
            <p:ph type="pic" sz="quarter" idx="41"/>
          </p:nvPr>
        </p:nvSpPr>
        <p:spPr>
          <a:xfrm>
            <a:off x="6838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1" name="Picture Placeholder 15">
            <a:extLst>
              <a:ext uri="{FF2B5EF4-FFF2-40B4-BE49-F238E27FC236}">
                <a16:creationId xmlns:a16="http://schemas.microsoft.com/office/drawing/2014/main" id="{5B90C43A-E202-44D5-87CB-BD25DE6EF544}"/>
              </a:ext>
            </a:extLst>
          </p:cNvPr>
          <p:cNvSpPr>
            <a:spLocks noGrp="1"/>
          </p:cNvSpPr>
          <p:nvPr>
            <p:ph type="pic" sz="quarter" idx="45"/>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2" name="Text Placeholder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3" name="Rectangle 6">
            <a:extLst>
              <a:ext uri="{FF2B5EF4-FFF2-40B4-BE49-F238E27FC236}">
                <a16:creationId xmlns:a16="http://schemas.microsoft.com/office/drawing/2014/main" id="{644FE3AF-A04D-4D49-BDFD-FAF66D921FBF}"/>
              </a:ext>
              <a:ext uri="{C183D7F6-B498-43B3-948B-1728B52AA6E4}">
                <adec:decorative xmlns:adec="http://schemas.microsoft.com/office/drawing/2017/decorative"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6">
            <a:extLst>
              <a:ext uri="{FF2B5EF4-FFF2-40B4-BE49-F238E27FC236}">
                <a16:creationId xmlns:a16="http://schemas.microsoft.com/office/drawing/2014/main" id="{EAC46016-1B95-4163-8EAA-252BE4B86300}"/>
              </a:ext>
              <a:ext uri="{C183D7F6-B498-43B3-948B-1728B52AA6E4}">
                <adec:decorative xmlns:adec="http://schemas.microsoft.com/office/drawing/2017/decorative"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6">
            <a:extLst>
              <a:ext uri="{FF2B5EF4-FFF2-40B4-BE49-F238E27FC236}">
                <a16:creationId xmlns:a16="http://schemas.microsoft.com/office/drawing/2014/main" id="{EC09029D-7190-452C-92D6-6B055D055C5B}"/>
              </a:ext>
              <a:ext uri="{C183D7F6-B498-43B3-948B-1728B52AA6E4}">
                <adec:decorative xmlns:adec="http://schemas.microsoft.com/office/drawing/2017/decorative" val="1"/>
              </a:ext>
            </a:extLst>
          </p:cNvPr>
          <p:cNvSpPr/>
          <p:nvPr userDrawn="1"/>
        </p:nvSpPr>
        <p:spPr>
          <a:xfrm>
            <a:off x="5038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6">
            <a:extLst>
              <a:ext uri="{FF2B5EF4-FFF2-40B4-BE49-F238E27FC236}">
                <a16:creationId xmlns:a16="http://schemas.microsoft.com/office/drawing/2014/main" id="{78798274-03F6-4FD0-93AB-82A31D0A2649}"/>
              </a:ext>
              <a:ext uri="{C183D7F6-B498-43B3-948B-1728B52AA6E4}">
                <adec:decorative xmlns:adec="http://schemas.microsoft.com/office/drawing/2017/decorative" val="1"/>
              </a:ext>
            </a:extLst>
          </p:cNvPr>
          <p:cNvSpPr/>
          <p:nvPr userDrawn="1"/>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6">
            <a:extLst>
              <a:ext uri="{FF2B5EF4-FFF2-40B4-BE49-F238E27FC236}">
                <a16:creationId xmlns:a16="http://schemas.microsoft.com/office/drawing/2014/main" id="{1E3DDEC1-3507-486F-8CCF-7F1E9EB810E9}"/>
              </a:ext>
              <a:ext uri="{C183D7F6-B498-43B3-948B-1728B52AA6E4}">
                <adec:decorative xmlns:adec="http://schemas.microsoft.com/office/drawing/2017/decorative"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5832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3" name="Picture Placeholder 10">
            <a:extLst>
              <a:ext uri="{FF2B5EF4-FFF2-40B4-BE49-F238E27FC236}">
                <a16:creationId xmlns:a16="http://schemas.microsoft.com/office/drawing/2014/main"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anchor="ctr"/>
          <a:lstStyle>
            <a:lvl1pPr marL="0" indent="0" algn="l">
              <a:buNone/>
              <a:defRPr/>
            </a:lvl1pPr>
          </a:lstStyle>
          <a:p>
            <a:r>
              <a:rPr lang="en-US" noProof="0" dirty="0"/>
              <a:t>Insert or Drag and Drop your Photo</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5111900" y="432000"/>
            <a:ext cx="66601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B95692FA-0FC8-4EBA-8C23-6F85A921DB49}"/>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3</a:t>
            </a:r>
          </a:p>
        </p:txBody>
      </p:sp>
      <p:sp>
        <p:nvSpPr>
          <p:cNvPr id="16" name="Text Placeholder 10">
            <a:extLst>
              <a:ext uri="{FF2B5EF4-FFF2-40B4-BE49-F238E27FC236}">
                <a16:creationId xmlns:a16="http://schemas.microsoft.com/office/drawing/2014/main" id="{BFA4D6B2-D388-4538-A77C-689D93EDB695}"/>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1" name="Picture Placeholder 15">
            <a:extLst>
              <a:ext uri="{FF2B5EF4-FFF2-40B4-BE49-F238E27FC236}">
                <a16:creationId xmlns:a16="http://schemas.microsoft.com/office/drawing/2014/main" id="{5B90C43A-E202-44D5-87CB-BD25DE6EF544}"/>
              </a:ext>
            </a:extLst>
          </p:cNvPr>
          <p:cNvSpPr>
            <a:spLocks noGrp="1"/>
          </p:cNvSpPr>
          <p:nvPr>
            <p:ph type="pic" sz="quarter" idx="45"/>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2" name="Text Placeholder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5111499" y="1008000"/>
            <a:ext cx="6659814"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25" name="Group 24">
            <a:extLst>
              <a:ext uri="{FF2B5EF4-FFF2-40B4-BE49-F238E27FC236}">
                <a16:creationId xmlns:a16="http://schemas.microsoft.com/office/drawing/2014/main"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a16="http://schemas.microsoft.com/office/drawing/2014/main"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6">
              <a:extLst>
                <a:ext uri="{FF2B5EF4-FFF2-40B4-BE49-F238E27FC236}">
                  <a16:creationId xmlns:a16="http://schemas.microsoft.com/office/drawing/2014/main"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Rectangle 6">
            <a:extLst>
              <a:ext uri="{FF2B5EF4-FFF2-40B4-BE49-F238E27FC236}">
                <a16:creationId xmlns:a16="http://schemas.microsoft.com/office/drawing/2014/main" id="{3E24480B-1EA1-4618-A14A-DFF8FA263887}"/>
              </a:ext>
              <a:ext uri="{C183D7F6-B498-43B3-948B-1728B52AA6E4}">
                <adec:decorative xmlns:adec="http://schemas.microsoft.com/office/drawing/2017/decorative"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6">
            <a:extLst>
              <a:ext uri="{FF2B5EF4-FFF2-40B4-BE49-F238E27FC236}">
                <a16:creationId xmlns:a16="http://schemas.microsoft.com/office/drawing/2014/main" id="{043B620A-4118-4E00-9D79-5BD4C87DCEAB}"/>
              </a:ext>
              <a:ext uri="{C183D7F6-B498-43B3-948B-1728B52AA6E4}">
                <adec:decorative xmlns:adec="http://schemas.microsoft.com/office/drawing/2017/decorative"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6">
            <a:extLst>
              <a:ext uri="{FF2B5EF4-FFF2-40B4-BE49-F238E27FC236}">
                <a16:creationId xmlns:a16="http://schemas.microsoft.com/office/drawing/2014/main" id="{612097E6-9559-4AEF-968E-6C2F89163D7B}"/>
              </a:ext>
              <a:ext uri="{C183D7F6-B498-43B3-948B-1728B52AA6E4}">
                <adec:decorative xmlns:adec="http://schemas.microsoft.com/office/drawing/2017/decorative"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68649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3" name="Picture Placeholder 10">
            <a:extLst>
              <a:ext uri="{FF2B5EF4-FFF2-40B4-BE49-F238E27FC236}">
                <a16:creationId xmlns:a16="http://schemas.microsoft.com/office/drawing/2014/main"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anchor="ctr"/>
          <a:lstStyle>
            <a:lvl1pPr marL="0" indent="0" algn="l">
              <a:buNone/>
              <a:defRPr/>
            </a:lvl1pPr>
          </a:lstStyle>
          <a:p>
            <a:r>
              <a:rPr lang="en-US" noProof="0" dirty="0"/>
              <a:t>Insert or Drag and Drop your Photo</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5111900" y="432000"/>
            <a:ext cx="66601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6502388" y="2233079"/>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6502388" y="2721591"/>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9899313" y="2233079"/>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9899313" y="2721591"/>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5130008"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8526933"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2" name="Text Placeholder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5111499" y="1008000"/>
            <a:ext cx="6659814"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25" name="Group 24">
            <a:extLst>
              <a:ext uri="{FF2B5EF4-FFF2-40B4-BE49-F238E27FC236}">
                <a16:creationId xmlns:a16="http://schemas.microsoft.com/office/drawing/2014/main"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a16="http://schemas.microsoft.com/office/drawing/2014/main"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6">
              <a:extLst>
                <a:ext uri="{FF2B5EF4-FFF2-40B4-BE49-F238E27FC236}">
                  <a16:creationId xmlns:a16="http://schemas.microsoft.com/office/drawing/2014/main"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Text Placeholder 8">
            <a:extLst>
              <a:ext uri="{FF2B5EF4-FFF2-40B4-BE49-F238E27FC236}">
                <a16:creationId xmlns:a16="http://schemas.microsoft.com/office/drawing/2014/main" id="{88A88076-4208-4A97-A015-3DFBFCC94A72}"/>
              </a:ext>
            </a:extLst>
          </p:cNvPr>
          <p:cNvSpPr>
            <a:spLocks noGrp="1"/>
          </p:cNvSpPr>
          <p:nvPr>
            <p:ph type="body" sz="quarter" idx="45" hasCustomPrompt="1"/>
          </p:nvPr>
        </p:nvSpPr>
        <p:spPr>
          <a:xfrm>
            <a:off x="6502388" y="3859797"/>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34" name="Text Placeholder 10">
            <a:extLst>
              <a:ext uri="{FF2B5EF4-FFF2-40B4-BE49-F238E27FC236}">
                <a16:creationId xmlns:a16="http://schemas.microsoft.com/office/drawing/2014/main" id="{C0468E64-5403-40FE-84BE-184FCF30EA38}"/>
              </a:ext>
            </a:extLst>
          </p:cNvPr>
          <p:cNvSpPr>
            <a:spLocks noGrp="1"/>
          </p:cNvSpPr>
          <p:nvPr>
            <p:ph type="body" sz="quarter" idx="46" hasCustomPrompt="1"/>
          </p:nvPr>
        </p:nvSpPr>
        <p:spPr>
          <a:xfrm>
            <a:off x="6502388" y="4348309"/>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35" name="Text Placeholder 8">
            <a:extLst>
              <a:ext uri="{FF2B5EF4-FFF2-40B4-BE49-F238E27FC236}">
                <a16:creationId xmlns:a16="http://schemas.microsoft.com/office/drawing/2014/main" id="{D0CF6241-B0D3-4D20-B605-DD302BA1D6C1}"/>
              </a:ext>
            </a:extLst>
          </p:cNvPr>
          <p:cNvSpPr>
            <a:spLocks noGrp="1"/>
          </p:cNvSpPr>
          <p:nvPr>
            <p:ph type="body" sz="quarter" idx="47" hasCustomPrompt="1"/>
          </p:nvPr>
        </p:nvSpPr>
        <p:spPr>
          <a:xfrm>
            <a:off x="9899313" y="3859797"/>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36" name="Text Placeholder 10">
            <a:extLst>
              <a:ext uri="{FF2B5EF4-FFF2-40B4-BE49-F238E27FC236}">
                <a16:creationId xmlns:a16="http://schemas.microsoft.com/office/drawing/2014/main" id="{711DB09A-A42D-4902-AF3E-5D0DC168C285}"/>
              </a:ext>
            </a:extLst>
          </p:cNvPr>
          <p:cNvSpPr>
            <a:spLocks noGrp="1"/>
          </p:cNvSpPr>
          <p:nvPr>
            <p:ph type="body" sz="quarter" idx="48" hasCustomPrompt="1"/>
          </p:nvPr>
        </p:nvSpPr>
        <p:spPr>
          <a:xfrm>
            <a:off x="9899313" y="4348309"/>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37" name="Picture Placeholder 15">
            <a:extLst>
              <a:ext uri="{FF2B5EF4-FFF2-40B4-BE49-F238E27FC236}">
                <a16:creationId xmlns:a16="http://schemas.microsoft.com/office/drawing/2014/main" id="{E96186ED-3118-47CD-987B-87DECE43F025}"/>
              </a:ext>
            </a:extLst>
          </p:cNvPr>
          <p:cNvSpPr>
            <a:spLocks noGrp="1"/>
          </p:cNvSpPr>
          <p:nvPr>
            <p:ph type="pic" sz="quarter" idx="49"/>
          </p:nvPr>
        </p:nvSpPr>
        <p:spPr>
          <a:xfrm>
            <a:off x="5130008"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38" name="Picture Placeholder 15">
            <a:extLst>
              <a:ext uri="{FF2B5EF4-FFF2-40B4-BE49-F238E27FC236}">
                <a16:creationId xmlns:a16="http://schemas.microsoft.com/office/drawing/2014/main" id="{BF2BC07A-75E7-4434-B71D-F48A7ADA8048}"/>
              </a:ext>
            </a:extLst>
          </p:cNvPr>
          <p:cNvSpPr>
            <a:spLocks noGrp="1"/>
          </p:cNvSpPr>
          <p:nvPr>
            <p:ph type="pic" sz="quarter" idx="50"/>
          </p:nvPr>
        </p:nvSpPr>
        <p:spPr>
          <a:xfrm>
            <a:off x="8526933"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4" name="Rectangle 6">
            <a:extLst>
              <a:ext uri="{FF2B5EF4-FFF2-40B4-BE49-F238E27FC236}">
                <a16:creationId xmlns:a16="http://schemas.microsoft.com/office/drawing/2014/main" id="{CEDEC4EC-1B7D-4C30-9BDC-ED714BC0AD87}"/>
              </a:ext>
              <a:ext uri="{C183D7F6-B498-43B3-948B-1728B52AA6E4}">
                <adec:decorative xmlns:adec="http://schemas.microsoft.com/office/drawing/2017/decorative" val="1"/>
              </a:ext>
            </a:extLst>
          </p:cNvPr>
          <p:cNvSpPr/>
          <p:nvPr userDrawn="1"/>
        </p:nvSpPr>
        <p:spPr>
          <a:xfrm>
            <a:off x="6502388"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6">
            <a:extLst>
              <a:ext uri="{FF2B5EF4-FFF2-40B4-BE49-F238E27FC236}">
                <a16:creationId xmlns:a16="http://schemas.microsoft.com/office/drawing/2014/main" id="{61B31970-0B46-450B-916F-74D6DEF9B8F8}"/>
              </a:ext>
              <a:ext uri="{C183D7F6-B498-43B3-948B-1728B52AA6E4}">
                <adec:decorative xmlns:adec="http://schemas.microsoft.com/office/drawing/2017/decorative" val="1"/>
              </a:ext>
            </a:extLst>
          </p:cNvPr>
          <p:cNvSpPr/>
          <p:nvPr userDrawn="1"/>
        </p:nvSpPr>
        <p:spPr>
          <a:xfrm>
            <a:off x="9917313"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6">
            <a:extLst>
              <a:ext uri="{FF2B5EF4-FFF2-40B4-BE49-F238E27FC236}">
                <a16:creationId xmlns:a16="http://schemas.microsoft.com/office/drawing/2014/main" id="{950320AF-7644-49E1-9D16-70547713917F}"/>
              </a:ext>
              <a:ext uri="{C183D7F6-B498-43B3-948B-1728B52AA6E4}">
                <adec:decorative xmlns:adec="http://schemas.microsoft.com/office/drawing/2017/decorative" val="1"/>
              </a:ext>
            </a:extLst>
          </p:cNvPr>
          <p:cNvSpPr/>
          <p:nvPr userDrawn="1"/>
        </p:nvSpPr>
        <p:spPr>
          <a:xfrm>
            <a:off x="6502388"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6">
            <a:extLst>
              <a:ext uri="{FF2B5EF4-FFF2-40B4-BE49-F238E27FC236}">
                <a16:creationId xmlns:a16="http://schemas.microsoft.com/office/drawing/2014/main" id="{D36D919E-E710-495F-8E8C-3A987E502CF7}"/>
              </a:ext>
              <a:ext uri="{C183D7F6-B498-43B3-948B-1728B52AA6E4}">
                <adec:decorative xmlns:adec="http://schemas.microsoft.com/office/drawing/2017/decorative" val="1"/>
              </a:ext>
            </a:extLst>
          </p:cNvPr>
          <p:cNvSpPr/>
          <p:nvPr userDrawn="1"/>
        </p:nvSpPr>
        <p:spPr>
          <a:xfrm>
            <a:off x="9917313"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8065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BB9D81-6871-4A9D-BF45-2D079E803094}"/>
              </a:ext>
            </a:extLst>
          </p:cNvPr>
          <p:cNvPicPr>
            <a:picLocks noChangeAspect="1"/>
          </p:cNvPicPr>
          <p:nvPr userDrawn="1"/>
        </p:nvPicPr>
        <p:blipFill>
          <a:blip r:embed="rId2"/>
          <a:stretch>
            <a:fillRect/>
          </a:stretch>
        </p:blipFill>
        <p:spPr>
          <a:xfrm>
            <a:off x="663465" y="812097"/>
            <a:ext cx="11528535" cy="5645385"/>
          </a:xfrm>
          <a:prstGeom prst="rect">
            <a:avLst/>
          </a:prstGeom>
        </p:spPr>
      </p:pic>
      <p:sp>
        <p:nvSpPr>
          <p:cNvPr id="8" name="Picture Placeholder 10">
            <a:extLst>
              <a:ext uri="{FF2B5EF4-FFF2-40B4-BE49-F238E27FC236}">
                <a16:creationId xmlns:a16="http://schemas.microsoft.com/office/drawing/2014/main" id="{D7C80831-068A-4F76-B718-3D893A2E5B24}"/>
              </a:ext>
            </a:extLst>
          </p:cNvPr>
          <p:cNvSpPr>
            <a:spLocks noGrp="1"/>
          </p:cNvSpPr>
          <p:nvPr>
            <p:ph type="pic" sz="quarter" idx="13" hasCustomPrompt="1"/>
          </p:nvPr>
        </p:nvSpPr>
        <p:spPr>
          <a:xfrm>
            <a:off x="5217319" y="125540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24370" y="3955774"/>
            <a:ext cx="3978665" cy="197661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Slide Number Placeholder 4">
            <a:extLst>
              <a:ext uri="{FF2B5EF4-FFF2-40B4-BE49-F238E27FC236}">
                <a16:creationId xmlns:a16="http://schemas.microsoft.com/office/drawing/2014/main" id="{9A5F0423-B6EE-42FD-9306-5E965142C6CE}"/>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Footer Placeholder 5">
            <a:extLst>
              <a:ext uri="{FF2B5EF4-FFF2-40B4-BE49-F238E27FC236}">
                <a16:creationId xmlns:a16="http://schemas.microsoft.com/office/drawing/2014/main" id="{FBCE01B6-FB5C-471B-B95B-DB3DC8A0E4BD}"/>
              </a:ext>
            </a:extLst>
          </p:cNvPr>
          <p:cNvSpPr>
            <a:spLocks noGrp="1"/>
          </p:cNvSpPr>
          <p:nvPr>
            <p:ph type="ftr" sz="quarter" idx="12"/>
          </p:nvPr>
        </p:nvSpPr>
        <p:spPr/>
        <p:txBody>
          <a:bodyPr/>
          <a:lstStyle/>
          <a:p>
            <a:r>
              <a:rPr lang="en-US" noProof="0" dirty="0"/>
              <a:t>Add a footer</a:t>
            </a:r>
          </a:p>
        </p:txBody>
      </p:sp>
      <p:sp>
        <p:nvSpPr>
          <p:cNvPr id="9" name="Title 8">
            <a:extLst>
              <a:ext uri="{FF2B5EF4-FFF2-40B4-BE49-F238E27FC236}">
                <a16:creationId xmlns:a16="http://schemas.microsoft.com/office/drawing/2014/main" id="{5CA0D6D2-4DA0-4AEE-95C1-E8BDD0515364}"/>
              </a:ext>
            </a:extLst>
          </p:cNvPr>
          <p:cNvSpPr>
            <a:spLocks noGrp="1"/>
          </p:cNvSpPr>
          <p:nvPr>
            <p:ph type="title" hasCustomPrompt="1"/>
          </p:nvPr>
        </p:nvSpPr>
        <p:spPr>
          <a:xfrm>
            <a:off x="432000" y="432000"/>
            <a:ext cx="3971035" cy="432000"/>
          </a:xfrm>
        </p:spPr>
        <p:txBody>
          <a:bodyPr anchor="t"/>
          <a:lstStyle>
            <a:lvl1pPr>
              <a:defRPr>
                <a:solidFill>
                  <a:schemeClr val="tx1">
                    <a:lumMod val="75000"/>
                    <a:lumOff val="25000"/>
                  </a:schemeClr>
                </a:solidFill>
              </a:defRPr>
            </a:lvl1pPr>
          </a:lstStyle>
          <a:p>
            <a:r>
              <a:rPr lang="en-US" noProof="0"/>
              <a:t>Click to edit title</a:t>
            </a:r>
          </a:p>
        </p:txBody>
      </p:sp>
      <p:sp>
        <p:nvSpPr>
          <p:cNvPr id="4" name="Text Placeholder 3">
            <a:extLst>
              <a:ext uri="{FF2B5EF4-FFF2-40B4-BE49-F238E27FC236}">
                <a16:creationId xmlns:a16="http://schemas.microsoft.com/office/drawing/2014/main" id="{86E450DC-177B-4710-8122-B192B58AB345}"/>
              </a:ext>
            </a:extLst>
          </p:cNvPr>
          <p:cNvSpPr>
            <a:spLocks noGrp="1"/>
          </p:cNvSpPr>
          <p:nvPr>
            <p:ph type="body" sz="quarter" idx="14" hasCustomPrompt="1"/>
          </p:nvPr>
        </p:nvSpPr>
        <p:spPr>
          <a:xfrm>
            <a:off x="423863" y="2563813"/>
            <a:ext cx="3979862" cy="1212850"/>
          </a:xfrm>
        </p:spPr>
        <p:txBody>
          <a:bodyPr anchor="b"/>
          <a:lstStyle>
            <a:lvl1pPr marL="0" indent="0">
              <a:buNone/>
              <a:defRPr sz="2800">
                <a:latin typeface="+mj-lt"/>
              </a:defRPr>
            </a:lvl1pPr>
            <a:lvl2pPr marL="266700" indent="0">
              <a:buNone/>
              <a:defRPr>
                <a:latin typeface="+mj-lt"/>
              </a:defRPr>
            </a:lvl2pPr>
            <a:lvl3pPr marL="542925" indent="0">
              <a:buNone/>
              <a:defRPr>
                <a:latin typeface="+mj-lt"/>
              </a:defRPr>
            </a:lvl3pPr>
            <a:lvl4pPr marL="809625" indent="0">
              <a:buNone/>
              <a:defRPr>
                <a:latin typeface="+mj-lt"/>
              </a:defRPr>
            </a:lvl4pPr>
            <a:lvl5pPr marL="1076325" indent="0">
              <a:buNone/>
              <a:defRPr>
                <a:latin typeface="+mj-lt"/>
              </a:defRPr>
            </a:lvl5pPr>
          </a:lstStyle>
          <a:p>
            <a:pPr lvl="0"/>
            <a:r>
              <a:rPr lang="en-US" noProof="0"/>
              <a:t>Emphasized Text</a:t>
            </a:r>
          </a:p>
        </p:txBody>
      </p:sp>
    </p:spTree>
    <p:extLst>
      <p:ext uri="{BB962C8B-B14F-4D97-AF65-F5344CB8AC3E}">
        <p14:creationId xmlns:p14="http://schemas.microsoft.com/office/powerpoint/2010/main" val="419701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3</a:t>
            </a:r>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4</a:t>
            </a:r>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2" name="Text Placeholder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15" name="Group 14">
            <a:extLst>
              <a:ext uri="{FF2B5EF4-FFF2-40B4-BE49-F238E27FC236}">
                <a16:creationId xmlns:a16="http://schemas.microsoft.com/office/drawing/2014/main" id="{0DFB96B7-45A3-4381-89C2-4A31A565FF96}"/>
              </a:ext>
              <a:ext uri="{C183D7F6-B498-43B3-948B-1728B52AA6E4}">
                <adec:decorative xmlns:adec="http://schemas.microsoft.com/office/drawing/2017/decorative" val="1"/>
              </a:ext>
            </a:extLst>
          </p:cNvPr>
          <p:cNvGrpSpPr/>
          <p:nvPr userDrawn="1"/>
        </p:nvGrpSpPr>
        <p:grpSpPr>
          <a:xfrm>
            <a:off x="2843850" y="1642400"/>
            <a:ext cx="6516100" cy="2131094"/>
            <a:chOff x="2843850" y="1642400"/>
            <a:chExt cx="1836000" cy="2131094"/>
          </a:xfrm>
        </p:grpSpPr>
        <p:sp>
          <p:nvSpPr>
            <p:cNvPr id="16" name="Rectangle 6">
              <a:extLst>
                <a:ext uri="{FF2B5EF4-FFF2-40B4-BE49-F238E27FC236}">
                  <a16:creationId xmlns:a16="http://schemas.microsoft.com/office/drawing/2014/main" id="{57C639D3-D14E-4739-A805-8BD1EE3723AB}"/>
                </a:ext>
              </a:extLst>
            </p:cNvPr>
            <p:cNvSpPr/>
            <p:nvPr/>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6">
              <a:extLst>
                <a:ext uri="{FF2B5EF4-FFF2-40B4-BE49-F238E27FC236}">
                  <a16:creationId xmlns:a16="http://schemas.microsoft.com/office/drawing/2014/main" id="{3552379E-CA58-42E4-929B-E0CDE195CFB4}"/>
                </a:ext>
              </a:extLst>
            </p:cNvPr>
            <p:cNvSpPr/>
            <p:nvPr/>
          </p:nvSpPr>
          <p:spPr>
            <a:xfrm flipV="1">
              <a:off x="2843850" y="1642400"/>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88397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C4608B7-DD3E-4FE7-99F3-5F9903CF962C}"/>
              </a:ext>
            </a:extLst>
          </p:cNvPr>
          <p:cNvSpPr/>
          <p:nvPr userDrawn="1"/>
        </p:nvSpPr>
        <p:spPr>
          <a:xfrm>
            <a:off x="11408062" y="6126183"/>
            <a:ext cx="540000" cy="540000"/>
          </a:xfrm>
          <a:prstGeom prst="rect">
            <a:avLst/>
          </a:pr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0014CD90-8DA5-4100-A913-BD3783FA44B9}"/>
              </a:ext>
            </a:extLst>
          </p:cNvPr>
          <p:cNvSpPr/>
          <p:nvPr userDrawn="1"/>
        </p:nvSpPr>
        <p:spPr>
          <a:xfrm>
            <a:off x="0" y="6780458"/>
            <a:ext cx="12192000" cy="775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24370" y="1272208"/>
            <a:ext cx="11340000" cy="46601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7089975" y="6487997"/>
            <a:ext cx="4114800" cy="206104"/>
          </a:xfrm>
          <a:prstGeom prst="rect">
            <a:avLst/>
          </a:prstGeom>
        </p:spPr>
        <p:txBody>
          <a:bodyPr vert="horz" lIns="0" tIns="0" rIns="0" bIns="0" rtlCol="0" anchor="b"/>
          <a:lstStyle>
            <a:lvl1pPr algn="r">
              <a:defRPr sz="1200" i="1">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09431" y="6213621"/>
            <a:ext cx="537262" cy="365125"/>
          </a:xfrm>
          <a:prstGeom prst="rect">
            <a:avLst/>
          </a:prstGeom>
        </p:spPr>
        <p:txBody>
          <a:bodyPr vert="horz" lIns="0" tIns="0" rIns="0" bIns="0" rtlCol="0" anchor="ctr"/>
          <a:lstStyle>
            <a:lvl1pPr algn="ctr">
              <a:defRPr sz="1600" b="1" i="0">
                <a:solidFill>
                  <a:schemeClr val="tx1">
                    <a:lumMod val="50000"/>
                    <a:lumOff val="50000"/>
                  </a:schemeClr>
                </a:solidFill>
                <a:latin typeface="+mj-lt"/>
              </a:defRPr>
            </a:lvl1pPr>
          </a:lstStyle>
          <a:p>
            <a:fld id="{19B51A1E-902D-48AF-9020-955120F399B6}"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227520FF-02C3-4FC8-9DD4-6FD4DAE01FE9}"/>
              </a:ext>
            </a:extLst>
          </p:cNvPr>
          <p:cNvCxnSpPr>
            <a:cxnSpLocks/>
          </p:cNvCxnSpPr>
          <p:nvPr userDrawn="1"/>
        </p:nvCxnSpPr>
        <p:spPr>
          <a:xfrm>
            <a:off x="11408062" y="6780192"/>
            <a:ext cx="54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8D9BA-F531-48FF-BE31-0248EF5CC454}"/>
              </a:ext>
            </a:extLst>
          </p:cNvPr>
          <p:cNvSpPr/>
          <p:nvPr userDrawn="1"/>
        </p:nvSpPr>
        <p:spPr>
          <a:xfrm>
            <a:off x="0" y="6780458"/>
            <a:ext cx="11232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id="{C637404C-CCC9-46CA-A9D3-525E2E6FC73B}"/>
              </a:ext>
            </a:extLst>
          </p:cNvPr>
          <p:cNvGrpSpPr/>
          <p:nvPr userDrawn="1"/>
        </p:nvGrpSpPr>
        <p:grpSpPr>
          <a:xfrm>
            <a:off x="9874905" y="6130433"/>
            <a:ext cx="1329870" cy="320195"/>
            <a:chOff x="1985170" y="1950690"/>
            <a:chExt cx="2173095" cy="523220"/>
          </a:xfrm>
        </p:grpSpPr>
        <p:sp>
          <p:nvSpPr>
            <p:cNvPr id="13" name="Rectangle 12">
              <a:extLst>
                <a:ext uri="{FF2B5EF4-FFF2-40B4-BE49-F238E27FC236}">
                  <a16:creationId xmlns:a16="http://schemas.microsoft.com/office/drawing/2014/main" id="{05EB3BD8-4375-44FB-9E9D-0FB76CBA224D}"/>
                </a:ext>
              </a:extLst>
            </p:cNvPr>
            <p:cNvSpPr/>
            <p:nvPr/>
          </p:nvSpPr>
          <p:spPr>
            <a:xfrm>
              <a:off x="1985170" y="1950690"/>
              <a:ext cx="2173095" cy="523220"/>
            </a:xfrm>
            <a:prstGeom prst="rect">
              <a:avLst/>
            </a:prstGeom>
            <a:solidFill>
              <a:schemeClr val="tx1"/>
            </a:solidFill>
            <a:ln>
              <a:solidFill>
                <a:schemeClr val="bg1">
                  <a:lumMod val="95000"/>
                </a:schemeClr>
              </a:solidFill>
            </a:ln>
          </p:spPr>
          <p:txBody>
            <a:bodyPr wrap="none" anchor="ctr">
              <a:noAutofit/>
            </a:bodyPr>
            <a:lstStyle/>
            <a:p>
              <a:pPr algn="ctr"/>
              <a:r>
                <a:rPr lang="en-US" sz="1200" b="1" noProof="0" dirty="0">
                  <a:solidFill>
                    <a:schemeClr val="bg1"/>
                  </a:solidFill>
                  <a:latin typeface="+mj-lt"/>
                </a:rPr>
                <a:t>Contoso</a:t>
              </a:r>
              <a:r>
                <a:rPr lang="en-US" sz="1200" noProof="0" dirty="0">
                  <a:solidFill>
                    <a:schemeClr val="bg1"/>
                  </a:solidFill>
                  <a:latin typeface="+mj-lt"/>
                </a:rPr>
                <a:t> </a:t>
              </a:r>
              <a:r>
                <a:rPr lang="en-US" sz="1200" i="1" noProof="0" dirty="0">
                  <a:solidFill>
                    <a:schemeClr val="bg1"/>
                  </a:solidFill>
                  <a:latin typeface="+mj-lt"/>
                </a:rPr>
                <a:t>Ltd</a:t>
              </a:r>
              <a:r>
                <a:rPr lang="en-US" sz="1200" noProof="0" dirty="0">
                  <a:solidFill>
                    <a:schemeClr val="bg1"/>
                  </a:solidFill>
                  <a:latin typeface="+mj-lt"/>
                </a:rPr>
                <a:t>.</a:t>
              </a:r>
            </a:p>
          </p:txBody>
        </p:sp>
        <p:sp>
          <p:nvSpPr>
            <p:cNvPr id="14" name="Rectangle 6">
              <a:extLst>
                <a:ext uri="{FF2B5EF4-FFF2-40B4-BE49-F238E27FC236}">
                  <a16:creationId xmlns:a16="http://schemas.microsoft.com/office/drawing/2014/main" id="{BCC973EA-C8AF-4B29-93CC-A9F4F15E238E}"/>
                </a:ext>
              </a:extLst>
            </p:cNvPr>
            <p:cNvSpPr/>
            <p:nvPr/>
          </p:nvSpPr>
          <p:spPr>
            <a:xfrm flipV="1">
              <a:off x="2087087" y="2034539"/>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noProof="0" dirty="0"/>
            </a:p>
          </p:txBody>
        </p:sp>
      </p:gr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50" r:id="rId10"/>
    <p:sldLayoutId id="2147483652" r:id="rId11"/>
    <p:sldLayoutId id="2147483667" r:id="rId12"/>
    <p:sldLayoutId id="2147483668" r:id="rId13"/>
    <p:sldLayoutId id="2147483669" r:id="rId14"/>
    <p:sldLayoutId id="2147483670" r:id="rId15"/>
    <p:sldLayoutId id="2147483671" r:id="rId16"/>
    <p:sldLayoutId id="2147483672" r:id="rId17"/>
    <p:sldLayoutId id="2147483673" r:id="rId18"/>
    <p:sldLayoutId id="2147483656" r:id="rId19"/>
    <p:sldLayoutId id="2147483657" r:id="rId20"/>
    <p:sldLayoutId id="2147483653" r:id="rId21"/>
    <p:sldLayoutId id="2147483654" r:id="rId22"/>
    <p:sldLayoutId id="2147483679" r:id="rId23"/>
    <p:sldLayoutId id="2147483655" r:id="rId24"/>
    <p:sldLayoutId id="2147483674" r:id="rId25"/>
    <p:sldLayoutId id="2147483675" r:id="rId26"/>
    <p:sldLayoutId id="2147483676" r:id="rId27"/>
    <p:sldLayoutId id="2147483677" r:id="rId28"/>
    <p:sldLayoutId id="2147483678" r:id="rId29"/>
  </p:sldLayoutIdLst>
  <p:hf hdr="0" dt="0"/>
  <p:txStyles>
    <p:titleStyle>
      <a:lvl1pPr algn="l" defTabSz="914400" rtl="0" eaLnBrk="1" latinLnBrk="0" hangingPunct="1">
        <a:lnSpc>
          <a:spcPct val="90000"/>
        </a:lnSpc>
        <a:spcBef>
          <a:spcPct val="0"/>
        </a:spcBef>
        <a:buNone/>
        <a:defRPr sz="3200" kern="1200" spc="-100" baseline="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shadowandy.net/2017/09/my-blockchain-primer.htm/3"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22.sv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9.jpg"/><Relationship Id="rId13" Type="http://schemas.openxmlformats.org/officeDocument/2006/relationships/image" Target="../media/image34.svg"/><Relationship Id="rId3" Type="http://schemas.openxmlformats.org/officeDocument/2006/relationships/image" Target="../media/image24.pn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23.jpg"/><Relationship Id="rId16" Type="http://schemas.openxmlformats.org/officeDocument/2006/relationships/image" Target="../media/image37.svg"/><Relationship Id="rId1" Type="http://schemas.openxmlformats.org/officeDocument/2006/relationships/slideLayout" Target="../slideLayouts/slideLayout5.xml"/><Relationship Id="rId6" Type="http://schemas.openxmlformats.org/officeDocument/2006/relationships/image" Target="../media/image27.png"/><Relationship Id="rId11" Type="http://schemas.openxmlformats.org/officeDocument/2006/relationships/image" Target="../media/image32.jpg"/><Relationship Id="rId5" Type="http://schemas.openxmlformats.org/officeDocument/2006/relationships/image" Target="../media/image26.jpg"/><Relationship Id="rId15" Type="http://schemas.openxmlformats.org/officeDocument/2006/relationships/image" Target="../media/image3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jpg"/></Relationships>
</file>

<file path=ppt/slides/_rels/slide7.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jpeg"/><Relationship Id="rId1" Type="http://schemas.openxmlformats.org/officeDocument/2006/relationships/slideLayout" Target="../slideLayouts/slideLayout6.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ng wooden tunnel">
            <a:extLst>
              <a:ext uri="{FF2B5EF4-FFF2-40B4-BE49-F238E27FC236}">
                <a16:creationId xmlns:a16="http://schemas.microsoft.com/office/drawing/2014/main" id="{26BCC204-42D7-4F58-B6DF-AB0501ACD7D8}"/>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a:xfrm>
            <a:off x="0" y="36971"/>
            <a:ext cx="12192000" cy="6784058"/>
          </a:xfrm>
        </p:spPr>
      </p:pic>
      <p:grpSp>
        <p:nvGrpSpPr>
          <p:cNvPr id="112" name="Group 111">
            <a:extLst>
              <a:ext uri="{FF2B5EF4-FFF2-40B4-BE49-F238E27FC236}">
                <a16:creationId xmlns:a16="http://schemas.microsoft.com/office/drawing/2014/main" id="{D624720B-51E1-474D-90C6-CD74ED1DA39F}"/>
              </a:ext>
              <a:ext uri="{C183D7F6-B498-43B3-948B-1728B52AA6E4}">
                <adec:decorative xmlns:adec="http://schemas.microsoft.com/office/drawing/2017/decorative" val="1"/>
              </a:ext>
            </a:extLst>
          </p:cNvPr>
          <p:cNvGrpSpPr/>
          <p:nvPr/>
        </p:nvGrpSpPr>
        <p:grpSpPr>
          <a:xfrm>
            <a:off x="144000" y="144000"/>
            <a:ext cx="4860000" cy="6498000"/>
            <a:chOff x="408650" y="404285"/>
            <a:chExt cx="4330700" cy="3164637"/>
          </a:xfrm>
        </p:grpSpPr>
        <p:sp>
          <p:nvSpPr>
            <p:cNvPr id="110" name="Rectangle 6">
              <a:extLst>
                <a:ext uri="{FF2B5EF4-FFF2-40B4-BE49-F238E27FC236}">
                  <a16:creationId xmlns:a16="http://schemas.microsoft.com/office/drawing/2014/main" id="{E4561AC7-2339-461B-BFF9-BEBEF60974E1}"/>
                </a:ext>
                <a:ext uri="{C183D7F6-B498-43B3-948B-1728B52AA6E4}">
                  <adec:decorative xmlns:adec="http://schemas.microsoft.com/office/drawing/2017/decorative" val="1"/>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6">
              <a:extLst>
                <a:ext uri="{FF2B5EF4-FFF2-40B4-BE49-F238E27FC236}">
                  <a16:creationId xmlns:a16="http://schemas.microsoft.com/office/drawing/2014/main" id="{6FFCCB15-66C7-4E86-BF09-14C5B1569970}"/>
                </a:ext>
                <a:ext uri="{C183D7F6-B498-43B3-948B-1728B52AA6E4}">
                  <adec:decorative xmlns:adec="http://schemas.microsoft.com/office/drawing/2017/decorative" val="1"/>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Title 21">
            <a:extLst>
              <a:ext uri="{FF2B5EF4-FFF2-40B4-BE49-F238E27FC236}">
                <a16:creationId xmlns:a16="http://schemas.microsoft.com/office/drawing/2014/main" id="{BA160141-042F-4099-856C-C1D62E0FF551}"/>
              </a:ext>
            </a:extLst>
          </p:cNvPr>
          <p:cNvSpPr>
            <a:spLocks noGrp="1"/>
          </p:cNvSpPr>
          <p:nvPr>
            <p:ph type="ctrTitle"/>
          </p:nvPr>
        </p:nvSpPr>
        <p:spPr>
          <a:xfrm>
            <a:off x="144000" y="838302"/>
            <a:ext cx="4860000" cy="1800000"/>
          </a:xfrm>
        </p:spPr>
        <p:txBody>
          <a:bodyPr/>
          <a:lstStyle/>
          <a:p>
            <a:r>
              <a:rPr lang="en-US" dirty="0"/>
              <a:t>The Future of Information</a:t>
            </a:r>
          </a:p>
        </p:txBody>
      </p:sp>
      <p:sp>
        <p:nvSpPr>
          <p:cNvPr id="23" name="Subtitle 22">
            <a:extLst>
              <a:ext uri="{FF2B5EF4-FFF2-40B4-BE49-F238E27FC236}">
                <a16:creationId xmlns:a16="http://schemas.microsoft.com/office/drawing/2014/main" id="{212BE0C8-3274-44C1-93C2-9347988BD0FF}"/>
              </a:ext>
            </a:extLst>
          </p:cNvPr>
          <p:cNvSpPr>
            <a:spLocks noGrp="1"/>
          </p:cNvSpPr>
          <p:nvPr>
            <p:ph type="subTitle" idx="1"/>
          </p:nvPr>
        </p:nvSpPr>
        <p:spPr/>
        <p:txBody>
          <a:bodyPr/>
          <a:lstStyle/>
          <a:p>
            <a:r>
              <a:rPr lang="en-US" dirty="0"/>
              <a:t>How to Survive Fake News</a:t>
            </a:r>
            <a:endParaRPr lang="en-US" noProof="1"/>
          </a:p>
        </p:txBody>
      </p:sp>
    </p:spTree>
    <p:extLst>
      <p:ext uri="{BB962C8B-B14F-4D97-AF65-F5344CB8AC3E}">
        <p14:creationId xmlns:p14="http://schemas.microsoft.com/office/powerpoint/2010/main" val="148523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70729503-EC5B-4C82-A556-434E93D22BCE}"/>
              </a:ext>
            </a:extLst>
          </p:cNvPr>
          <p:cNvSpPr>
            <a:spLocks noGrp="1"/>
          </p:cNvSpPr>
          <p:nvPr>
            <p:ph type="subTitle" idx="1"/>
          </p:nvPr>
        </p:nvSpPr>
        <p:spPr>
          <a:xfrm>
            <a:off x="158069" y="206395"/>
            <a:ext cx="3943612" cy="1518495"/>
          </a:xfrm>
        </p:spPr>
        <p:txBody>
          <a:bodyPr/>
          <a:lstStyle/>
          <a:p>
            <a:r>
              <a:rPr lang="en-US" dirty="0"/>
              <a:t>You want to publish a Secuirty Awareness Announcement to your people.  </a:t>
            </a:r>
          </a:p>
          <a:p>
            <a:r>
              <a:rPr lang="en-US" dirty="0"/>
              <a:t>In an era of fake news, you want to ensure it is certified as true, and independently verifiable to anyone on earth.</a:t>
            </a:r>
          </a:p>
        </p:txBody>
      </p:sp>
      <p:pic>
        <p:nvPicPr>
          <p:cNvPr id="7" name="Picture 6" descr="Commuters walking">
            <a:extLst>
              <a:ext uri="{FF2B5EF4-FFF2-40B4-BE49-F238E27FC236}">
                <a16:creationId xmlns:a16="http://schemas.microsoft.com/office/drawing/2014/main" id="{AAA9C404-C81D-43B3-B1CE-3EDBE33C0A92}"/>
              </a:ext>
            </a:extLst>
          </p:cNvPr>
          <p:cNvPicPr>
            <a:picLocks noChangeAspect="1"/>
          </p:cNvPicPr>
          <p:nvPr/>
        </p:nvPicPr>
        <p:blipFill>
          <a:blip r:embed="rId2"/>
          <a:stretch>
            <a:fillRect/>
          </a:stretch>
        </p:blipFill>
        <p:spPr>
          <a:xfrm>
            <a:off x="4314916" y="800100"/>
            <a:ext cx="7877084" cy="5257800"/>
          </a:xfrm>
          <a:prstGeom prst="rect">
            <a:avLst/>
          </a:prstGeom>
        </p:spPr>
      </p:pic>
      <p:pic>
        <p:nvPicPr>
          <p:cNvPr id="9" name="Picture 8" descr="Businesswoman brainstorming at board in office">
            <a:extLst>
              <a:ext uri="{FF2B5EF4-FFF2-40B4-BE49-F238E27FC236}">
                <a16:creationId xmlns:a16="http://schemas.microsoft.com/office/drawing/2014/main" id="{4EE84DD4-A5F9-4E05-85D9-A654DE9504FD}"/>
              </a:ext>
            </a:extLst>
          </p:cNvPr>
          <p:cNvPicPr>
            <a:picLocks noChangeAspect="1"/>
          </p:cNvPicPr>
          <p:nvPr/>
        </p:nvPicPr>
        <p:blipFill>
          <a:blip r:embed="rId3"/>
          <a:stretch>
            <a:fillRect/>
          </a:stretch>
        </p:blipFill>
        <p:spPr>
          <a:xfrm>
            <a:off x="555652" y="2379773"/>
            <a:ext cx="3148447" cy="2098453"/>
          </a:xfrm>
          <a:prstGeom prst="rect">
            <a:avLst/>
          </a:prstGeom>
        </p:spPr>
      </p:pic>
      <p:sp>
        <p:nvSpPr>
          <p:cNvPr id="10" name="TextBox 9">
            <a:extLst>
              <a:ext uri="{FF2B5EF4-FFF2-40B4-BE49-F238E27FC236}">
                <a16:creationId xmlns:a16="http://schemas.microsoft.com/office/drawing/2014/main" id="{A4D58476-BD79-4B6A-843C-75209DCD906D}"/>
              </a:ext>
            </a:extLst>
          </p:cNvPr>
          <p:cNvSpPr txBox="1"/>
          <p:nvPr/>
        </p:nvSpPr>
        <p:spPr>
          <a:xfrm>
            <a:off x="4714612" y="6166957"/>
            <a:ext cx="5897461" cy="369332"/>
          </a:xfrm>
          <a:prstGeom prst="rect">
            <a:avLst/>
          </a:prstGeom>
          <a:noFill/>
        </p:spPr>
        <p:txBody>
          <a:bodyPr wrap="square" rtlCol="0">
            <a:spAutoFit/>
          </a:bodyPr>
          <a:lstStyle/>
          <a:p>
            <a:pPr algn="ctr"/>
            <a:r>
              <a:rPr lang="en-US" b="1" dirty="0"/>
              <a:t>Solution:</a:t>
            </a:r>
            <a:r>
              <a:rPr lang="en-US" dirty="0"/>
              <a:t> Distributed Ledger of Verifiable Text (Content) </a:t>
            </a:r>
          </a:p>
        </p:txBody>
      </p:sp>
    </p:spTree>
    <p:extLst>
      <p:ext uri="{BB962C8B-B14F-4D97-AF65-F5344CB8AC3E}">
        <p14:creationId xmlns:p14="http://schemas.microsoft.com/office/powerpoint/2010/main" val="287546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70729503-EC5B-4C82-A556-434E93D22BCE}"/>
              </a:ext>
            </a:extLst>
          </p:cNvPr>
          <p:cNvSpPr>
            <a:spLocks noGrp="1"/>
          </p:cNvSpPr>
          <p:nvPr>
            <p:ph type="subTitle" idx="1"/>
          </p:nvPr>
        </p:nvSpPr>
        <p:spPr>
          <a:xfrm>
            <a:off x="174847" y="298911"/>
            <a:ext cx="3943612" cy="1518495"/>
          </a:xfrm>
        </p:spPr>
        <p:txBody>
          <a:bodyPr/>
          <a:lstStyle/>
          <a:p>
            <a:r>
              <a:rPr lang="en-US" dirty="0"/>
              <a:t>Using Blockchain, each publishing point and subsequent consumer can instantly verify information and confirm who, what, when, where and why content was created.  </a:t>
            </a:r>
          </a:p>
        </p:txBody>
      </p:sp>
      <p:pic>
        <p:nvPicPr>
          <p:cNvPr id="9" name="Picture 8" descr="Businesswoman brainstorming at board in office">
            <a:extLst>
              <a:ext uri="{FF2B5EF4-FFF2-40B4-BE49-F238E27FC236}">
                <a16:creationId xmlns:a16="http://schemas.microsoft.com/office/drawing/2014/main" id="{4EE84DD4-A5F9-4E05-85D9-A654DE9504FD}"/>
              </a:ext>
            </a:extLst>
          </p:cNvPr>
          <p:cNvPicPr>
            <a:picLocks noChangeAspect="1"/>
          </p:cNvPicPr>
          <p:nvPr/>
        </p:nvPicPr>
        <p:blipFill>
          <a:blip r:embed="rId2"/>
          <a:stretch>
            <a:fillRect/>
          </a:stretch>
        </p:blipFill>
        <p:spPr>
          <a:xfrm>
            <a:off x="360485" y="1960625"/>
            <a:ext cx="2937828" cy="1958075"/>
          </a:xfrm>
          <a:prstGeom prst="rect">
            <a:avLst/>
          </a:prstGeom>
        </p:spPr>
      </p:pic>
      <p:graphicFrame>
        <p:nvGraphicFramePr>
          <p:cNvPr id="5" name="Diagram 4">
            <a:extLst>
              <a:ext uri="{FF2B5EF4-FFF2-40B4-BE49-F238E27FC236}">
                <a16:creationId xmlns:a16="http://schemas.microsoft.com/office/drawing/2014/main" id="{2B06A067-6A9F-43D9-8A9C-2EB967B6D57C}"/>
              </a:ext>
            </a:extLst>
          </p:cNvPr>
          <p:cNvGraphicFramePr/>
          <p:nvPr>
            <p:extLst>
              <p:ext uri="{D42A27DB-BD31-4B8C-83A1-F6EECF244321}">
                <p14:modId xmlns:p14="http://schemas.microsoft.com/office/powerpoint/2010/main" val="2053418513"/>
              </p:ext>
            </p:extLst>
          </p:nvPr>
        </p:nvGraphicFramePr>
        <p:xfrm>
          <a:off x="3052664" y="95273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Arrow: Notched Right 1">
            <a:extLst>
              <a:ext uri="{FF2B5EF4-FFF2-40B4-BE49-F238E27FC236}">
                <a16:creationId xmlns:a16="http://schemas.microsoft.com/office/drawing/2014/main" id="{4E487D7A-D060-41B2-8C55-3E1690E88686}"/>
              </a:ext>
            </a:extLst>
          </p:cNvPr>
          <p:cNvSpPr/>
          <p:nvPr/>
        </p:nvSpPr>
        <p:spPr>
          <a:xfrm>
            <a:off x="3856890" y="1983393"/>
            <a:ext cx="2543910" cy="364074"/>
          </a:xfrm>
          <a:prstGeom prst="notchedRightArrow">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111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81FC4C2-BEFE-4BDD-8E0F-ABFA91A3EBE1}"/>
              </a:ext>
            </a:extLst>
          </p:cNvPr>
          <p:cNvSpPr/>
          <p:nvPr/>
        </p:nvSpPr>
        <p:spPr>
          <a:xfrm>
            <a:off x="2197913" y="1906736"/>
            <a:ext cx="7362521" cy="537495"/>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Create Independently Verifiable Content (Library of Babel)</a:t>
            </a:r>
          </a:p>
        </p:txBody>
      </p:sp>
      <p:pic>
        <p:nvPicPr>
          <p:cNvPr id="27" name="Picture 26" descr="Text&#10;&#10;Description automatically generated">
            <a:extLst>
              <a:ext uri="{FF2B5EF4-FFF2-40B4-BE49-F238E27FC236}">
                <a16:creationId xmlns:a16="http://schemas.microsoft.com/office/drawing/2014/main" id="{F1534D44-3DFB-4A29-97C5-0E529DB8BBB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407640" y="2801829"/>
            <a:ext cx="6934681" cy="3774243"/>
          </a:xfrm>
          <a:prstGeom prst="rect">
            <a:avLst/>
          </a:prstGeom>
        </p:spPr>
      </p:pic>
      <p:sp>
        <p:nvSpPr>
          <p:cNvPr id="30" name="Right Brace 29">
            <a:extLst>
              <a:ext uri="{FF2B5EF4-FFF2-40B4-BE49-F238E27FC236}">
                <a16:creationId xmlns:a16="http://schemas.microsoft.com/office/drawing/2014/main" id="{5D27C24E-593F-4728-B804-357E7ED828FB}"/>
              </a:ext>
            </a:extLst>
          </p:cNvPr>
          <p:cNvSpPr/>
          <p:nvPr/>
        </p:nvSpPr>
        <p:spPr>
          <a:xfrm rot="16200000">
            <a:off x="5719782" y="-898330"/>
            <a:ext cx="318784" cy="736252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31" name="TextBox 30">
            <a:extLst>
              <a:ext uri="{FF2B5EF4-FFF2-40B4-BE49-F238E27FC236}">
                <a16:creationId xmlns:a16="http://schemas.microsoft.com/office/drawing/2014/main" id="{AAC7B69F-0909-4B49-9EFC-751737759569}"/>
              </a:ext>
            </a:extLst>
          </p:cNvPr>
          <p:cNvSpPr txBox="1"/>
          <p:nvPr/>
        </p:nvSpPr>
        <p:spPr>
          <a:xfrm>
            <a:off x="2197913" y="293915"/>
            <a:ext cx="7362521" cy="523220"/>
          </a:xfrm>
          <a:prstGeom prst="rect">
            <a:avLst/>
          </a:prstGeom>
          <a:solidFill>
            <a:schemeClr val="tx1"/>
          </a:solidFill>
        </p:spPr>
        <p:txBody>
          <a:bodyPr wrap="square" rtlCol="0">
            <a:spAutoFit/>
          </a:bodyPr>
          <a:lstStyle/>
          <a:p>
            <a:pPr algn="ctr"/>
            <a:r>
              <a:rPr lang="en-US" sz="2800" b="1" dirty="0">
                <a:solidFill>
                  <a:schemeClr val="bg1"/>
                </a:solidFill>
              </a:rPr>
              <a:t>How it Works</a:t>
            </a:r>
          </a:p>
        </p:txBody>
      </p:sp>
      <p:sp>
        <p:nvSpPr>
          <p:cNvPr id="34" name="Rectangle 33">
            <a:extLst>
              <a:ext uri="{FF2B5EF4-FFF2-40B4-BE49-F238E27FC236}">
                <a16:creationId xmlns:a16="http://schemas.microsoft.com/office/drawing/2014/main" id="{D2E54F27-05FC-469D-92EF-59A94636D7D3}"/>
              </a:ext>
            </a:extLst>
          </p:cNvPr>
          <p:cNvSpPr/>
          <p:nvPr/>
        </p:nvSpPr>
        <p:spPr>
          <a:xfrm>
            <a:off x="2193719" y="1093188"/>
            <a:ext cx="7362521" cy="537495"/>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Publish Genesis Block</a:t>
            </a:r>
          </a:p>
        </p:txBody>
      </p:sp>
      <p:sp>
        <p:nvSpPr>
          <p:cNvPr id="33" name="Arrow: Curved Left 32">
            <a:extLst>
              <a:ext uri="{FF2B5EF4-FFF2-40B4-BE49-F238E27FC236}">
                <a16:creationId xmlns:a16="http://schemas.microsoft.com/office/drawing/2014/main" id="{161AE536-ABA5-43C8-A773-33EA39F15AFA}"/>
              </a:ext>
            </a:extLst>
          </p:cNvPr>
          <p:cNvSpPr/>
          <p:nvPr/>
        </p:nvSpPr>
        <p:spPr>
          <a:xfrm>
            <a:off x="9840286" y="1241571"/>
            <a:ext cx="780176" cy="1115735"/>
          </a:xfrm>
          <a:prstGeom prst="curvedLeftArrow">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Arrow: Right 34">
            <a:extLst>
              <a:ext uri="{FF2B5EF4-FFF2-40B4-BE49-F238E27FC236}">
                <a16:creationId xmlns:a16="http://schemas.microsoft.com/office/drawing/2014/main" id="{893F2DE2-84B6-4E80-9B30-66D7A5179A56}"/>
              </a:ext>
            </a:extLst>
          </p:cNvPr>
          <p:cNvSpPr/>
          <p:nvPr/>
        </p:nvSpPr>
        <p:spPr>
          <a:xfrm>
            <a:off x="1348909" y="1182847"/>
            <a:ext cx="616911" cy="377504"/>
          </a:xfrm>
          <a:prstGeom prst="rightArrow">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Curved Right 35">
            <a:extLst>
              <a:ext uri="{FF2B5EF4-FFF2-40B4-BE49-F238E27FC236}">
                <a16:creationId xmlns:a16="http://schemas.microsoft.com/office/drawing/2014/main" id="{E0C2AD69-112F-49D5-A038-4438F37E2152}"/>
              </a:ext>
            </a:extLst>
          </p:cNvPr>
          <p:cNvSpPr/>
          <p:nvPr/>
        </p:nvSpPr>
        <p:spPr>
          <a:xfrm>
            <a:off x="1005170" y="2175483"/>
            <a:ext cx="788565" cy="1140903"/>
          </a:xfrm>
          <a:prstGeom prst="curvedRightArrow">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ight Brace 37">
            <a:extLst>
              <a:ext uri="{FF2B5EF4-FFF2-40B4-BE49-F238E27FC236}">
                <a16:creationId xmlns:a16="http://schemas.microsoft.com/office/drawing/2014/main" id="{C91A1D85-97C5-4037-B5DB-BBA44B7906B7}"/>
              </a:ext>
            </a:extLst>
          </p:cNvPr>
          <p:cNvSpPr/>
          <p:nvPr/>
        </p:nvSpPr>
        <p:spPr>
          <a:xfrm>
            <a:off x="9680894" y="3316386"/>
            <a:ext cx="318784" cy="3033412"/>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37" name="TextBox 36">
            <a:extLst>
              <a:ext uri="{FF2B5EF4-FFF2-40B4-BE49-F238E27FC236}">
                <a16:creationId xmlns:a16="http://schemas.microsoft.com/office/drawing/2014/main" id="{FFD82734-BF93-4387-BA34-F0780F59A617}"/>
              </a:ext>
            </a:extLst>
          </p:cNvPr>
          <p:cNvSpPr txBox="1"/>
          <p:nvPr/>
        </p:nvSpPr>
        <p:spPr>
          <a:xfrm rot="5400000">
            <a:off x="9135610" y="4792848"/>
            <a:ext cx="2189528" cy="369332"/>
          </a:xfrm>
          <a:prstGeom prst="rect">
            <a:avLst/>
          </a:prstGeom>
          <a:noFill/>
        </p:spPr>
        <p:txBody>
          <a:bodyPr wrap="square" rtlCol="0">
            <a:spAutoFit/>
          </a:bodyPr>
          <a:lstStyle/>
          <a:p>
            <a:r>
              <a:rPr lang="en-US" dirty="0"/>
              <a:t>Distributed Ledge</a:t>
            </a:r>
          </a:p>
        </p:txBody>
      </p:sp>
      <p:pic>
        <p:nvPicPr>
          <p:cNvPr id="12" name="Picture 11" descr="Businesswoman brainstorming at board in office">
            <a:extLst>
              <a:ext uri="{FF2B5EF4-FFF2-40B4-BE49-F238E27FC236}">
                <a16:creationId xmlns:a16="http://schemas.microsoft.com/office/drawing/2014/main" id="{18E54C33-5767-4F20-B84E-3AEC937C4532}"/>
              </a:ext>
            </a:extLst>
          </p:cNvPr>
          <p:cNvPicPr>
            <a:picLocks noChangeAspect="1"/>
          </p:cNvPicPr>
          <p:nvPr/>
        </p:nvPicPr>
        <p:blipFill>
          <a:blip r:embed="rId4"/>
          <a:stretch>
            <a:fillRect/>
          </a:stretch>
        </p:blipFill>
        <p:spPr>
          <a:xfrm>
            <a:off x="325212" y="1030450"/>
            <a:ext cx="1023698" cy="682299"/>
          </a:xfrm>
          <a:prstGeom prst="rect">
            <a:avLst/>
          </a:prstGeom>
        </p:spPr>
      </p:pic>
    </p:spTree>
    <p:extLst>
      <p:ext uri="{BB962C8B-B14F-4D97-AF65-F5344CB8AC3E}">
        <p14:creationId xmlns:p14="http://schemas.microsoft.com/office/powerpoint/2010/main" val="1196619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365D194-85BA-4D50-B47D-062E79220FE0}"/>
              </a:ext>
            </a:extLst>
          </p:cNvPr>
          <p:cNvSpPr>
            <a:spLocks noGrp="1"/>
          </p:cNvSpPr>
          <p:nvPr>
            <p:ph idx="4294967295"/>
          </p:nvPr>
        </p:nvSpPr>
        <p:spPr>
          <a:xfrm>
            <a:off x="499730" y="533013"/>
            <a:ext cx="4257356" cy="4575882"/>
          </a:xfrm>
        </p:spPr>
        <p:txBody>
          <a:bodyPr/>
          <a:lstStyle/>
          <a:p>
            <a:pPr marL="0" indent="0">
              <a:spcBef>
                <a:spcPts val="0"/>
              </a:spcBef>
              <a:spcAft>
                <a:spcPts val="1500"/>
              </a:spcAft>
              <a:buNone/>
            </a:pPr>
            <a:r>
              <a:rPr lang="en-US" sz="3200" noProof="1"/>
              <a:t>How Does it Work? </a:t>
            </a:r>
          </a:p>
          <a:p>
            <a:pPr>
              <a:spcBef>
                <a:spcPts val="0"/>
              </a:spcBef>
              <a:spcAft>
                <a:spcPts val="1500"/>
              </a:spcAft>
            </a:pPr>
            <a:r>
              <a:rPr lang="en-US" noProof="1"/>
              <a:t>Content is published as text and converted to a hexadecimal code that is universally understood and cannot be altered </a:t>
            </a:r>
          </a:p>
          <a:p>
            <a:pPr>
              <a:spcBef>
                <a:spcPts val="0"/>
              </a:spcBef>
              <a:spcAft>
                <a:spcPts val="1500"/>
              </a:spcAft>
            </a:pPr>
            <a:r>
              <a:rPr lang="en-US" noProof="1"/>
              <a:t>Now encoded, content is shared through a blockchain that is universally accepted</a:t>
            </a:r>
          </a:p>
          <a:p>
            <a:pPr>
              <a:spcBef>
                <a:spcPts val="0"/>
              </a:spcBef>
              <a:spcAft>
                <a:spcPts val="1500"/>
              </a:spcAft>
            </a:pPr>
            <a:r>
              <a:rPr lang="en-US" noProof="1"/>
              <a:t>The publication ledger is available to anyone, and each publication thereafter is a block in the chain</a:t>
            </a:r>
          </a:p>
          <a:p>
            <a:pPr>
              <a:spcBef>
                <a:spcPts val="0"/>
              </a:spcBef>
              <a:spcAft>
                <a:spcPts val="1500"/>
              </a:spcAft>
            </a:pPr>
            <a:r>
              <a:rPr lang="en-US" noProof="1"/>
              <a:t>When content is received it is automatically verified in a split second, and if either the block or the content has been altered, you are notified directly in the message</a:t>
            </a:r>
          </a:p>
          <a:p>
            <a:pPr>
              <a:spcBef>
                <a:spcPts val="0"/>
              </a:spcBef>
              <a:spcAft>
                <a:spcPts val="1500"/>
              </a:spcAft>
            </a:pPr>
            <a:endParaRPr lang="en-US" noProof="1"/>
          </a:p>
        </p:txBody>
      </p:sp>
      <p:sp>
        <p:nvSpPr>
          <p:cNvPr id="9" name="Rectangle 6">
            <a:extLst>
              <a:ext uri="{FF2B5EF4-FFF2-40B4-BE49-F238E27FC236}">
                <a16:creationId xmlns:a16="http://schemas.microsoft.com/office/drawing/2014/main" id="{C9D745AD-2359-4511-AF2E-0CFC0783471A}"/>
              </a:ext>
              <a:ext uri="{C183D7F6-B498-43B3-948B-1728B52AA6E4}">
                <adec:decorative xmlns:adec="http://schemas.microsoft.com/office/drawing/2017/decorative" val="1"/>
              </a:ext>
            </a:extLst>
          </p:cNvPr>
          <p:cNvSpPr/>
          <p:nvPr/>
        </p:nvSpPr>
        <p:spPr>
          <a:xfrm>
            <a:off x="5853668" y="5969037"/>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6">
            <a:extLst>
              <a:ext uri="{FF2B5EF4-FFF2-40B4-BE49-F238E27FC236}">
                <a16:creationId xmlns:a16="http://schemas.microsoft.com/office/drawing/2014/main" id="{A0F0B9BF-0637-4907-A537-C5F7C796FCA1}"/>
              </a:ext>
              <a:ext uri="{C183D7F6-B498-43B3-948B-1728B52AA6E4}">
                <adec:decorative xmlns:adec="http://schemas.microsoft.com/office/drawing/2017/decorative" val="1"/>
              </a:ext>
            </a:extLst>
          </p:cNvPr>
          <p:cNvSpPr/>
          <p:nvPr/>
        </p:nvSpPr>
        <p:spPr>
          <a:xfrm flipV="1">
            <a:off x="5853668" y="86567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057BFAC0-9CEC-4282-B423-46D33F5675D8}"/>
              </a:ext>
            </a:extLst>
          </p:cNvPr>
          <p:cNvSpPr txBox="1"/>
          <p:nvPr/>
        </p:nvSpPr>
        <p:spPr>
          <a:xfrm>
            <a:off x="5921507" y="1048113"/>
            <a:ext cx="4195022" cy="4955203"/>
          </a:xfrm>
          <a:prstGeom prst="rect">
            <a:avLst/>
          </a:prstGeom>
          <a:solidFill>
            <a:schemeClr val="bg1">
              <a:lumMod val="85000"/>
            </a:schemeClr>
          </a:solidFill>
        </p:spPr>
        <p:txBody>
          <a:bodyPr wrap="square" rtlCol="0">
            <a:spAutoFit/>
          </a:bodyPr>
          <a:lstStyle/>
          <a:p>
            <a:r>
              <a:rPr lang="en-US" dirty="0"/>
              <a:t>Certified by NIST Assist</a:t>
            </a:r>
          </a:p>
          <a:p>
            <a:endParaRPr lang="en-US" dirty="0"/>
          </a:p>
          <a:p>
            <a:r>
              <a:rPr lang="en-US" sz="1000" dirty="0"/>
              <a:t>Security Awareness Announcement</a:t>
            </a:r>
          </a:p>
          <a:p>
            <a:endParaRPr lang="en-US" sz="1000" dirty="0"/>
          </a:p>
          <a:p>
            <a:r>
              <a:rPr lang="en-US" sz="1000" dirty="0"/>
              <a:t>This communication was created using a new technology that is able to provide absolute verification of legitimacy and is completely and independently verifiable.  This text box has already performed all checks and certified this message, its origin, its author, and that it has not been altered in anyway, shape, or form.  Still not usure?  You can always double check any certified communications using this link; [checknist13245678789hgui416hjkl.ooxyz].</a:t>
            </a:r>
          </a:p>
          <a:p>
            <a:endParaRPr lang="en-US" sz="1000" dirty="0"/>
          </a:p>
          <a:p>
            <a:r>
              <a:rPr lang="en-US" sz="1000" dirty="0"/>
              <a:t>What else can you find out about this message?  You can verify when, where, who, and how it was made.  You can determine the nature and intent of the author, and you can share this with anyone (as long as it is not classified), and they too can verify the same things.  </a:t>
            </a:r>
          </a:p>
          <a:p>
            <a:endParaRPr lang="en-US" sz="1000" dirty="0"/>
          </a:p>
          <a:p>
            <a:r>
              <a:rPr lang="en-US" sz="1000" dirty="0"/>
              <a:t>If this content has been altered, you would be notified of the changes, and still be able to see and read the original text that was published, and there is nothing on earth that can penetrate this technology or prevent you from finding out the truth.</a:t>
            </a:r>
            <a:endParaRPr lang="en-US" dirty="0"/>
          </a:p>
          <a:p>
            <a:endParaRPr lang="en-US" dirty="0"/>
          </a:p>
          <a:p>
            <a:endParaRPr lang="en-US" dirty="0"/>
          </a:p>
          <a:p>
            <a:r>
              <a:rPr lang="en-US" dirty="0"/>
              <a:t>Certification Number [YDGS001OA]</a:t>
            </a:r>
          </a:p>
          <a:p>
            <a:endParaRPr lang="en-US" dirty="0"/>
          </a:p>
          <a:p>
            <a:endParaRPr lang="en-US" dirty="0"/>
          </a:p>
        </p:txBody>
      </p:sp>
      <p:pic>
        <p:nvPicPr>
          <p:cNvPr id="19" name="Graphic 18" descr="Checkmark">
            <a:extLst>
              <a:ext uri="{FF2B5EF4-FFF2-40B4-BE49-F238E27FC236}">
                <a16:creationId xmlns:a16="http://schemas.microsoft.com/office/drawing/2014/main" id="{FFF2A62B-7AD0-4F83-9405-16F392677D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933701">
            <a:off x="9385399" y="4966112"/>
            <a:ext cx="544667" cy="544667"/>
          </a:xfrm>
          <a:prstGeom prst="rect">
            <a:avLst/>
          </a:prstGeom>
        </p:spPr>
      </p:pic>
      <p:pic>
        <p:nvPicPr>
          <p:cNvPr id="21" name="Graphic 20" descr="Safe">
            <a:extLst>
              <a:ext uri="{FF2B5EF4-FFF2-40B4-BE49-F238E27FC236}">
                <a16:creationId xmlns:a16="http://schemas.microsoft.com/office/drawing/2014/main" id="{3A486068-EF5D-41C3-B728-43706E5866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08399" y="1048113"/>
            <a:ext cx="669022" cy="669022"/>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A9A6-0313-4B4F-8298-49E833455C17}"/>
              </a:ext>
            </a:extLst>
          </p:cNvPr>
          <p:cNvSpPr>
            <a:spLocks noGrp="1"/>
          </p:cNvSpPr>
          <p:nvPr>
            <p:ph type="title"/>
          </p:nvPr>
        </p:nvSpPr>
        <p:spPr/>
        <p:txBody>
          <a:bodyPr/>
          <a:lstStyle/>
          <a:p>
            <a:r>
              <a:rPr lang="en-US" dirty="0"/>
              <a:t>The Problem</a:t>
            </a:r>
          </a:p>
        </p:txBody>
      </p:sp>
      <p:pic>
        <p:nvPicPr>
          <p:cNvPr id="26" name="Picture Placeholder 25" descr="close up image of inside building material">
            <a:extLst>
              <a:ext uri="{FF2B5EF4-FFF2-40B4-BE49-F238E27FC236}">
                <a16:creationId xmlns:a16="http://schemas.microsoft.com/office/drawing/2014/main" id="{EDFCE70F-39B6-4AB4-9E2B-13682787A137}"/>
              </a:ext>
            </a:extLst>
          </p:cNvPr>
          <p:cNvPicPr>
            <a:picLocks noGrp="1" noChangeAspect="1"/>
          </p:cNvPicPr>
          <p:nvPr>
            <p:ph type="pic" sz="quarter" idx="41"/>
          </p:nvPr>
        </p:nvPicPr>
        <p:blipFill>
          <a:blip r:embed="rId2">
            <a:extLst>
              <a:ext uri="{28A0092B-C50C-407E-A947-70E740481C1C}">
                <a14:useLocalDpi xmlns:a14="http://schemas.microsoft.com/office/drawing/2010/main"/>
              </a:ext>
            </a:extLst>
          </a:blip>
          <a:stretch>
            <a:fillRect/>
          </a:stretch>
        </p:blipFill>
        <p:spPr>
          <a:xfrm>
            <a:off x="683800" y="1981486"/>
            <a:ext cx="1476000" cy="1476000"/>
          </a:xfrm>
        </p:spPr>
      </p:pic>
      <p:pic>
        <p:nvPicPr>
          <p:cNvPr id="42" name="Graphic 41" descr="Map compass">
            <a:extLst>
              <a:ext uri="{FF2B5EF4-FFF2-40B4-BE49-F238E27FC236}">
                <a16:creationId xmlns:a16="http://schemas.microsoft.com/office/drawing/2014/main" id="{46ED85E1-E4CD-4B88-9DA6-1DD92A829676}"/>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78299" y="2375985"/>
            <a:ext cx="687003" cy="687003"/>
          </a:xfrm>
          <a:prstGeom prst="rect">
            <a:avLst/>
          </a:prstGeom>
        </p:spPr>
      </p:pic>
      <p:sp>
        <p:nvSpPr>
          <p:cNvPr id="5" name="Text Placeholder 4">
            <a:extLst>
              <a:ext uri="{FF2B5EF4-FFF2-40B4-BE49-F238E27FC236}">
                <a16:creationId xmlns:a16="http://schemas.microsoft.com/office/drawing/2014/main" id="{18C9B008-144F-4910-A6A8-BEA680207058}"/>
              </a:ext>
            </a:extLst>
          </p:cNvPr>
          <p:cNvSpPr>
            <a:spLocks noGrp="1"/>
          </p:cNvSpPr>
          <p:nvPr>
            <p:ph type="body" sz="quarter" idx="17"/>
          </p:nvPr>
        </p:nvSpPr>
        <p:spPr/>
        <p:txBody>
          <a:bodyPr/>
          <a:lstStyle/>
          <a:p>
            <a:r>
              <a:rPr lang="en-US" dirty="0"/>
              <a:t>Symmetry</a:t>
            </a:r>
          </a:p>
        </p:txBody>
      </p:sp>
      <p:sp>
        <p:nvSpPr>
          <p:cNvPr id="6" name="Text Placeholder 5">
            <a:extLst>
              <a:ext uri="{FF2B5EF4-FFF2-40B4-BE49-F238E27FC236}">
                <a16:creationId xmlns:a16="http://schemas.microsoft.com/office/drawing/2014/main" id="{D720270B-0AD0-4BF8-8773-151D80729B20}"/>
              </a:ext>
            </a:extLst>
          </p:cNvPr>
          <p:cNvSpPr>
            <a:spLocks noGrp="1"/>
          </p:cNvSpPr>
          <p:nvPr>
            <p:ph type="body" sz="quarter" idx="18"/>
          </p:nvPr>
        </p:nvSpPr>
        <p:spPr/>
        <p:txBody>
          <a:bodyPr/>
          <a:lstStyle/>
          <a:p>
            <a:r>
              <a:rPr lang="en-US" dirty="0"/>
              <a:t>Lorem </a:t>
            </a:r>
            <a:r>
              <a:rPr lang="en-US" noProof="1"/>
              <a:t>ipsum dolor sit amet, consectetur adipiscing elit. </a:t>
            </a:r>
          </a:p>
        </p:txBody>
      </p:sp>
      <p:pic>
        <p:nvPicPr>
          <p:cNvPr id="28" name="Picture Placeholder 27" descr="Pencil laying on a blueprint of building">
            <a:extLst>
              <a:ext uri="{FF2B5EF4-FFF2-40B4-BE49-F238E27FC236}">
                <a16:creationId xmlns:a16="http://schemas.microsoft.com/office/drawing/2014/main" id="{59CF1C61-6CBB-44C0-9851-9402710E17E5}"/>
              </a:ext>
            </a:extLst>
          </p:cNvPr>
          <p:cNvPicPr>
            <a:picLocks noGrp="1" noChangeAspect="1"/>
          </p:cNvPicPr>
          <p:nvPr>
            <p:ph type="pic" sz="quarter" idx="42"/>
          </p:nvPr>
        </p:nvPicPr>
        <p:blipFill>
          <a:blip r:embed="rId5">
            <a:extLst>
              <a:ext uri="{28A0092B-C50C-407E-A947-70E740481C1C}">
                <a14:useLocalDpi xmlns:a14="http://schemas.microsoft.com/office/drawing/2010/main"/>
              </a:ext>
            </a:extLst>
          </a:blip>
          <a:stretch>
            <a:fillRect/>
          </a:stretch>
        </p:blipFill>
        <p:spPr>
          <a:xfrm>
            <a:off x="3023850" y="1981486"/>
            <a:ext cx="1476000" cy="1476000"/>
          </a:xfrm>
        </p:spPr>
      </p:pic>
      <p:pic>
        <p:nvPicPr>
          <p:cNvPr id="40" name="Graphic 39" descr="Books">
            <a:extLst>
              <a:ext uri="{FF2B5EF4-FFF2-40B4-BE49-F238E27FC236}">
                <a16:creationId xmlns:a16="http://schemas.microsoft.com/office/drawing/2014/main" id="{C84B5BCC-B743-4842-98CF-21590E36EF57}"/>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3418349" y="2375985"/>
            <a:ext cx="687003" cy="687003"/>
          </a:xfrm>
          <a:prstGeom prst="rect">
            <a:avLst/>
          </a:prstGeom>
        </p:spPr>
      </p:pic>
      <p:sp>
        <p:nvSpPr>
          <p:cNvPr id="7" name="Text Placeholder 6">
            <a:extLst>
              <a:ext uri="{FF2B5EF4-FFF2-40B4-BE49-F238E27FC236}">
                <a16:creationId xmlns:a16="http://schemas.microsoft.com/office/drawing/2014/main" id="{AD21558F-5D14-474B-8899-E6F5062B1D85}"/>
              </a:ext>
            </a:extLst>
          </p:cNvPr>
          <p:cNvSpPr>
            <a:spLocks noGrp="1"/>
          </p:cNvSpPr>
          <p:nvPr>
            <p:ph type="body" sz="quarter" idx="33"/>
          </p:nvPr>
        </p:nvSpPr>
        <p:spPr/>
        <p:txBody>
          <a:bodyPr/>
          <a:lstStyle/>
          <a:p>
            <a:r>
              <a:rPr lang="en-US" dirty="0"/>
              <a:t>Abstraction</a:t>
            </a:r>
          </a:p>
        </p:txBody>
      </p:sp>
      <p:sp>
        <p:nvSpPr>
          <p:cNvPr id="8" name="Text Placeholder 7">
            <a:extLst>
              <a:ext uri="{FF2B5EF4-FFF2-40B4-BE49-F238E27FC236}">
                <a16:creationId xmlns:a16="http://schemas.microsoft.com/office/drawing/2014/main" id="{665B2B69-8014-4202-9B08-617A62F852DC}"/>
              </a:ext>
            </a:extLst>
          </p:cNvPr>
          <p:cNvSpPr>
            <a:spLocks noGrp="1"/>
          </p:cNvSpPr>
          <p:nvPr>
            <p:ph type="body" sz="quarter" idx="34"/>
          </p:nvPr>
        </p:nvSpPr>
        <p:spPr/>
        <p:txBody>
          <a:bodyPr/>
          <a:lstStyle/>
          <a:p>
            <a:r>
              <a:rPr lang="en-US" dirty="0"/>
              <a:t>Lorem </a:t>
            </a:r>
            <a:r>
              <a:rPr lang="en-US" noProof="1"/>
              <a:t>ipsum dolor sit amet, consectetur adipiscing elit. </a:t>
            </a:r>
          </a:p>
        </p:txBody>
      </p:sp>
      <p:pic>
        <p:nvPicPr>
          <p:cNvPr id="30" name="Picture Placeholder 29" descr="angled view of skyscraper from the ground">
            <a:extLst>
              <a:ext uri="{FF2B5EF4-FFF2-40B4-BE49-F238E27FC236}">
                <a16:creationId xmlns:a16="http://schemas.microsoft.com/office/drawing/2014/main" id="{D62E427A-7CC1-4C88-89A9-DAE587B9D83F}"/>
              </a:ext>
            </a:extLst>
          </p:cNvPr>
          <p:cNvPicPr>
            <a:picLocks noGrp="1" noChangeAspect="1"/>
          </p:cNvPicPr>
          <p:nvPr>
            <p:ph type="pic" sz="quarter" idx="43"/>
          </p:nvPr>
        </p:nvPicPr>
        <p:blipFill>
          <a:blip r:embed="rId8">
            <a:extLst>
              <a:ext uri="{28A0092B-C50C-407E-A947-70E740481C1C}">
                <a14:useLocalDpi xmlns:a14="http://schemas.microsoft.com/office/drawing/2010/main"/>
              </a:ext>
            </a:extLst>
          </a:blip>
          <a:stretch>
            <a:fillRect/>
          </a:stretch>
        </p:blipFill>
        <p:spPr>
          <a:xfrm>
            <a:off x="5363900" y="1981485"/>
            <a:ext cx="1475999" cy="1475999"/>
          </a:xfrm>
        </p:spPr>
      </p:pic>
      <p:pic>
        <p:nvPicPr>
          <p:cNvPr id="36" name="Graphic 35" descr="Eye">
            <a:extLst>
              <a:ext uri="{FF2B5EF4-FFF2-40B4-BE49-F238E27FC236}">
                <a16:creationId xmlns:a16="http://schemas.microsoft.com/office/drawing/2014/main" id="{648A7266-49FA-42B7-922C-A3394996AE36}"/>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5758399" y="2375985"/>
            <a:ext cx="687003" cy="687003"/>
          </a:xfrm>
          <a:prstGeom prst="rect">
            <a:avLst/>
          </a:prstGeom>
        </p:spPr>
      </p:pic>
      <p:sp>
        <p:nvSpPr>
          <p:cNvPr id="9" name="Text Placeholder 8">
            <a:extLst>
              <a:ext uri="{FF2B5EF4-FFF2-40B4-BE49-F238E27FC236}">
                <a16:creationId xmlns:a16="http://schemas.microsoft.com/office/drawing/2014/main" id="{4844AD36-3CE8-4453-943C-29B2BFF2E97A}"/>
              </a:ext>
            </a:extLst>
          </p:cNvPr>
          <p:cNvSpPr>
            <a:spLocks noGrp="1"/>
          </p:cNvSpPr>
          <p:nvPr>
            <p:ph type="body" sz="quarter" idx="35"/>
          </p:nvPr>
        </p:nvSpPr>
        <p:spPr/>
        <p:txBody>
          <a:bodyPr/>
          <a:lstStyle/>
          <a:p>
            <a:r>
              <a:rPr lang="en-US" dirty="0"/>
              <a:t>Balance</a:t>
            </a:r>
          </a:p>
        </p:txBody>
      </p:sp>
      <p:sp>
        <p:nvSpPr>
          <p:cNvPr id="10" name="Text Placeholder 9">
            <a:extLst>
              <a:ext uri="{FF2B5EF4-FFF2-40B4-BE49-F238E27FC236}">
                <a16:creationId xmlns:a16="http://schemas.microsoft.com/office/drawing/2014/main" id="{A7B648E6-F551-4626-A621-E2444B18AE69}"/>
              </a:ext>
            </a:extLst>
          </p:cNvPr>
          <p:cNvSpPr>
            <a:spLocks noGrp="1"/>
          </p:cNvSpPr>
          <p:nvPr>
            <p:ph type="body" sz="quarter" idx="36"/>
          </p:nvPr>
        </p:nvSpPr>
        <p:spPr/>
        <p:txBody>
          <a:bodyPr/>
          <a:lstStyle/>
          <a:p>
            <a:r>
              <a:rPr lang="en-US" dirty="0"/>
              <a:t>Lorem </a:t>
            </a:r>
            <a:r>
              <a:rPr lang="en-US" noProof="1"/>
              <a:t>ipsum dolor sit amet, consectetur adipiscing elit. </a:t>
            </a:r>
          </a:p>
        </p:txBody>
      </p:sp>
      <p:pic>
        <p:nvPicPr>
          <p:cNvPr id="32" name="Picture Placeholder 31" descr="arial view of highway system in large city">
            <a:extLst>
              <a:ext uri="{FF2B5EF4-FFF2-40B4-BE49-F238E27FC236}">
                <a16:creationId xmlns:a16="http://schemas.microsoft.com/office/drawing/2014/main" id="{A7A47F2D-D684-4AD1-97D9-618D5B2B2F64}"/>
              </a:ext>
            </a:extLst>
          </p:cNvPr>
          <p:cNvPicPr>
            <a:picLocks noGrp="1" noChangeAspect="1"/>
          </p:cNvPicPr>
          <p:nvPr>
            <p:ph type="pic" sz="quarter" idx="44"/>
          </p:nvPr>
        </p:nvPicPr>
        <p:blipFill>
          <a:blip r:embed="rId11">
            <a:extLst>
              <a:ext uri="{28A0092B-C50C-407E-A947-70E740481C1C}">
                <a14:useLocalDpi xmlns:a14="http://schemas.microsoft.com/office/drawing/2010/main"/>
              </a:ext>
            </a:extLst>
          </a:blip>
          <a:stretch>
            <a:fillRect/>
          </a:stretch>
        </p:blipFill>
        <p:spPr>
          <a:xfrm>
            <a:off x="7703950" y="1981486"/>
            <a:ext cx="1476000" cy="1476000"/>
          </a:xfrm>
        </p:spPr>
      </p:pic>
      <p:pic>
        <p:nvPicPr>
          <p:cNvPr id="45" name="Graphic 44" descr="Palm tree">
            <a:extLst>
              <a:ext uri="{FF2B5EF4-FFF2-40B4-BE49-F238E27FC236}">
                <a16:creationId xmlns:a16="http://schemas.microsoft.com/office/drawing/2014/main" id="{FE3FE708-9F8B-4AE0-880C-F3EF804FBD13}"/>
              </a:ext>
            </a:extLst>
          </p:cNvPr>
          <p:cNvPicPr>
            <a:picLocks noChangeAspect="1"/>
          </p:cNvPicPr>
          <p:nvPr/>
        </p:nvPicPr>
        <p:blipFill>
          <a:blip r:embed="rId12">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8084948" y="2341635"/>
            <a:ext cx="755703" cy="755703"/>
          </a:xfrm>
          <a:prstGeom prst="rect">
            <a:avLst/>
          </a:prstGeom>
        </p:spPr>
      </p:pic>
      <p:sp>
        <p:nvSpPr>
          <p:cNvPr id="11" name="Text Placeholder 10">
            <a:extLst>
              <a:ext uri="{FF2B5EF4-FFF2-40B4-BE49-F238E27FC236}">
                <a16:creationId xmlns:a16="http://schemas.microsoft.com/office/drawing/2014/main" id="{1F60993A-28E1-4723-8C62-E19D80B590D6}"/>
              </a:ext>
            </a:extLst>
          </p:cNvPr>
          <p:cNvSpPr>
            <a:spLocks noGrp="1"/>
          </p:cNvSpPr>
          <p:nvPr>
            <p:ph type="body" sz="quarter" idx="37"/>
          </p:nvPr>
        </p:nvSpPr>
        <p:spPr/>
        <p:txBody>
          <a:bodyPr/>
          <a:lstStyle/>
          <a:p>
            <a:r>
              <a:rPr lang="en-US" dirty="0"/>
              <a:t>Terrain</a:t>
            </a:r>
          </a:p>
        </p:txBody>
      </p:sp>
      <p:sp>
        <p:nvSpPr>
          <p:cNvPr id="12" name="Text Placeholder 11">
            <a:extLst>
              <a:ext uri="{FF2B5EF4-FFF2-40B4-BE49-F238E27FC236}">
                <a16:creationId xmlns:a16="http://schemas.microsoft.com/office/drawing/2014/main" id="{0D756BA5-5035-45C0-B8DE-2C7BD4E5994D}"/>
              </a:ext>
            </a:extLst>
          </p:cNvPr>
          <p:cNvSpPr>
            <a:spLocks noGrp="1"/>
          </p:cNvSpPr>
          <p:nvPr>
            <p:ph type="body" sz="quarter" idx="38"/>
          </p:nvPr>
        </p:nvSpPr>
        <p:spPr/>
        <p:txBody>
          <a:bodyPr/>
          <a:lstStyle/>
          <a:p>
            <a:r>
              <a:rPr lang="en-US" dirty="0"/>
              <a:t>Lorem </a:t>
            </a:r>
            <a:r>
              <a:rPr lang="en-US" noProof="1"/>
              <a:t>ipsum dolor sit amet, consectetur adipiscing elit. </a:t>
            </a:r>
          </a:p>
        </p:txBody>
      </p:sp>
      <p:pic>
        <p:nvPicPr>
          <p:cNvPr id="34" name="Picture Placeholder 33" descr="image of skyscraper apartment building">
            <a:extLst>
              <a:ext uri="{FF2B5EF4-FFF2-40B4-BE49-F238E27FC236}">
                <a16:creationId xmlns:a16="http://schemas.microsoft.com/office/drawing/2014/main" id="{C930C1FA-2B80-4B29-9FEC-4D72DA9A5739}"/>
              </a:ext>
            </a:extLst>
          </p:cNvPr>
          <p:cNvPicPr>
            <a:picLocks noGrp="1" noChangeAspect="1"/>
          </p:cNvPicPr>
          <p:nvPr>
            <p:ph type="pic" sz="quarter" idx="45"/>
          </p:nvPr>
        </p:nvPicPr>
        <p:blipFill>
          <a:blip r:embed="rId14">
            <a:extLst>
              <a:ext uri="{28A0092B-C50C-407E-A947-70E740481C1C}">
                <a14:useLocalDpi xmlns:a14="http://schemas.microsoft.com/office/drawing/2010/main"/>
              </a:ext>
            </a:extLst>
          </a:blip>
          <a:stretch>
            <a:fillRect/>
          </a:stretch>
        </p:blipFill>
        <p:spPr>
          <a:xfrm>
            <a:off x="10044000" y="1981486"/>
            <a:ext cx="1476000" cy="1476000"/>
          </a:xfrm>
        </p:spPr>
      </p:pic>
      <p:pic>
        <p:nvPicPr>
          <p:cNvPr id="38" name="Graphic 37" descr="Upward trend">
            <a:extLst>
              <a:ext uri="{FF2B5EF4-FFF2-40B4-BE49-F238E27FC236}">
                <a16:creationId xmlns:a16="http://schemas.microsoft.com/office/drawing/2014/main" id="{D7E0833B-50B4-4A2E-960A-B0A31D803F2C}"/>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10438499" y="2375985"/>
            <a:ext cx="687003" cy="687003"/>
          </a:xfrm>
          <a:prstGeom prst="rect">
            <a:avLst/>
          </a:prstGeom>
        </p:spPr>
      </p:pic>
      <p:sp>
        <p:nvSpPr>
          <p:cNvPr id="13" name="Text Placeholder 12">
            <a:extLst>
              <a:ext uri="{FF2B5EF4-FFF2-40B4-BE49-F238E27FC236}">
                <a16:creationId xmlns:a16="http://schemas.microsoft.com/office/drawing/2014/main" id="{73E3BDEF-B95D-4AE6-AD68-3C076899F338}"/>
              </a:ext>
            </a:extLst>
          </p:cNvPr>
          <p:cNvSpPr>
            <a:spLocks noGrp="1"/>
          </p:cNvSpPr>
          <p:nvPr>
            <p:ph type="body" sz="quarter" idx="39"/>
          </p:nvPr>
        </p:nvSpPr>
        <p:spPr/>
        <p:txBody>
          <a:bodyPr/>
          <a:lstStyle/>
          <a:p>
            <a:r>
              <a:rPr lang="en-US" dirty="0"/>
              <a:t>Budget</a:t>
            </a:r>
          </a:p>
        </p:txBody>
      </p:sp>
      <p:sp>
        <p:nvSpPr>
          <p:cNvPr id="14" name="Text Placeholder 13">
            <a:extLst>
              <a:ext uri="{FF2B5EF4-FFF2-40B4-BE49-F238E27FC236}">
                <a16:creationId xmlns:a16="http://schemas.microsoft.com/office/drawing/2014/main" id="{EA6D8AEB-1A16-43E7-800A-63F473AE24DF}"/>
              </a:ext>
            </a:extLst>
          </p:cNvPr>
          <p:cNvSpPr>
            <a:spLocks noGrp="1"/>
          </p:cNvSpPr>
          <p:nvPr>
            <p:ph type="body" sz="quarter" idx="40"/>
          </p:nvPr>
        </p:nvSpPr>
        <p:spPr/>
        <p:txBody>
          <a:bodyPr/>
          <a:lstStyle/>
          <a:p>
            <a:r>
              <a:rPr lang="en-US" dirty="0"/>
              <a:t>Lorem </a:t>
            </a:r>
            <a:r>
              <a:rPr lang="en-US" noProof="1"/>
              <a:t>ipsum dolor sit amet, consectetur adipiscing elit. </a:t>
            </a:r>
          </a:p>
        </p:txBody>
      </p:sp>
      <p:sp>
        <p:nvSpPr>
          <p:cNvPr id="3" name="Footer Placeholder 2">
            <a:extLst>
              <a:ext uri="{FF2B5EF4-FFF2-40B4-BE49-F238E27FC236}">
                <a16:creationId xmlns:a16="http://schemas.microsoft.com/office/drawing/2014/main" id="{7A2656B8-4A77-4A07-9A21-F66AD973883E}"/>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FCC3E855-9F95-4134-BADA-80F9CB3EA9F0}"/>
              </a:ext>
            </a:extLst>
          </p:cNvPr>
          <p:cNvSpPr>
            <a:spLocks noGrp="1"/>
          </p:cNvSpPr>
          <p:nvPr>
            <p:ph type="sldNum" sz="quarter" idx="11"/>
          </p:nvPr>
        </p:nvSpPr>
        <p:spPr/>
        <p:txBody>
          <a:bodyPr/>
          <a:lstStyle/>
          <a:p>
            <a:fld id="{19B51A1E-902D-48AF-9020-955120F399B6}" type="slidenum">
              <a:rPr lang="en-US" smtClean="0"/>
              <a:pPr/>
              <a:t>6</a:t>
            </a:fld>
            <a:endParaRPr lang="en-US" dirty="0"/>
          </a:p>
        </p:txBody>
      </p:sp>
    </p:spTree>
    <p:extLst>
      <p:ext uri="{BB962C8B-B14F-4D97-AF65-F5344CB8AC3E}">
        <p14:creationId xmlns:p14="http://schemas.microsoft.com/office/powerpoint/2010/main" val="2810627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Close up image of architecture designed grate and wall">
            <a:extLst>
              <a:ext uri="{FF2B5EF4-FFF2-40B4-BE49-F238E27FC236}">
                <a16:creationId xmlns:a16="http://schemas.microsoft.com/office/drawing/2014/main" id="{ACF36960-4969-4798-A8C8-46030DFF296E}"/>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grpSp>
        <p:nvGrpSpPr>
          <p:cNvPr id="73" name="Group 72" descr="Picture Placeholder">
            <a:extLst>
              <a:ext uri="{FF2B5EF4-FFF2-40B4-BE49-F238E27FC236}">
                <a16:creationId xmlns:a16="http://schemas.microsoft.com/office/drawing/2014/main" id="{B6D8D491-92D5-4337-BEB1-FCB3EB42F01F}"/>
              </a:ext>
            </a:extLst>
          </p:cNvPr>
          <p:cNvGrpSpPr/>
          <p:nvPr/>
        </p:nvGrpSpPr>
        <p:grpSpPr>
          <a:xfrm>
            <a:off x="323999" y="323998"/>
            <a:ext cx="4320000" cy="6120000"/>
            <a:chOff x="180000" y="180000"/>
            <a:chExt cx="4330700" cy="6292683"/>
          </a:xfrm>
        </p:grpSpPr>
        <p:sp>
          <p:nvSpPr>
            <p:cNvPr id="74" name="Rectangle 6">
              <a:extLst>
                <a:ext uri="{FF2B5EF4-FFF2-40B4-BE49-F238E27FC236}">
                  <a16:creationId xmlns:a16="http://schemas.microsoft.com/office/drawing/2014/main" id="{B8F9FC5C-E147-4E48-832E-5E7D4F0060C2}"/>
                </a:ext>
                <a:ext uri="{C183D7F6-B498-43B3-948B-1728B52AA6E4}">
                  <adec:decorative xmlns:adec="http://schemas.microsoft.com/office/drawing/2017/decorative" val="1"/>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6">
              <a:extLst>
                <a:ext uri="{FF2B5EF4-FFF2-40B4-BE49-F238E27FC236}">
                  <a16:creationId xmlns:a16="http://schemas.microsoft.com/office/drawing/2014/main" id="{3817EB80-63DB-4AF9-B1C2-7A558E6371C9}"/>
                </a:ext>
                <a:ext uri="{C183D7F6-B498-43B3-948B-1728B52AA6E4}">
                  <adec:decorative xmlns:adec="http://schemas.microsoft.com/office/drawing/2017/decorative" val="1"/>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36">
            <a:extLst>
              <a:ext uri="{FF2B5EF4-FFF2-40B4-BE49-F238E27FC236}">
                <a16:creationId xmlns:a16="http://schemas.microsoft.com/office/drawing/2014/main" id="{4B1315E4-875E-4E7A-B7C4-CC242E88305E}"/>
              </a:ext>
            </a:extLst>
          </p:cNvPr>
          <p:cNvSpPr>
            <a:spLocks noGrp="1"/>
          </p:cNvSpPr>
          <p:nvPr>
            <p:ph type="title"/>
          </p:nvPr>
        </p:nvSpPr>
        <p:spPr/>
        <p:txBody>
          <a:bodyPr/>
          <a:lstStyle/>
          <a:p>
            <a:r>
              <a:rPr lang="en-US" dirty="0"/>
              <a:t>Solution</a:t>
            </a:r>
          </a:p>
        </p:txBody>
      </p:sp>
      <p:sp>
        <p:nvSpPr>
          <p:cNvPr id="39" name="Text Placeholder 38">
            <a:extLst>
              <a:ext uri="{FF2B5EF4-FFF2-40B4-BE49-F238E27FC236}">
                <a16:creationId xmlns:a16="http://schemas.microsoft.com/office/drawing/2014/main" id="{482D5FEE-2122-45A2-A2E5-AF688FA41EED}"/>
              </a:ext>
            </a:extLst>
          </p:cNvPr>
          <p:cNvSpPr>
            <a:spLocks noGrp="1"/>
          </p:cNvSpPr>
          <p:nvPr>
            <p:ph type="body" sz="quarter" idx="32"/>
          </p:nvPr>
        </p:nvSpPr>
        <p:spPr/>
        <p:txBody>
          <a:bodyPr/>
          <a:lstStyle/>
          <a:p>
            <a:r>
              <a:rPr lang="en-US" dirty="0"/>
              <a:t>Lorem </a:t>
            </a:r>
            <a:r>
              <a:rPr lang="en-US" noProof="1"/>
              <a:t>ipsum dolor sit amet, consectetur adipiscing elit. Etiam aliquet eu mi quis lacinia.</a:t>
            </a:r>
          </a:p>
        </p:txBody>
      </p:sp>
      <p:pic>
        <p:nvPicPr>
          <p:cNvPr id="46" name="Picture Placeholder 2" descr="Gold bars">
            <a:extLst>
              <a:ext uri="{FF2B5EF4-FFF2-40B4-BE49-F238E27FC236}">
                <a16:creationId xmlns:a16="http://schemas.microsoft.com/office/drawing/2014/main" id="{B07585AC-91C2-A642-8740-D1E578422923}"/>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a:xfrm>
            <a:off x="5817369" y="2434955"/>
            <a:ext cx="569062" cy="569062"/>
          </a:xfrm>
          <a:prstGeom prst="rect">
            <a:avLst/>
          </a:prstGeom>
          <a:noFill/>
          <a:ln w="95250" cap="sq" cmpd="sng" algn="ctr">
            <a:noFill/>
            <a:prstDash val="solid"/>
            <a:miter lim="800000"/>
          </a:ln>
          <a:effectLst/>
        </p:spPr>
      </p:pic>
      <p:sp>
        <p:nvSpPr>
          <p:cNvPr id="40" name="Text Placeholder 39">
            <a:extLst>
              <a:ext uri="{FF2B5EF4-FFF2-40B4-BE49-F238E27FC236}">
                <a16:creationId xmlns:a16="http://schemas.microsoft.com/office/drawing/2014/main" id="{E3F48742-5436-4A86-A73D-1BA6F7BAE22A}"/>
              </a:ext>
            </a:extLst>
          </p:cNvPr>
          <p:cNvSpPr>
            <a:spLocks noGrp="1"/>
          </p:cNvSpPr>
          <p:nvPr>
            <p:ph type="body" sz="quarter" idx="35"/>
          </p:nvPr>
        </p:nvSpPr>
        <p:spPr/>
        <p:txBody>
          <a:bodyPr/>
          <a:lstStyle/>
          <a:p>
            <a:r>
              <a:rPr lang="en-US" dirty="0"/>
              <a:t>Prioritize</a:t>
            </a:r>
          </a:p>
        </p:txBody>
      </p:sp>
      <p:sp>
        <p:nvSpPr>
          <p:cNvPr id="41" name="Text Placeholder 40">
            <a:extLst>
              <a:ext uri="{FF2B5EF4-FFF2-40B4-BE49-F238E27FC236}">
                <a16:creationId xmlns:a16="http://schemas.microsoft.com/office/drawing/2014/main" id="{86C7F081-0447-467E-A32F-6B62B2A8E22E}"/>
              </a:ext>
            </a:extLst>
          </p:cNvPr>
          <p:cNvSpPr>
            <a:spLocks noGrp="1"/>
          </p:cNvSpPr>
          <p:nvPr>
            <p:ph type="body" sz="quarter" idx="36"/>
          </p:nvPr>
        </p:nvSpPr>
        <p:spPr/>
        <p:txBody>
          <a:bodyPr/>
          <a:lstStyle/>
          <a:p>
            <a:r>
              <a:rPr lang="en-US" dirty="0"/>
              <a:t>Lorem </a:t>
            </a:r>
            <a:r>
              <a:rPr lang="en-US" noProof="1"/>
              <a:t>ipsum dolor sit amet, consectetur adipiscing elit. </a:t>
            </a:r>
          </a:p>
        </p:txBody>
      </p:sp>
      <p:pic>
        <p:nvPicPr>
          <p:cNvPr id="47" name="Picture Placeholder 6" descr="Pencil">
            <a:extLst>
              <a:ext uri="{FF2B5EF4-FFF2-40B4-BE49-F238E27FC236}">
                <a16:creationId xmlns:a16="http://schemas.microsoft.com/office/drawing/2014/main" id="{44CAD70A-C555-A44D-9102-805E9EF148D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a:xfrm>
            <a:off x="8157419" y="2434955"/>
            <a:ext cx="569062" cy="569062"/>
          </a:xfrm>
          <a:prstGeom prst="rect">
            <a:avLst/>
          </a:prstGeom>
          <a:noFill/>
          <a:ln w="95250" cap="sq" cmpd="sng" algn="ctr">
            <a:noFill/>
            <a:prstDash val="solid"/>
            <a:miter lim="800000"/>
          </a:ln>
          <a:effectLst/>
        </p:spPr>
      </p:pic>
      <p:sp>
        <p:nvSpPr>
          <p:cNvPr id="42" name="Text Placeholder 41">
            <a:extLst>
              <a:ext uri="{FF2B5EF4-FFF2-40B4-BE49-F238E27FC236}">
                <a16:creationId xmlns:a16="http://schemas.microsoft.com/office/drawing/2014/main" id="{463E1EDF-5BAC-426A-94B7-55FCD838BEC5}"/>
              </a:ext>
            </a:extLst>
          </p:cNvPr>
          <p:cNvSpPr>
            <a:spLocks noGrp="1"/>
          </p:cNvSpPr>
          <p:nvPr>
            <p:ph type="body" sz="quarter" idx="37"/>
          </p:nvPr>
        </p:nvSpPr>
        <p:spPr/>
        <p:txBody>
          <a:bodyPr/>
          <a:lstStyle/>
          <a:p>
            <a:r>
              <a:rPr lang="en-US" dirty="0"/>
              <a:t>Authorize</a:t>
            </a:r>
          </a:p>
        </p:txBody>
      </p:sp>
      <p:sp>
        <p:nvSpPr>
          <p:cNvPr id="43" name="Text Placeholder 42">
            <a:extLst>
              <a:ext uri="{FF2B5EF4-FFF2-40B4-BE49-F238E27FC236}">
                <a16:creationId xmlns:a16="http://schemas.microsoft.com/office/drawing/2014/main" id="{D711F734-B3F3-4391-94AE-5D1B79762BB4}"/>
              </a:ext>
            </a:extLst>
          </p:cNvPr>
          <p:cNvSpPr>
            <a:spLocks noGrp="1"/>
          </p:cNvSpPr>
          <p:nvPr>
            <p:ph type="body" sz="quarter" idx="38"/>
          </p:nvPr>
        </p:nvSpPr>
        <p:spPr/>
        <p:txBody>
          <a:bodyPr/>
          <a:lstStyle/>
          <a:p>
            <a:r>
              <a:rPr lang="en-US" dirty="0"/>
              <a:t>Lorem </a:t>
            </a:r>
            <a:r>
              <a:rPr lang="en-US" noProof="1"/>
              <a:t>ipsum dolor sit amet, consectetur adipiscing elit. </a:t>
            </a:r>
          </a:p>
        </p:txBody>
      </p:sp>
      <p:pic>
        <p:nvPicPr>
          <p:cNvPr id="48" name="Picture Placeholder 8" descr="Coins">
            <a:extLst>
              <a:ext uri="{FF2B5EF4-FFF2-40B4-BE49-F238E27FC236}">
                <a16:creationId xmlns:a16="http://schemas.microsoft.com/office/drawing/2014/main" id="{86E4E607-BD81-3E4D-8A66-293F64707B86}"/>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p:blipFill>
        <p:spPr>
          <a:xfrm>
            <a:off x="10497469" y="2434955"/>
            <a:ext cx="569062" cy="569062"/>
          </a:xfrm>
          <a:prstGeom prst="rect">
            <a:avLst/>
          </a:prstGeom>
          <a:noFill/>
          <a:ln w="95250" cap="sq" cmpd="sng" algn="ctr">
            <a:noFill/>
            <a:prstDash val="solid"/>
            <a:miter lim="800000"/>
          </a:ln>
          <a:effectLst/>
        </p:spPr>
      </p:pic>
      <p:sp>
        <p:nvSpPr>
          <p:cNvPr id="44" name="Text Placeholder 43">
            <a:extLst>
              <a:ext uri="{FF2B5EF4-FFF2-40B4-BE49-F238E27FC236}">
                <a16:creationId xmlns:a16="http://schemas.microsoft.com/office/drawing/2014/main" id="{AF45A5B3-0701-4C27-8200-149553525BF6}"/>
              </a:ext>
            </a:extLst>
          </p:cNvPr>
          <p:cNvSpPr>
            <a:spLocks noGrp="1"/>
          </p:cNvSpPr>
          <p:nvPr>
            <p:ph type="body" sz="quarter" idx="39"/>
          </p:nvPr>
        </p:nvSpPr>
        <p:spPr/>
        <p:txBody>
          <a:bodyPr/>
          <a:lstStyle/>
          <a:p>
            <a:r>
              <a:rPr lang="en-US" dirty="0"/>
              <a:t>Monetize</a:t>
            </a:r>
          </a:p>
        </p:txBody>
      </p:sp>
      <p:sp>
        <p:nvSpPr>
          <p:cNvPr id="45" name="Text Placeholder 44">
            <a:extLst>
              <a:ext uri="{FF2B5EF4-FFF2-40B4-BE49-F238E27FC236}">
                <a16:creationId xmlns:a16="http://schemas.microsoft.com/office/drawing/2014/main" id="{C3DC4BA8-7AEF-43F5-90F5-037ECABF5CCB}"/>
              </a:ext>
            </a:extLst>
          </p:cNvPr>
          <p:cNvSpPr>
            <a:spLocks noGrp="1"/>
          </p:cNvSpPr>
          <p:nvPr>
            <p:ph type="body" sz="quarter" idx="40"/>
          </p:nvPr>
        </p:nvSpPr>
        <p:spPr/>
        <p:txBody>
          <a:bodyPr/>
          <a:lstStyle/>
          <a:p>
            <a:r>
              <a:rPr lang="en-US" dirty="0"/>
              <a:t>Lorem </a:t>
            </a:r>
            <a:r>
              <a:rPr lang="en-US" noProof="1"/>
              <a:t>ipsum dolor sit amet, consectetur adipiscing elit. </a:t>
            </a:r>
          </a:p>
        </p:txBody>
      </p:sp>
      <p:sp>
        <p:nvSpPr>
          <p:cNvPr id="4" name="Footer Placeholder 3">
            <a:extLst>
              <a:ext uri="{FF2B5EF4-FFF2-40B4-BE49-F238E27FC236}">
                <a16:creationId xmlns:a16="http://schemas.microsoft.com/office/drawing/2014/main" id="{89F84A0C-78BE-43EA-B947-257E695101E8}"/>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8406F84B-83F0-4BBC-AD8E-6C4E663B2486}"/>
              </a:ext>
            </a:extLst>
          </p:cNvPr>
          <p:cNvSpPr>
            <a:spLocks noGrp="1"/>
          </p:cNvSpPr>
          <p:nvPr>
            <p:ph type="sldNum" sz="quarter" idx="11"/>
          </p:nvPr>
        </p:nvSpPr>
        <p:spPr/>
        <p:txBody>
          <a:bodyPr/>
          <a:lstStyle/>
          <a:p>
            <a:fld id="{19B51A1E-902D-48AF-9020-955120F399B6}" type="slidenum">
              <a:rPr lang="en-US" smtClean="0"/>
              <a:pPr/>
              <a:t>7</a:t>
            </a:fld>
            <a:endParaRPr lang="en-US" dirty="0"/>
          </a:p>
        </p:txBody>
      </p:sp>
    </p:spTree>
    <p:extLst>
      <p:ext uri="{BB962C8B-B14F-4D97-AF65-F5344CB8AC3E}">
        <p14:creationId xmlns:p14="http://schemas.microsoft.com/office/powerpoint/2010/main" val="172965698"/>
      </p:ext>
    </p:extLst>
  </p:cSld>
  <p:clrMapOvr>
    <a:masterClrMapping/>
  </p:clrMapOvr>
</p:sld>
</file>

<file path=ppt/theme/theme1.xml><?xml version="1.0" encoding="utf-8"?>
<a:theme xmlns:a="http://schemas.openxmlformats.org/drawingml/2006/main" name="Office Theme">
  <a:themeElements>
    <a:clrScheme name="Custom 135">
      <a:dk1>
        <a:sysClr val="windowText" lastClr="000000"/>
      </a:dk1>
      <a:lt1>
        <a:srgbClr val="FFFFFF"/>
      </a:lt1>
      <a:dk2>
        <a:srgbClr val="3F3F3F"/>
      </a:dk2>
      <a:lt2>
        <a:srgbClr val="F2F2F2"/>
      </a:lt2>
      <a:accent1>
        <a:srgbClr val="8E40C8"/>
      </a:accent1>
      <a:accent2>
        <a:srgbClr val="D1A458"/>
      </a:accent2>
      <a:accent3>
        <a:srgbClr val="219550"/>
      </a:accent3>
      <a:accent4>
        <a:srgbClr val="5AA2C8"/>
      </a:accent4>
      <a:accent5>
        <a:srgbClr val="D1737B"/>
      </a:accent5>
      <a:accent6>
        <a:srgbClr val="7B7931"/>
      </a:accent6>
      <a:hlink>
        <a:srgbClr val="8E40C8"/>
      </a:hlink>
      <a:folHlink>
        <a:srgbClr val="8E40C8"/>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48 (4).potx" id="{390B9148-2E44-4729-BA38-DDB5AE565DC7}" vid="{41D5A012-D669-49FF-A992-EBB02BCA5C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KB Article" ma:contentTypeID="0x0101001D27F52787CB344A8D5732B56A2413B1008D2DF067C586DC4A80A5FBB22502AE48" ma:contentTypeVersion="5" ma:contentTypeDescription="Knowledgebase Article for NIST Asist Operations." ma:contentTypeScope="" ma:versionID="273858765c57f9f21ac48d2234ce64cd">
  <xsd:schema xmlns:xsd="http://www.w3.org/2001/XMLSchema" xmlns:xs="http://www.w3.org/2001/XMLSchema" xmlns:p="http://schemas.microsoft.com/office/2006/metadata/properties" xmlns:ns2="cddfbb08-8c45-434e-8ae5-bee491fdbdc6" targetNamespace="http://schemas.microsoft.com/office/2006/metadata/properties" ma:root="true" ma:fieldsID="0482321b974e7bb5975663c4c0cd23b4" ns2:_="">
    <xsd:import namespace="cddfbb08-8c45-434e-8ae5-bee491fdbdc6"/>
    <xsd:element name="properties">
      <xsd:complexType>
        <xsd:sequence>
          <xsd:element name="documentManagement">
            <xsd:complexType>
              <xsd:all>
                <xsd:element ref="ns2:Tenant" minOccurs="0"/>
                <xsd:element ref="ns2:Article_x0020_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bb08-8c45-434e-8ae5-bee491fdbdc6" elementFormDefault="qualified">
    <xsd:import namespace="http://schemas.microsoft.com/office/2006/documentManagement/types"/>
    <xsd:import namespace="http://schemas.microsoft.com/office/infopath/2007/PartnerControls"/>
    <xsd:element name="Tenant" ma:index="8" nillable="true" ma:displayName="Tenant" ma:default="NA" ma:description="Please provide the tenant this KBA applies to if applicable." ma:internalName="Tenant">
      <xsd:simpleType>
        <xsd:restriction base="dms:Text">
          <xsd:maxLength value="255"/>
        </xsd:restriction>
      </xsd:simpleType>
    </xsd:element>
    <xsd:element name="Article_x0020_Type" ma:index="9" nillable="true" ma:displayName="Article Type" ma:default="NIST SOP" ma:description="What type of Knowledgebase Article is this?" ma:format="Dropdown" ma:internalName="Article_x0020_Type">
      <xsd:simpleType>
        <xsd:restriction base="dms:Choice">
          <xsd:enumeration value="NIST SOP"/>
          <xsd:enumeration value="How To"/>
          <xsd:enumeration value="FAQ"/>
          <xsd:enumeration value="Form"/>
          <xsd:enumeration value="Workflow"/>
          <xsd:enumeration value="Cust SOP"/>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0bc77436-f026-4174-97dc-5fd7a18b0982" ContentTypeId="0x0101001D27F52787CB344A8D5732B56A2413B1" PreviousValue="false"/>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714D66-1102-462C-92B2-2ACA2C935D36}"/>
</file>

<file path=customXml/itemProps2.xml><?xml version="1.0" encoding="utf-8"?>
<ds:datastoreItem xmlns:ds="http://schemas.openxmlformats.org/officeDocument/2006/customXml" ds:itemID="{18ACE0EA-F981-435B-839E-4AE68E1253B1}"/>
</file>

<file path=customXml/itemProps3.xml><?xml version="1.0" encoding="utf-8"?>
<ds:datastoreItem xmlns:ds="http://schemas.openxmlformats.org/officeDocument/2006/customXml" ds:itemID="{4AC3A8CC-F239-4975-BC53-E72D36A44AB4}"/>
</file>

<file path=docProps/app.xml><?xml version="1.0" encoding="utf-8"?>
<Properties xmlns="http://schemas.openxmlformats.org/officeDocument/2006/extended-properties" xmlns:vt="http://schemas.openxmlformats.org/officeDocument/2006/docPropsVTypes">
  <Template>Architecture pitch deck</Template>
  <TotalTime>6356</TotalTime>
  <Words>516</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Cambria</vt:lpstr>
      <vt:lpstr>Times New Roman</vt:lpstr>
      <vt:lpstr>Wingdings</vt:lpstr>
      <vt:lpstr>Office Theme</vt:lpstr>
      <vt:lpstr>The Future of Information</vt:lpstr>
      <vt:lpstr>PowerPoint Presentation</vt:lpstr>
      <vt:lpstr>PowerPoint Presentation</vt:lpstr>
      <vt:lpstr>PowerPoint Presentation</vt:lpstr>
      <vt:lpstr>PowerPoint Presentation</vt:lpstr>
      <vt:lpstr>The Problem</vt:lpstr>
      <vt:lpstr>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Scott M Parramore</dc:creator>
  <cp:lastModifiedBy>Scott M Parramore</cp:lastModifiedBy>
  <cp:revision>9</cp:revision>
  <dcterms:created xsi:type="dcterms:W3CDTF">2020-12-02T01:39:16Z</dcterms:created>
  <dcterms:modified xsi:type="dcterms:W3CDTF">2021-02-11T14:25:26Z</dcterms:modified>
</cp:coreProperties>
</file>