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56" r:id="rId2"/>
    <p:sldId id="263" r:id="rId3"/>
    <p:sldId id="264" r:id="rId4"/>
    <p:sldId id="258"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7F017C-9EAD-4E9F-A655-D13BB5992A7E}" v="3" dt="2020-12-07T15:40:05.092"/>
  </p1510:revLst>
</p1510:revInfo>
</file>

<file path=ppt/tableStyles.xml><?xml version="1.0" encoding="utf-8"?>
<a:tblStyleLst xmlns:a="http://schemas.openxmlformats.org/drawingml/2006/main" def="{22838BEF-8BB2-4498-84A7-C5851F593DF1}"/>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8" autoAdjust="0"/>
    <p:restoredTop sz="94595" autoAdjust="0"/>
  </p:normalViewPr>
  <p:slideViewPr>
    <p:cSldViewPr snapToGrid="0">
      <p:cViewPr varScale="1">
        <p:scale>
          <a:sx n="114" d="100"/>
          <a:sy n="114" d="100"/>
        </p:scale>
        <p:origin x="414" y="102"/>
      </p:cViewPr>
      <p:guideLst/>
    </p:cSldViewPr>
  </p:slideViewPr>
  <p:outlineViewPr>
    <p:cViewPr>
      <p:scale>
        <a:sx n="33" d="100"/>
        <a:sy n="33" d="100"/>
      </p:scale>
      <p:origin x="0" y="-11940"/>
    </p:cViewPr>
  </p:outlineViewPr>
  <p:notesTextViewPr>
    <p:cViewPr>
      <p:scale>
        <a:sx n="3" d="2"/>
        <a:sy n="3" d="2"/>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1.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M Parramore" userId="08cdd09f-4661-479c-a7fc-8111c8851483" providerId="ADAL" clId="{B57F017C-9EAD-4E9F-A655-D13BB5992A7E}"/>
    <pc:docChg chg="custSel modSld">
      <pc:chgData name="Scott M Parramore" userId="08cdd09f-4661-479c-a7fc-8111c8851483" providerId="ADAL" clId="{B57F017C-9EAD-4E9F-A655-D13BB5992A7E}" dt="2020-12-07T15:40:16.950" v="143" actId="14100"/>
      <pc:docMkLst>
        <pc:docMk/>
      </pc:docMkLst>
      <pc:sldChg chg="addSp modSp mod">
        <pc:chgData name="Scott M Parramore" userId="08cdd09f-4661-479c-a7fc-8111c8851483" providerId="ADAL" clId="{B57F017C-9EAD-4E9F-A655-D13BB5992A7E}" dt="2020-12-07T15:40:16.950" v="143" actId="14100"/>
        <pc:sldMkLst>
          <pc:docMk/>
          <pc:sldMk cId="1196619254" sldId="258"/>
        </pc:sldMkLst>
        <pc:spChg chg="mod">
          <ac:chgData name="Scott M Parramore" userId="08cdd09f-4661-479c-a7fc-8111c8851483" providerId="ADAL" clId="{B57F017C-9EAD-4E9F-A655-D13BB5992A7E}" dt="2020-12-07T15:40:16.950" v="143" actId="14100"/>
          <ac:spMkLst>
            <pc:docMk/>
            <pc:sldMk cId="1196619254" sldId="258"/>
            <ac:spMk id="35" creationId="{893F2DE2-84B6-4E80-9B30-66D7A5179A56}"/>
          </ac:spMkLst>
        </pc:spChg>
        <pc:picChg chg="add mod">
          <ac:chgData name="Scott M Parramore" userId="08cdd09f-4661-479c-a7fc-8111c8851483" providerId="ADAL" clId="{B57F017C-9EAD-4E9F-A655-D13BB5992A7E}" dt="2020-12-07T15:40:12.558" v="141" actId="1076"/>
          <ac:picMkLst>
            <pc:docMk/>
            <pc:sldMk cId="1196619254" sldId="258"/>
            <ac:picMk id="12" creationId="{18E54C33-5767-4F20-B84E-3AEC937C4532}"/>
          </ac:picMkLst>
        </pc:picChg>
      </pc:sldChg>
      <pc:sldChg chg="addSp modSp mod">
        <pc:chgData name="Scott M Parramore" userId="08cdd09f-4661-479c-a7fc-8111c8851483" providerId="ADAL" clId="{B57F017C-9EAD-4E9F-A655-D13BB5992A7E}" dt="2020-12-02T02:59:19.419" v="137" actId="207"/>
        <pc:sldMkLst>
          <pc:docMk/>
          <pc:sldMk cId="2243494996" sldId="260"/>
        </pc:sldMkLst>
        <pc:spChg chg="mod">
          <ac:chgData name="Scott M Parramore" userId="08cdd09f-4661-479c-a7fc-8111c8851483" providerId="ADAL" clId="{B57F017C-9EAD-4E9F-A655-D13BB5992A7E}" dt="2020-12-02T02:57:27.678" v="125" actId="20577"/>
          <ac:spMkLst>
            <pc:docMk/>
            <pc:sldMk cId="2243494996" sldId="260"/>
            <ac:spMk id="17" creationId="{057BFAC0-9CEC-4282-B423-46D33F5675D8}"/>
          </ac:spMkLst>
        </pc:spChg>
        <pc:picChg chg="add mod">
          <ac:chgData name="Scott M Parramore" userId="08cdd09f-4661-479c-a7fc-8111c8851483" providerId="ADAL" clId="{B57F017C-9EAD-4E9F-A655-D13BB5992A7E}" dt="2020-12-02T02:58:35.187" v="133" actId="1076"/>
          <ac:picMkLst>
            <pc:docMk/>
            <pc:sldMk cId="2243494996" sldId="260"/>
            <ac:picMk id="19" creationId="{FFF2A62B-7AD0-4F83-9405-16F392677DBB}"/>
          </ac:picMkLst>
        </pc:picChg>
        <pc:picChg chg="add mod">
          <ac:chgData name="Scott M Parramore" userId="08cdd09f-4661-479c-a7fc-8111c8851483" providerId="ADAL" clId="{B57F017C-9EAD-4E9F-A655-D13BB5992A7E}" dt="2020-12-02T02:59:19.419" v="137" actId="207"/>
          <ac:picMkLst>
            <pc:docMk/>
            <pc:sldMk cId="2243494996" sldId="260"/>
            <ac:picMk id="21" creationId="{3A486068-EF5D-41C3-B728-43706E5866FD}"/>
          </ac:picMkLst>
        </pc:picChg>
      </pc:sldChg>
      <pc:sldChg chg="modSp mod">
        <pc:chgData name="Scott M Parramore" userId="08cdd09f-4661-479c-a7fc-8111c8851483" providerId="ADAL" clId="{B57F017C-9EAD-4E9F-A655-D13BB5992A7E}" dt="2020-12-02T02:56:05.548" v="67" actId="14100"/>
        <pc:sldMkLst>
          <pc:docMk/>
          <pc:sldMk cId="591110764" sldId="264"/>
        </pc:sldMkLst>
        <pc:spChg chg="mod">
          <ac:chgData name="Scott M Parramore" userId="08cdd09f-4661-479c-a7fc-8111c8851483" providerId="ADAL" clId="{B57F017C-9EAD-4E9F-A655-D13BB5992A7E}" dt="2020-12-02T02:56:05.548" v="67" actId="14100"/>
          <ac:spMkLst>
            <pc:docMk/>
            <pc:sldMk cId="591110764" sldId="264"/>
            <ac:spMk id="2" creationId="{4E487D7A-D060-41B2-8C55-3E1690E88686}"/>
          </ac:spMkLst>
        </pc:spChg>
        <pc:spChg chg="mod">
          <ac:chgData name="Scott M Parramore" userId="08cdd09f-4661-479c-a7fc-8111c8851483" providerId="ADAL" clId="{B57F017C-9EAD-4E9F-A655-D13BB5992A7E}" dt="2020-12-02T02:55:35.860" v="61" actId="1076"/>
          <ac:spMkLst>
            <pc:docMk/>
            <pc:sldMk cId="591110764" sldId="264"/>
            <ac:spMk id="4" creationId="{70729503-EC5B-4C82-A556-434E93D22BCE}"/>
          </ac:spMkLst>
        </pc:spChg>
        <pc:graphicFrameChg chg="mod">
          <ac:chgData name="Scott M Parramore" userId="08cdd09f-4661-479c-a7fc-8111c8851483" providerId="ADAL" clId="{B57F017C-9EAD-4E9F-A655-D13BB5992A7E}" dt="2020-12-02T02:55:51.991" v="62" actId="1076"/>
          <ac:graphicFrameMkLst>
            <pc:docMk/>
            <pc:sldMk cId="591110764" sldId="264"/>
            <ac:graphicFrameMk id="5" creationId="{2B06A067-6A9F-43D9-8A9C-2EB967B6D57C}"/>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image" Target="../media/image7.png"/><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image" Target="../media/image7.png"/><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3B2E05-3685-4C31-9A23-BE037FF7F477}"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5DE1A53F-E46F-4C16-AA48-FCFB69EAA3AF}">
      <dgm:prSet phldrT="[Text]"/>
      <dgm:spPr/>
      <dgm:t>
        <a:bodyPr/>
        <a:lstStyle/>
        <a:p>
          <a:r>
            <a:rPr lang="en-US" dirty="0"/>
            <a:t>Genesis</a:t>
          </a:r>
        </a:p>
      </dgm:t>
    </dgm:pt>
    <dgm:pt modelId="{3F7F47B3-67F1-4650-B3C9-9D1FEBC90CAA}" type="parTrans" cxnId="{D1620843-F385-4A52-A269-36FC093A42B7}">
      <dgm:prSet/>
      <dgm:spPr/>
      <dgm:t>
        <a:bodyPr/>
        <a:lstStyle/>
        <a:p>
          <a:endParaRPr lang="en-US"/>
        </a:p>
      </dgm:t>
    </dgm:pt>
    <dgm:pt modelId="{D2D2A85F-D0A8-44A4-85F7-5F6E0B6CCD1B}" type="sibTrans" cxnId="{D1620843-F385-4A52-A269-36FC093A42B7}">
      <dgm:prSet/>
      <dgm:spPr/>
      <dgm:t>
        <a:bodyPr/>
        <a:lstStyle/>
        <a:p>
          <a:endParaRPr lang="en-US"/>
        </a:p>
      </dgm:t>
    </dgm:pt>
    <dgm:pt modelId="{4F3DD5BD-D068-4529-BCF9-733DDB797938}">
      <dgm:prSet phldrT="[Text]"/>
      <dgm:spPr/>
      <dgm:t>
        <a:bodyPr/>
        <a:lstStyle/>
        <a:p>
          <a:r>
            <a:rPr lang="en-US" dirty="0"/>
            <a:t>Publishing Point 1</a:t>
          </a:r>
        </a:p>
      </dgm:t>
    </dgm:pt>
    <dgm:pt modelId="{A93BBAB3-EEB2-4D8D-9C1D-9A0FA2F69AFD}" type="parTrans" cxnId="{DE4B18C1-9786-4DA0-BACA-0B83CFC02724}">
      <dgm:prSet/>
      <dgm:spPr/>
      <dgm:t>
        <a:bodyPr/>
        <a:lstStyle/>
        <a:p>
          <a:endParaRPr lang="en-US"/>
        </a:p>
      </dgm:t>
    </dgm:pt>
    <dgm:pt modelId="{3169068A-1A89-4E71-AE55-63EAD055D960}" type="sibTrans" cxnId="{DE4B18C1-9786-4DA0-BACA-0B83CFC02724}">
      <dgm:prSet/>
      <dgm:spPr/>
      <dgm:t>
        <a:bodyPr/>
        <a:lstStyle/>
        <a:p>
          <a:endParaRPr lang="en-US"/>
        </a:p>
      </dgm:t>
    </dgm:pt>
    <dgm:pt modelId="{0E80433F-B98D-432C-BB53-41CEE30E1F7C}">
      <dgm:prSet phldrT="[Text]"/>
      <dgm:spPr/>
      <dgm:t>
        <a:bodyPr/>
        <a:lstStyle/>
        <a:p>
          <a:r>
            <a:rPr lang="en-US" dirty="0"/>
            <a:t>Consumer</a:t>
          </a:r>
        </a:p>
      </dgm:t>
    </dgm:pt>
    <dgm:pt modelId="{74AE9744-0CF1-4516-BE92-498E45A15EC4}" type="parTrans" cxnId="{DBCF2603-1F41-4307-A000-8D1E6FE3CAC1}">
      <dgm:prSet/>
      <dgm:spPr/>
      <dgm:t>
        <a:bodyPr/>
        <a:lstStyle/>
        <a:p>
          <a:endParaRPr lang="en-US"/>
        </a:p>
      </dgm:t>
    </dgm:pt>
    <dgm:pt modelId="{CDABC20F-A840-4D6C-80C8-AE96FFAE1CE9}" type="sibTrans" cxnId="{DBCF2603-1F41-4307-A000-8D1E6FE3CAC1}">
      <dgm:prSet/>
      <dgm:spPr/>
      <dgm:t>
        <a:bodyPr/>
        <a:lstStyle/>
        <a:p>
          <a:endParaRPr lang="en-US"/>
        </a:p>
      </dgm:t>
    </dgm:pt>
    <dgm:pt modelId="{FB5B5843-4863-49ED-8E44-90885B080AFE}">
      <dgm:prSet phldrT="[Text]"/>
      <dgm:spPr/>
      <dgm:t>
        <a:bodyPr/>
        <a:lstStyle/>
        <a:p>
          <a:r>
            <a:rPr lang="en-US" dirty="0"/>
            <a:t>Consumer </a:t>
          </a:r>
        </a:p>
      </dgm:t>
    </dgm:pt>
    <dgm:pt modelId="{3826201D-ACB3-4EA0-BB0C-0C8197ACE60A}" type="parTrans" cxnId="{30BCFE34-403A-4863-B388-A2DC92EDF685}">
      <dgm:prSet/>
      <dgm:spPr/>
      <dgm:t>
        <a:bodyPr/>
        <a:lstStyle/>
        <a:p>
          <a:endParaRPr lang="en-US"/>
        </a:p>
      </dgm:t>
    </dgm:pt>
    <dgm:pt modelId="{103391AD-0E5A-4C9B-9559-9BAD93AF2299}" type="sibTrans" cxnId="{30BCFE34-403A-4863-B388-A2DC92EDF685}">
      <dgm:prSet/>
      <dgm:spPr/>
      <dgm:t>
        <a:bodyPr/>
        <a:lstStyle/>
        <a:p>
          <a:endParaRPr lang="en-US"/>
        </a:p>
      </dgm:t>
    </dgm:pt>
    <dgm:pt modelId="{9462F77C-9E6F-40D7-9D8B-8D9D599F6F7E}">
      <dgm:prSet phldrT="[Text]"/>
      <dgm:spPr/>
      <dgm:t>
        <a:bodyPr/>
        <a:lstStyle/>
        <a:p>
          <a:r>
            <a:rPr lang="en-US" dirty="0"/>
            <a:t>Publishing Point 2</a:t>
          </a:r>
        </a:p>
      </dgm:t>
    </dgm:pt>
    <dgm:pt modelId="{B73CCB68-9464-4666-B5CA-C7B137DD578C}" type="parTrans" cxnId="{B22F2F42-DC5E-40C3-9B48-B3C805269001}">
      <dgm:prSet/>
      <dgm:spPr/>
      <dgm:t>
        <a:bodyPr/>
        <a:lstStyle/>
        <a:p>
          <a:endParaRPr lang="en-US"/>
        </a:p>
      </dgm:t>
    </dgm:pt>
    <dgm:pt modelId="{A6254BBD-F669-4BD8-B9B5-1084AFDF7383}" type="sibTrans" cxnId="{B22F2F42-DC5E-40C3-9B48-B3C805269001}">
      <dgm:prSet/>
      <dgm:spPr/>
      <dgm:t>
        <a:bodyPr/>
        <a:lstStyle/>
        <a:p>
          <a:endParaRPr lang="en-US"/>
        </a:p>
      </dgm:t>
    </dgm:pt>
    <dgm:pt modelId="{A283D23F-C493-4D6F-959B-84CBD2D88D9B}">
      <dgm:prSet phldrT="[Text]"/>
      <dgm:spPr/>
      <dgm:t>
        <a:bodyPr/>
        <a:lstStyle/>
        <a:p>
          <a:r>
            <a:rPr lang="en-US" dirty="0"/>
            <a:t>Consumer</a:t>
          </a:r>
        </a:p>
      </dgm:t>
    </dgm:pt>
    <dgm:pt modelId="{4FEE4D2B-55AF-43B1-B651-61B407A4C098}" type="parTrans" cxnId="{4A04CC49-CCF7-4206-92A1-5AE209AC8C49}">
      <dgm:prSet/>
      <dgm:spPr/>
      <dgm:t>
        <a:bodyPr/>
        <a:lstStyle/>
        <a:p>
          <a:endParaRPr lang="en-US"/>
        </a:p>
      </dgm:t>
    </dgm:pt>
    <dgm:pt modelId="{41D6C00A-EEE0-4F17-8BD3-10E2468DB468}" type="sibTrans" cxnId="{4A04CC49-CCF7-4206-92A1-5AE209AC8C49}">
      <dgm:prSet/>
      <dgm:spPr/>
      <dgm:t>
        <a:bodyPr/>
        <a:lstStyle/>
        <a:p>
          <a:endParaRPr lang="en-US"/>
        </a:p>
      </dgm:t>
    </dgm:pt>
    <dgm:pt modelId="{2929B05F-2233-4D0B-ABC8-C8FD94514E5A}" type="pres">
      <dgm:prSet presAssocID="{C93B2E05-3685-4C31-9A23-BE037FF7F477}" presName="hierChild1" presStyleCnt="0">
        <dgm:presLayoutVars>
          <dgm:chPref val="1"/>
          <dgm:dir/>
          <dgm:animOne val="branch"/>
          <dgm:animLvl val="lvl"/>
          <dgm:resizeHandles/>
        </dgm:presLayoutVars>
      </dgm:prSet>
      <dgm:spPr/>
    </dgm:pt>
    <dgm:pt modelId="{34DC671B-B51F-4A71-9B19-A864A2E8E203}" type="pres">
      <dgm:prSet presAssocID="{5DE1A53F-E46F-4C16-AA48-FCFB69EAA3AF}" presName="hierRoot1" presStyleCnt="0"/>
      <dgm:spPr/>
    </dgm:pt>
    <dgm:pt modelId="{276A8585-2724-419A-9D6C-097483575458}" type="pres">
      <dgm:prSet presAssocID="{5DE1A53F-E46F-4C16-AA48-FCFB69EAA3AF}" presName="composite" presStyleCnt="0"/>
      <dgm:spPr/>
    </dgm:pt>
    <dgm:pt modelId="{CA90FF34-3F9C-429C-BA4B-6C4234799AC9}" type="pres">
      <dgm:prSet presAssocID="{5DE1A53F-E46F-4C16-AA48-FCFB69EAA3AF}" presName="image" presStyleLbl="node0"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4592027-9866-4D10-B958-6A9F936C04EB}" type="pres">
      <dgm:prSet presAssocID="{5DE1A53F-E46F-4C16-AA48-FCFB69EAA3AF}" presName="text" presStyleLbl="revTx" presStyleIdx="0" presStyleCnt="6">
        <dgm:presLayoutVars>
          <dgm:chPref val="3"/>
        </dgm:presLayoutVars>
      </dgm:prSet>
      <dgm:spPr/>
    </dgm:pt>
    <dgm:pt modelId="{2ACE53F7-BAB1-471B-8298-629875E62B6E}" type="pres">
      <dgm:prSet presAssocID="{5DE1A53F-E46F-4C16-AA48-FCFB69EAA3AF}" presName="hierChild2" presStyleCnt="0"/>
      <dgm:spPr/>
    </dgm:pt>
    <dgm:pt modelId="{E78569CB-9E5B-4F47-9AFE-CF3D33878925}" type="pres">
      <dgm:prSet presAssocID="{A93BBAB3-EEB2-4D8D-9C1D-9A0FA2F69AFD}" presName="Name10" presStyleLbl="parChTrans1D2" presStyleIdx="0" presStyleCnt="2"/>
      <dgm:spPr/>
    </dgm:pt>
    <dgm:pt modelId="{EBB96B9C-D742-4B3D-AF19-6427707D3AED}" type="pres">
      <dgm:prSet presAssocID="{4F3DD5BD-D068-4529-BCF9-733DDB797938}" presName="hierRoot2" presStyleCnt="0"/>
      <dgm:spPr/>
    </dgm:pt>
    <dgm:pt modelId="{E268A8BD-F359-45CC-B9BD-E11217B9749F}" type="pres">
      <dgm:prSet presAssocID="{4F3DD5BD-D068-4529-BCF9-733DDB797938}" presName="composite2" presStyleCnt="0"/>
      <dgm:spPr/>
    </dgm:pt>
    <dgm:pt modelId="{C9A8E2FA-AF35-42C2-95B1-275A0DD9387B}" type="pres">
      <dgm:prSet presAssocID="{4F3DD5BD-D068-4529-BCF9-733DDB797938}" presName="image2" presStyleLbl="node2"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dgm:spPr>
      <dgm:extLst>
        <a:ext uri="{E40237B7-FDA0-4F09-8148-C483321AD2D9}">
          <dgm14:cNvPr xmlns:dgm14="http://schemas.microsoft.com/office/drawing/2010/diagram" id="0" name="" descr="Connections"/>
        </a:ext>
      </dgm:extLst>
    </dgm:pt>
    <dgm:pt modelId="{5E9BB511-1CDA-43EB-A85D-563CCB560BBC}" type="pres">
      <dgm:prSet presAssocID="{4F3DD5BD-D068-4529-BCF9-733DDB797938}" presName="text2" presStyleLbl="revTx" presStyleIdx="1" presStyleCnt="6">
        <dgm:presLayoutVars>
          <dgm:chPref val="3"/>
        </dgm:presLayoutVars>
      </dgm:prSet>
      <dgm:spPr/>
    </dgm:pt>
    <dgm:pt modelId="{365A0F9A-888D-4FF1-BA4D-5E91E077C1EF}" type="pres">
      <dgm:prSet presAssocID="{4F3DD5BD-D068-4529-BCF9-733DDB797938}" presName="hierChild3" presStyleCnt="0"/>
      <dgm:spPr/>
    </dgm:pt>
    <dgm:pt modelId="{05BD4F1B-2403-4BCB-88FF-7B777F14CE6D}" type="pres">
      <dgm:prSet presAssocID="{74AE9744-0CF1-4516-BE92-498E45A15EC4}" presName="Name17" presStyleLbl="parChTrans1D3" presStyleIdx="0" presStyleCnt="3"/>
      <dgm:spPr/>
    </dgm:pt>
    <dgm:pt modelId="{59D450FE-CCC7-44C4-A1C3-695AF3E4EA6F}" type="pres">
      <dgm:prSet presAssocID="{0E80433F-B98D-432C-BB53-41CEE30E1F7C}" presName="hierRoot3" presStyleCnt="0"/>
      <dgm:spPr/>
    </dgm:pt>
    <dgm:pt modelId="{F8B28B5F-63DE-4631-844A-053649A096F0}" type="pres">
      <dgm:prSet presAssocID="{0E80433F-B98D-432C-BB53-41CEE30E1F7C}" presName="composite3" presStyleCnt="0"/>
      <dgm:spPr/>
    </dgm:pt>
    <dgm:pt modelId="{8442CFD8-51EE-4E84-B7DB-CB3B4E5712DE}" type="pres">
      <dgm:prSet presAssocID="{0E80433F-B98D-432C-BB53-41CEE30E1F7C}" presName="image3" presStyleLbl="node3" presStyleIdx="0"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dgm:spPr>
      <dgm:extLst>
        <a:ext uri="{E40237B7-FDA0-4F09-8148-C483321AD2D9}">
          <dgm14:cNvPr xmlns:dgm14="http://schemas.microsoft.com/office/drawing/2010/diagram" id="0" name="" descr="Man"/>
        </a:ext>
      </dgm:extLst>
    </dgm:pt>
    <dgm:pt modelId="{CE9C2DB8-DAA9-4B2D-8F4E-74FF61F3D14E}" type="pres">
      <dgm:prSet presAssocID="{0E80433F-B98D-432C-BB53-41CEE30E1F7C}" presName="text3" presStyleLbl="revTx" presStyleIdx="2" presStyleCnt="6">
        <dgm:presLayoutVars>
          <dgm:chPref val="3"/>
        </dgm:presLayoutVars>
      </dgm:prSet>
      <dgm:spPr/>
    </dgm:pt>
    <dgm:pt modelId="{0FBE90D3-713F-4C87-99E3-71E5E94BB3F6}" type="pres">
      <dgm:prSet presAssocID="{0E80433F-B98D-432C-BB53-41CEE30E1F7C}" presName="hierChild4" presStyleCnt="0"/>
      <dgm:spPr/>
    </dgm:pt>
    <dgm:pt modelId="{8A4D45EF-D656-4F3B-8D9C-A37007DC9D00}" type="pres">
      <dgm:prSet presAssocID="{3826201D-ACB3-4EA0-BB0C-0C8197ACE60A}" presName="Name17" presStyleLbl="parChTrans1D3" presStyleIdx="1" presStyleCnt="3"/>
      <dgm:spPr/>
    </dgm:pt>
    <dgm:pt modelId="{F23FCA8F-30F7-4A79-9C59-4541E699DE4F}" type="pres">
      <dgm:prSet presAssocID="{FB5B5843-4863-49ED-8E44-90885B080AFE}" presName="hierRoot3" presStyleCnt="0"/>
      <dgm:spPr/>
    </dgm:pt>
    <dgm:pt modelId="{8E964656-FD54-48BF-A183-3E13A6AD0801}" type="pres">
      <dgm:prSet presAssocID="{FB5B5843-4863-49ED-8E44-90885B080AFE}" presName="composite3" presStyleCnt="0"/>
      <dgm:spPr/>
    </dgm:pt>
    <dgm:pt modelId="{582D10D8-290A-4F7C-875A-E4ADEB0D70E4}" type="pres">
      <dgm:prSet presAssocID="{FB5B5843-4863-49ED-8E44-90885B080AFE}" presName="image3" presStyleLbl="node3"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dgm:spPr>
      <dgm:extLst>
        <a:ext uri="{E40237B7-FDA0-4F09-8148-C483321AD2D9}">
          <dgm14:cNvPr xmlns:dgm14="http://schemas.microsoft.com/office/drawing/2010/diagram" id="0" name="" descr="Group"/>
        </a:ext>
      </dgm:extLst>
    </dgm:pt>
    <dgm:pt modelId="{B205D7BB-2B32-43C1-8DBC-A33F431173E1}" type="pres">
      <dgm:prSet presAssocID="{FB5B5843-4863-49ED-8E44-90885B080AFE}" presName="text3" presStyleLbl="revTx" presStyleIdx="3" presStyleCnt="6">
        <dgm:presLayoutVars>
          <dgm:chPref val="3"/>
        </dgm:presLayoutVars>
      </dgm:prSet>
      <dgm:spPr/>
    </dgm:pt>
    <dgm:pt modelId="{BC78B433-E46D-4A77-A006-FC8E3ECD8647}" type="pres">
      <dgm:prSet presAssocID="{FB5B5843-4863-49ED-8E44-90885B080AFE}" presName="hierChild4" presStyleCnt="0"/>
      <dgm:spPr/>
    </dgm:pt>
    <dgm:pt modelId="{D3E1BED0-1815-46E8-8EAC-50BFDA73A300}" type="pres">
      <dgm:prSet presAssocID="{B73CCB68-9464-4666-B5CA-C7B137DD578C}" presName="Name10" presStyleLbl="parChTrans1D2" presStyleIdx="1" presStyleCnt="2"/>
      <dgm:spPr/>
    </dgm:pt>
    <dgm:pt modelId="{9AF92B98-3D51-4FB5-8657-03B4BCD35A22}" type="pres">
      <dgm:prSet presAssocID="{9462F77C-9E6F-40D7-9D8B-8D9D599F6F7E}" presName="hierRoot2" presStyleCnt="0"/>
      <dgm:spPr/>
    </dgm:pt>
    <dgm:pt modelId="{15BEDFCA-6B26-42BB-9755-56B894A866C3}" type="pres">
      <dgm:prSet presAssocID="{9462F77C-9E6F-40D7-9D8B-8D9D599F6F7E}" presName="composite2" presStyleCnt="0"/>
      <dgm:spPr/>
    </dgm:pt>
    <dgm:pt modelId="{2E04962A-2695-4438-85E9-F9009E0A1C79}" type="pres">
      <dgm:prSet presAssocID="{9462F77C-9E6F-40D7-9D8B-8D9D599F6F7E}" presName="image2" presStyleLbl="node2" presStyleIdx="1" presStyleCnt="2"/>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dgm:spPr>
      <dgm:extLst>
        <a:ext uri="{E40237B7-FDA0-4F09-8148-C483321AD2D9}">
          <dgm14:cNvPr xmlns:dgm14="http://schemas.microsoft.com/office/drawing/2010/diagram" id="0" name="" descr="Online Network"/>
        </a:ext>
      </dgm:extLst>
    </dgm:pt>
    <dgm:pt modelId="{FDB0515D-533D-4B95-9B41-91ECCA5F58B5}" type="pres">
      <dgm:prSet presAssocID="{9462F77C-9E6F-40D7-9D8B-8D9D599F6F7E}" presName="text2" presStyleLbl="revTx" presStyleIdx="4" presStyleCnt="6">
        <dgm:presLayoutVars>
          <dgm:chPref val="3"/>
        </dgm:presLayoutVars>
      </dgm:prSet>
      <dgm:spPr/>
    </dgm:pt>
    <dgm:pt modelId="{265B24D2-10A2-49B8-AF27-9EDABDB316FE}" type="pres">
      <dgm:prSet presAssocID="{9462F77C-9E6F-40D7-9D8B-8D9D599F6F7E}" presName="hierChild3" presStyleCnt="0"/>
      <dgm:spPr/>
    </dgm:pt>
    <dgm:pt modelId="{1216CDBB-5157-4556-AB71-E62FBF84D89C}" type="pres">
      <dgm:prSet presAssocID="{4FEE4D2B-55AF-43B1-B651-61B407A4C098}" presName="Name17" presStyleLbl="parChTrans1D3" presStyleIdx="2" presStyleCnt="3"/>
      <dgm:spPr/>
    </dgm:pt>
    <dgm:pt modelId="{9B4E675B-4826-4936-9E12-6CB279BAA516}" type="pres">
      <dgm:prSet presAssocID="{A283D23F-C493-4D6F-959B-84CBD2D88D9B}" presName="hierRoot3" presStyleCnt="0"/>
      <dgm:spPr/>
    </dgm:pt>
    <dgm:pt modelId="{2CFF7EC1-00BA-457C-9F3F-DE8AB0877ACC}" type="pres">
      <dgm:prSet presAssocID="{A283D23F-C493-4D6F-959B-84CBD2D88D9B}" presName="composite3" presStyleCnt="0"/>
      <dgm:spPr/>
    </dgm:pt>
    <dgm:pt modelId="{638C4B52-F187-4A11-A537-2F386A89C10D}" type="pres">
      <dgm:prSet presAssocID="{A283D23F-C493-4D6F-959B-84CBD2D88D9B}" presName="image3" presStyleLbl="node3" presStyleIdx="2" presStyleCnt="3"/>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a:blipFill>
      </dgm:spPr>
      <dgm:extLst>
        <a:ext uri="{E40237B7-FDA0-4F09-8148-C483321AD2D9}">
          <dgm14:cNvPr xmlns:dgm14="http://schemas.microsoft.com/office/drawing/2010/diagram" id="0" name="" descr="Teacher"/>
        </a:ext>
      </dgm:extLst>
    </dgm:pt>
    <dgm:pt modelId="{87E2252D-1453-42E1-AFA0-7FF3E4097E59}" type="pres">
      <dgm:prSet presAssocID="{A283D23F-C493-4D6F-959B-84CBD2D88D9B}" presName="text3" presStyleLbl="revTx" presStyleIdx="5" presStyleCnt="6">
        <dgm:presLayoutVars>
          <dgm:chPref val="3"/>
        </dgm:presLayoutVars>
      </dgm:prSet>
      <dgm:spPr/>
    </dgm:pt>
    <dgm:pt modelId="{C4F56B83-CA69-4D45-B08E-641CFDD8FBD0}" type="pres">
      <dgm:prSet presAssocID="{A283D23F-C493-4D6F-959B-84CBD2D88D9B}" presName="hierChild4" presStyleCnt="0"/>
      <dgm:spPr/>
    </dgm:pt>
  </dgm:ptLst>
  <dgm:cxnLst>
    <dgm:cxn modelId="{19406100-8CDD-436B-8E3D-1EDF422A9DA6}" type="presOf" srcId="{4F3DD5BD-D068-4529-BCF9-733DDB797938}" destId="{5E9BB511-1CDA-43EB-A85D-563CCB560BBC}" srcOrd="0" destOrd="0" presId="urn:microsoft.com/office/officeart/2009/layout/CirclePictureHierarchy"/>
    <dgm:cxn modelId="{DBCF2603-1F41-4307-A000-8D1E6FE3CAC1}" srcId="{4F3DD5BD-D068-4529-BCF9-733DDB797938}" destId="{0E80433F-B98D-432C-BB53-41CEE30E1F7C}" srcOrd="0" destOrd="0" parTransId="{74AE9744-0CF1-4516-BE92-498E45A15EC4}" sibTransId="{CDABC20F-A840-4D6C-80C8-AE96FFAE1CE9}"/>
    <dgm:cxn modelId="{A87C180D-FBA3-4FD4-9F21-B22D1F91E724}" type="presOf" srcId="{A93BBAB3-EEB2-4D8D-9C1D-9A0FA2F69AFD}" destId="{E78569CB-9E5B-4F47-9AFE-CF3D33878925}" srcOrd="0" destOrd="0" presId="urn:microsoft.com/office/officeart/2009/layout/CirclePictureHierarchy"/>
    <dgm:cxn modelId="{7F3FE41F-C4D5-4A19-BD85-8FC63BF54887}" type="presOf" srcId="{9462F77C-9E6F-40D7-9D8B-8D9D599F6F7E}" destId="{FDB0515D-533D-4B95-9B41-91ECCA5F58B5}" srcOrd="0" destOrd="0" presId="urn:microsoft.com/office/officeart/2009/layout/CirclePictureHierarchy"/>
    <dgm:cxn modelId="{A5B3E62C-2F01-46FD-923D-9BD642F1DF95}" type="presOf" srcId="{5DE1A53F-E46F-4C16-AA48-FCFB69EAA3AF}" destId="{D4592027-9866-4D10-B958-6A9F936C04EB}" srcOrd="0" destOrd="0" presId="urn:microsoft.com/office/officeart/2009/layout/CirclePictureHierarchy"/>
    <dgm:cxn modelId="{30BCFE34-403A-4863-B388-A2DC92EDF685}" srcId="{4F3DD5BD-D068-4529-BCF9-733DDB797938}" destId="{FB5B5843-4863-49ED-8E44-90885B080AFE}" srcOrd="1" destOrd="0" parTransId="{3826201D-ACB3-4EA0-BB0C-0C8197ACE60A}" sibTransId="{103391AD-0E5A-4C9B-9559-9BAD93AF2299}"/>
    <dgm:cxn modelId="{F9E0423D-F037-4D1E-845F-011EDF99068B}" type="presOf" srcId="{FB5B5843-4863-49ED-8E44-90885B080AFE}" destId="{B205D7BB-2B32-43C1-8DBC-A33F431173E1}" srcOrd="0" destOrd="0" presId="urn:microsoft.com/office/officeart/2009/layout/CirclePictureHierarchy"/>
    <dgm:cxn modelId="{508E0D42-2E3E-4712-93AE-4EFFBE764157}" type="presOf" srcId="{B73CCB68-9464-4666-B5CA-C7B137DD578C}" destId="{D3E1BED0-1815-46E8-8EAC-50BFDA73A300}" srcOrd="0" destOrd="0" presId="urn:microsoft.com/office/officeart/2009/layout/CirclePictureHierarchy"/>
    <dgm:cxn modelId="{B22F2F42-DC5E-40C3-9B48-B3C805269001}" srcId="{5DE1A53F-E46F-4C16-AA48-FCFB69EAA3AF}" destId="{9462F77C-9E6F-40D7-9D8B-8D9D599F6F7E}" srcOrd="1" destOrd="0" parTransId="{B73CCB68-9464-4666-B5CA-C7B137DD578C}" sibTransId="{A6254BBD-F669-4BD8-B9B5-1084AFDF7383}"/>
    <dgm:cxn modelId="{D1620843-F385-4A52-A269-36FC093A42B7}" srcId="{C93B2E05-3685-4C31-9A23-BE037FF7F477}" destId="{5DE1A53F-E46F-4C16-AA48-FCFB69EAA3AF}" srcOrd="0" destOrd="0" parTransId="{3F7F47B3-67F1-4650-B3C9-9D1FEBC90CAA}" sibTransId="{D2D2A85F-D0A8-44A4-85F7-5F6E0B6CCD1B}"/>
    <dgm:cxn modelId="{4A04CC49-CCF7-4206-92A1-5AE209AC8C49}" srcId="{9462F77C-9E6F-40D7-9D8B-8D9D599F6F7E}" destId="{A283D23F-C493-4D6F-959B-84CBD2D88D9B}" srcOrd="0" destOrd="0" parTransId="{4FEE4D2B-55AF-43B1-B651-61B407A4C098}" sibTransId="{41D6C00A-EEE0-4F17-8BD3-10E2468DB468}"/>
    <dgm:cxn modelId="{3E9D756D-75B6-4554-BDA3-2207A580AECD}" type="presOf" srcId="{A283D23F-C493-4D6F-959B-84CBD2D88D9B}" destId="{87E2252D-1453-42E1-AFA0-7FF3E4097E59}" srcOrd="0" destOrd="0" presId="urn:microsoft.com/office/officeart/2009/layout/CirclePictureHierarchy"/>
    <dgm:cxn modelId="{535B2052-1C29-4304-84D2-81AE51A4E863}" type="presOf" srcId="{4FEE4D2B-55AF-43B1-B651-61B407A4C098}" destId="{1216CDBB-5157-4556-AB71-E62FBF84D89C}" srcOrd="0" destOrd="0" presId="urn:microsoft.com/office/officeart/2009/layout/CirclePictureHierarchy"/>
    <dgm:cxn modelId="{17B2F588-3FCB-48DC-B025-DEB25B9893E5}" type="presOf" srcId="{3826201D-ACB3-4EA0-BB0C-0C8197ACE60A}" destId="{8A4D45EF-D656-4F3B-8D9C-A37007DC9D00}" srcOrd="0" destOrd="0" presId="urn:microsoft.com/office/officeart/2009/layout/CirclePictureHierarchy"/>
    <dgm:cxn modelId="{DE4B18C1-9786-4DA0-BACA-0B83CFC02724}" srcId="{5DE1A53F-E46F-4C16-AA48-FCFB69EAA3AF}" destId="{4F3DD5BD-D068-4529-BCF9-733DDB797938}" srcOrd="0" destOrd="0" parTransId="{A93BBAB3-EEB2-4D8D-9C1D-9A0FA2F69AFD}" sibTransId="{3169068A-1A89-4E71-AE55-63EAD055D960}"/>
    <dgm:cxn modelId="{D4E4E6C4-2FFD-41A0-95E9-66E65D02B6F6}" type="presOf" srcId="{74AE9744-0CF1-4516-BE92-498E45A15EC4}" destId="{05BD4F1B-2403-4BCB-88FF-7B777F14CE6D}" srcOrd="0" destOrd="0" presId="urn:microsoft.com/office/officeart/2009/layout/CirclePictureHierarchy"/>
    <dgm:cxn modelId="{F3F83AC9-AA90-4B30-A57B-097A8FEB4B63}" type="presOf" srcId="{C93B2E05-3685-4C31-9A23-BE037FF7F477}" destId="{2929B05F-2233-4D0B-ABC8-C8FD94514E5A}" srcOrd="0" destOrd="0" presId="urn:microsoft.com/office/officeart/2009/layout/CirclePictureHierarchy"/>
    <dgm:cxn modelId="{0C1D1CCA-7A13-4B04-AC02-0E21B1A4A40B}" type="presOf" srcId="{0E80433F-B98D-432C-BB53-41CEE30E1F7C}" destId="{CE9C2DB8-DAA9-4B2D-8F4E-74FF61F3D14E}" srcOrd="0" destOrd="0" presId="urn:microsoft.com/office/officeart/2009/layout/CirclePictureHierarchy"/>
    <dgm:cxn modelId="{386477C7-691D-46CB-A163-F5FEED4424F3}" type="presParOf" srcId="{2929B05F-2233-4D0B-ABC8-C8FD94514E5A}" destId="{34DC671B-B51F-4A71-9B19-A864A2E8E203}" srcOrd="0" destOrd="0" presId="urn:microsoft.com/office/officeart/2009/layout/CirclePictureHierarchy"/>
    <dgm:cxn modelId="{6153999B-EB2B-4EB0-9E1E-367DFC8A2E36}" type="presParOf" srcId="{34DC671B-B51F-4A71-9B19-A864A2E8E203}" destId="{276A8585-2724-419A-9D6C-097483575458}" srcOrd="0" destOrd="0" presId="urn:microsoft.com/office/officeart/2009/layout/CirclePictureHierarchy"/>
    <dgm:cxn modelId="{D130C24A-75F9-4FAD-A0B6-73452D7AA174}" type="presParOf" srcId="{276A8585-2724-419A-9D6C-097483575458}" destId="{CA90FF34-3F9C-429C-BA4B-6C4234799AC9}" srcOrd="0" destOrd="0" presId="urn:microsoft.com/office/officeart/2009/layout/CirclePictureHierarchy"/>
    <dgm:cxn modelId="{6C99769E-403E-45A7-BC57-B1865FD4599D}" type="presParOf" srcId="{276A8585-2724-419A-9D6C-097483575458}" destId="{D4592027-9866-4D10-B958-6A9F936C04EB}" srcOrd="1" destOrd="0" presId="urn:microsoft.com/office/officeart/2009/layout/CirclePictureHierarchy"/>
    <dgm:cxn modelId="{59DBADB0-4DFB-4E5D-9F47-2F012D58B859}" type="presParOf" srcId="{34DC671B-B51F-4A71-9B19-A864A2E8E203}" destId="{2ACE53F7-BAB1-471B-8298-629875E62B6E}" srcOrd="1" destOrd="0" presId="urn:microsoft.com/office/officeart/2009/layout/CirclePictureHierarchy"/>
    <dgm:cxn modelId="{17552498-4BC5-481A-B036-2042BD6B2C56}" type="presParOf" srcId="{2ACE53F7-BAB1-471B-8298-629875E62B6E}" destId="{E78569CB-9E5B-4F47-9AFE-CF3D33878925}" srcOrd="0" destOrd="0" presId="urn:microsoft.com/office/officeart/2009/layout/CirclePictureHierarchy"/>
    <dgm:cxn modelId="{F2392DC4-32FA-48A8-AC3A-C4E322EEE57B}" type="presParOf" srcId="{2ACE53F7-BAB1-471B-8298-629875E62B6E}" destId="{EBB96B9C-D742-4B3D-AF19-6427707D3AED}" srcOrd="1" destOrd="0" presId="urn:microsoft.com/office/officeart/2009/layout/CirclePictureHierarchy"/>
    <dgm:cxn modelId="{4A15085B-222C-41A4-BB12-F7BAB2A9E0CC}" type="presParOf" srcId="{EBB96B9C-D742-4B3D-AF19-6427707D3AED}" destId="{E268A8BD-F359-45CC-B9BD-E11217B9749F}" srcOrd="0" destOrd="0" presId="urn:microsoft.com/office/officeart/2009/layout/CirclePictureHierarchy"/>
    <dgm:cxn modelId="{27680B6D-7D3D-4EE6-8774-847BAC755BB0}" type="presParOf" srcId="{E268A8BD-F359-45CC-B9BD-E11217B9749F}" destId="{C9A8E2FA-AF35-42C2-95B1-275A0DD9387B}" srcOrd="0" destOrd="0" presId="urn:microsoft.com/office/officeart/2009/layout/CirclePictureHierarchy"/>
    <dgm:cxn modelId="{AC0D341E-1409-444D-BF87-169B8440CB91}" type="presParOf" srcId="{E268A8BD-F359-45CC-B9BD-E11217B9749F}" destId="{5E9BB511-1CDA-43EB-A85D-563CCB560BBC}" srcOrd="1" destOrd="0" presId="urn:microsoft.com/office/officeart/2009/layout/CirclePictureHierarchy"/>
    <dgm:cxn modelId="{1D4AF54B-0DA0-48BA-8878-D39CCF5F8AE9}" type="presParOf" srcId="{EBB96B9C-D742-4B3D-AF19-6427707D3AED}" destId="{365A0F9A-888D-4FF1-BA4D-5E91E077C1EF}" srcOrd="1" destOrd="0" presId="urn:microsoft.com/office/officeart/2009/layout/CirclePictureHierarchy"/>
    <dgm:cxn modelId="{AF8C9E75-EB17-4DD2-A408-446CAC0633EF}" type="presParOf" srcId="{365A0F9A-888D-4FF1-BA4D-5E91E077C1EF}" destId="{05BD4F1B-2403-4BCB-88FF-7B777F14CE6D}" srcOrd="0" destOrd="0" presId="urn:microsoft.com/office/officeart/2009/layout/CirclePictureHierarchy"/>
    <dgm:cxn modelId="{CCDFD4E0-55E0-47CA-A50B-238702B66155}" type="presParOf" srcId="{365A0F9A-888D-4FF1-BA4D-5E91E077C1EF}" destId="{59D450FE-CCC7-44C4-A1C3-695AF3E4EA6F}" srcOrd="1" destOrd="0" presId="urn:microsoft.com/office/officeart/2009/layout/CirclePictureHierarchy"/>
    <dgm:cxn modelId="{A132AEDE-0697-4FD2-A153-8D8DE0EA141B}" type="presParOf" srcId="{59D450FE-CCC7-44C4-A1C3-695AF3E4EA6F}" destId="{F8B28B5F-63DE-4631-844A-053649A096F0}" srcOrd="0" destOrd="0" presId="urn:microsoft.com/office/officeart/2009/layout/CirclePictureHierarchy"/>
    <dgm:cxn modelId="{8C000366-AB71-4E07-A878-4F4E8436FA33}" type="presParOf" srcId="{F8B28B5F-63DE-4631-844A-053649A096F0}" destId="{8442CFD8-51EE-4E84-B7DB-CB3B4E5712DE}" srcOrd="0" destOrd="0" presId="urn:microsoft.com/office/officeart/2009/layout/CirclePictureHierarchy"/>
    <dgm:cxn modelId="{F8A2A218-F864-4AA9-B909-A990DA14E293}" type="presParOf" srcId="{F8B28B5F-63DE-4631-844A-053649A096F0}" destId="{CE9C2DB8-DAA9-4B2D-8F4E-74FF61F3D14E}" srcOrd="1" destOrd="0" presId="urn:microsoft.com/office/officeart/2009/layout/CirclePictureHierarchy"/>
    <dgm:cxn modelId="{39E30C66-CD0C-41BB-B2AF-8D35223A9325}" type="presParOf" srcId="{59D450FE-CCC7-44C4-A1C3-695AF3E4EA6F}" destId="{0FBE90D3-713F-4C87-99E3-71E5E94BB3F6}" srcOrd="1" destOrd="0" presId="urn:microsoft.com/office/officeart/2009/layout/CirclePictureHierarchy"/>
    <dgm:cxn modelId="{27A382AD-549B-4609-80D6-34744C7D9322}" type="presParOf" srcId="{365A0F9A-888D-4FF1-BA4D-5E91E077C1EF}" destId="{8A4D45EF-D656-4F3B-8D9C-A37007DC9D00}" srcOrd="2" destOrd="0" presId="urn:microsoft.com/office/officeart/2009/layout/CirclePictureHierarchy"/>
    <dgm:cxn modelId="{BAFECADD-035F-4566-94A6-1C7C1DB44960}" type="presParOf" srcId="{365A0F9A-888D-4FF1-BA4D-5E91E077C1EF}" destId="{F23FCA8F-30F7-4A79-9C59-4541E699DE4F}" srcOrd="3" destOrd="0" presId="urn:microsoft.com/office/officeart/2009/layout/CirclePictureHierarchy"/>
    <dgm:cxn modelId="{80F6C2DB-1C56-4B51-8CC7-E9D8B0352BB3}" type="presParOf" srcId="{F23FCA8F-30F7-4A79-9C59-4541E699DE4F}" destId="{8E964656-FD54-48BF-A183-3E13A6AD0801}" srcOrd="0" destOrd="0" presId="urn:microsoft.com/office/officeart/2009/layout/CirclePictureHierarchy"/>
    <dgm:cxn modelId="{1E4D902C-7621-478B-A8B6-2956FBA3C671}" type="presParOf" srcId="{8E964656-FD54-48BF-A183-3E13A6AD0801}" destId="{582D10D8-290A-4F7C-875A-E4ADEB0D70E4}" srcOrd="0" destOrd="0" presId="urn:microsoft.com/office/officeart/2009/layout/CirclePictureHierarchy"/>
    <dgm:cxn modelId="{0D2CEF5D-F78F-45B5-B81E-7B4ABB11FD1A}" type="presParOf" srcId="{8E964656-FD54-48BF-A183-3E13A6AD0801}" destId="{B205D7BB-2B32-43C1-8DBC-A33F431173E1}" srcOrd="1" destOrd="0" presId="urn:microsoft.com/office/officeart/2009/layout/CirclePictureHierarchy"/>
    <dgm:cxn modelId="{A61FEB27-8EFE-46E9-B859-A34682D0499B}" type="presParOf" srcId="{F23FCA8F-30F7-4A79-9C59-4541E699DE4F}" destId="{BC78B433-E46D-4A77-A006-FC8E3ECD8647}" srcOrd="1" destOrd="0" presId="urn:microsoft.com/office/officeart/2009/layout/CirclePictureHierarchy"/>
    <dgm:cxn modelId="{58AB17B4-9FA7-4DBE-97C9-2C9C08C51FC0}" type="presParOf" srcId="{2ACE53F7-BAB1-471B-8298-629875E62B6E}" destId="{D3E1BED0-1815-46E8-8EAC-50BFDA73A300}" srcOrd="2" destOrd="0" presId="urn:microsoft.com/office/officeart/2009/layout/CirclePictureHierarchy"/>
    <dgm:cxn modelId="{BF0D313A-23A9-46AA-8F82-7A154FD21A4E}" type="presParOf" srcId="{2ACE53F7-BAB1-471B-8298-629875E62B6E}" destId="{9AF92B98-3D51-4FB5-8657-03B4BCD35A22}" srcOrd="3" destOrd="0" presId="urn:microsoft.com/office/officeart/2009/layout/CirclePictureHierarchy"/>
    <dgm:cxn modelId="{93583764-E1E3-4258-B9D7-8EEE987D9059}" type="presParOf" srcId="{9AF92B98-3D51-4FB5-8657-03B4BCD35A22}" destId="{15BEDFCA-6B26-42BB-9755-56B894A866C3}" srcOrd="0" destOrd="0" presId="urn:microsoft.com/office/officeart/2009/layout/CirclePictureHierarchy"/>
    <dgm:cxn modelId="{F933AC50-2F89-45BF-BFA8-781ACAF1B80F}" type="presParOf" srcId="{15BEDFCA-6B26-42BB-9755-56B894A866C3}" destId="{2E04962A-2695-4438-85E9-F9009E0A1C79}" srcOrd="0" destOrd="0" presId="urn:microsoft.com/office/officeart/2009/layout/CirclePictureHierarchy"/>
    <dgm:cxn modelId="{987F2F6A-5385-49BB-BF28-0D0884D613F6}" type="presParOf" srcId="{15BEDFCA-6B26-42BB-9755-56B894A866C3}" destId="{FDB0515D-533D-4B95-9B41-91ECCA5F58B5}" srcOrd="1" destOrd="0" presId="urn:microsoft.com/office/officeart/2009/layout/CirclePictureHierarchy"/>
    <dgm:cxn modelId="{FA14CB98-71F0-4071-AB05-0B768FF4333F}" type="presParOf" srcId="{9AF92B98-3D51-4FB5-8657-03B4BCD35A22}" destId="{265B24D2-10A2-49B8-AF27-9EDABDB316FE}" srcOrd="1" destOrd="0" presId="urn:microsoft.com/office/officeart/2009/layout/CirclePictureHierarchy"/>
    <dgm:cxn modelId="{9AC83A7F-9422-462B-840F-FA3E09122028}" type="presParOf" srcId="{265B24D2-10A2-49B8-AF27-9EDABDB316FE}" destId="{1216CDBB-5157-4556-AB71-E62FBF84D89C}" srcOrd="0" destOrd="0" presId="urn:microsoft.com/office/officeart/2009/layout/CirclePictureHierarchy"/>
    <dgm:cxn modelId="{34DF7C5A-5332-4C50-9D26-763B642DA713}" type="presParOf" srcId="{265B24D2-10A2-49B8-AF27-9EDABDB316FE}" destId="{9B4E675B-4826-4936-9E12-6CB279BAA516}" srcOrd="1" destOrd="0" presId="urn:microsoft.com/office/officeart/2009/layout/CirclePictureHierarchy"/>
    <dgm:cxn modelId="{D55CA16A-A110-41CA-A910-C294F2DB09A4}" type="presParOf" srcId="{9B4E675B-4826-4936-9E12-6CB279BAA516}" destId="{2CFF7EC1-00BA-457C-9F3F-DE8AB0877ACC}" srcOrd="0" destOrd="0" presId="urn:microsoft.com/office/officeart/2009/layout/CirclePictureHierarchy"/>
    <dgm:cxn modelId="{DAB74AFC-3E2C-48CB-903C-1492126C71D4}" type="presParOf" srcId="{2CFF7EC1-00BA-457C-9F3F-DE8AB0877ACC}" destId="{638C4B52-F187-4A11-A537-2F386A89C10D}" srcOrd="0" destOrd="0" presId="urn:microsoft.com/office/officeart/2009/layout/CirclePictureHierarchy"/>
    <dgm:cxn modelId="{16059EA8-92FE-4AC1-88A4-800FE359E31D}" type="presParOf" srcId="{2CFF7EC1-00BA-457C-9F3F-DE8AB0877ACC}" destId="{87E2252D-1453-42E1-AFA0-7FF3E4097E59}" srcOrd="1" destOrd="0" presId="urn:microsoft.com/office/officeart/2009/layout/CirclePictureHierarchy"/>
    <dgm:cxn modelId="{CA294BAB-9B5B-45C3-80C6-D0F714D24F03}" type="presParOf" srcId="{9B4E675B-4826-4936-9E12-6CB279BAA516}" destId="{C4F56B83-CA69-4D45-B08E-641CFDD8FBD0}"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16CDBB-5157-4556-AB71-E62FBF84D89C}">
      <dsp:nvSpPr>
        <dsp:cNvPr id="0" name=""/>
        <dsp:cNvSpPr/>
      </dsp:nvSpPr>
      <dsp:spPr>
        <a:xfrm>
          <a:off x="6050279" y="3218603"/>
          <a:ext cx="91440" cy="320039"/>
        </a:xfrm>
        <a:custGeom>
          <a:avLst/>
          <a:gdLst/>
          <a:ahLst/>
          <a:cxnLst/>
          <a:rect l="0" t="0" r="0" b="0"/>
          <a:pathLst>
            <a:path>
              <a:moveTo>
                <a:pt x="45720" y="0"/>
              </a:moveTo>
              <a:lnTo>
                <a:pt x="45720" y="3200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E1BED0-1815-46E8-8EAC-50BFDA73A300}">
      <dsp:nvSpPr>
        <dsp:cNvPr id="0" name=""/>
        <dsp:cNvSpPr/>
      </dsp:nvSpPr>
      <dsp:spPr>
        <a:xfrm>
          <a:off x="4000499" y="1882563"/>
          <a:ext cx="2095500" cy="320040"/>
        </a:xfrm>
        <a:custGeom>
          <a:avLst/>
          <a:gdLst/>
          <a:ahLst/>
          <a:cxnLst/>
          <a:rect l="0" t="0" r="0" b="0"/>
          <a:pathLst>
            <a:path>
              <a:moveTo>
                <a:pt x="0" y="0"/>
              </a:moveTo>
              <a:lnTo>
                <a:pt x="0" y="161290"/>
              </a:lnTo>
              <a:lnTo>
                <a:pt x="2095500" y="161290"/>
              </a:lnTo>
              <a:lnTo>
                <a:pt x="2095500" y="3200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4D45EF-D656-4F3B-8D9C-A37007DC9D00}">
      <dsp:nvSpPr>
        <dsp:cNvPr id="0" name=""/>
        <dsp:cNvSpPr/>
      </dsp:nvSpPr>
      <dsp:spPr>
        <a:xfrm>
          <a:off x="1904999" y="3218603"/>
          <a:ext cx="1397000" cy="320039"/>
        </a:xfrm>
        <a:custGeom>
          <a:avLst/>
          <a:gdLst/>
          <a:ahLst/>
          <a:cxnLst/>
          <a:rect l="0" t="0" r="0" b="0"/>
          <a:pathLst>
            <a:path>
              <a:moveTo>
                <a:pt x="0" y="0"/>
              </a:moveTo>
              <a:lnTo>
                <a:pt x="0" y="161289"/>
              </a:lnTo>
              <a:lnTo>
                <a:pt x="1397000" y="161289"/>
              </a:lnTo>
              <a:lnTo>
                <a:pt x="1397000" y="3200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BD4F1B-2403-4BCB-88FF-7B777F14CE6D}">
      <dsp:nvSpPr>
        <dsp:cNvPr id="0" name=""/>
        <dsp:cNvSpPr/>
      </dsp:nvSpPr>
      <dsp:spPr>
        <a:xfrm>
          <a:off x="507999" y="3218603"/>
          <a:ext cx="1397000" cy="320039"/>
        </a:xfrm>
        <a:custGeom>
          <a:avLst/>
          <a:gdLst/>
          <a:ahLst/>
          <a:cxnLst/>
          <a:rect l="0" t="0" r="0" b="0"/>
          <a:pathLst>
            <a:path>
              <a:moveTo>
                <a:pt x="1397000" y="0"/>
              </a:moveTo>
              <a:lnTo>
                <a:pt x="1397000" y="161289"/>
              </a:lnTo>
              <a:lnTo>
                <a:pt x="0" y="161289"/>
              </a:lnTo>
              <a:lnTo>
                <a:pt x="0" y="3200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8569CB-9E5B-4F47-9AFE-CF3D33878925}">
      <dsp:nvSpPr>
        <dsp:cNvPr id="0" name=""/>
        <dsp:cNvSpPr/>
      </dsp:nvSpPr>
      <dsp:spPr>
        <a:xfrm>
          <a:off x="1904999" y="1882563"/>
          <a:ext cx="2095500" cy="320040"/>
        </a:xfrm>
        <a:custGeom>
          <a:avLst/>
          <a:gdLst/>
          <a:ahLst/>
          <a:cxnLst/>
          <a:rect l="0" t="0" r="0" b="0"/>
          <a:pathLst>
            <a:path>
              <a:moveTo>
                <a:pt x="2095500" y="0"/>
              </a:moveTo>
              <a:lnTo>
                <a:pt x="2095500" y="161290"/>
              </a:lnTo>
              <a:lnTo>
                <a:pt x="0" y="161290"/>
              </a:lnTo>
              <a:lnTo>
                <a:pt x="0" y="3200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90FF34-3F9C-429C-BA4B-6C4234799AC9}">
      <dsp:nvSpPr>
        <dsp:cNvPr id="0" name=""/>
        <dsp:cNvSpPr/>
      </dsp:nvSpPr>
      <dsp:spPr>
        <a:xfrm>
          <a:off x="3492499" y="866563"/>
          <a:ext cx="1016000" cy="101600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592027-9866-4D10-B958-6A9F936C04EB}">
      <dsp:nvSpPr>
        <dsp:cNvPr id="0" name=""/>
        <dsp:cNvSpPr/>
      </dsp:nvSpPr>
      <dsp:spPr>
        <a:xfrm>
          <a:off x="4508499" y="864023"/>
          <a:ext cx="152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Genesis</a:t>
          </a:r>
        </a:p>
      </dsp:txBody>
      <dsp:txXfrm>
        <a:off x="4508499" y="864023"/>
        <a:ext cx="1524000" cy="1016000"/>
      </dsp:txXfrm>
    </dsp:sp>
    <dsp:sp modelId="{C9A8E2FA-AF35-42C2-95B1-275A0DD9387B}">
      <dsp:nvSpPr>
        <dsp:cNvPr id="0" name=""/>
        <dsp:cNvSpPr/>
      </dsp:nvSpPr>
      <dsp:spPr>
        <a:xfrm>
          <a:off x="1396999" y="2202603"/>
          <a:ext cx="1016000" cy="1016000"/>
        </a:xfrm>
        <a:prstGeom prst="ellipse">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9BB511-1CDA-43EB-A85D-563CCB560BBC}">
      <dsp:nvSpPr>
        <dsp:cNvPr id="0" name=""/>
        <dsp:cNvSpPr/>
      </dsp:nvSpPr>
      <dsp:spPr>
        <a:xfrm>
          <a:off x="2412999" y="2200063"/>
          <a:ext cx="152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Publishing Point 1</a:t>
          </a:r>
        </a:p>
      </dsp:txBody>
      <dsp:txXfrm>
        <a:off x="2412999" y="2200063"/>
        <a:ext cx="1524000" cy="1016000"/>
      </dsp:txXfrm>
    </dsp:sp>
    <dsp:sp modelId="{8442CFD8-51EE-4E84-B7DB-CB3B4E5712DE}">
      <dsp:nvSpPr>
        <dsp:cNvPr id="0" name=""/>
        <dsp:cNvSpPr/>
      </dsp:nvSpPr>
      <dsp:spPr>
        <a:xfrm>
          <a:off x="0" y="3538643"/>
          <a:ext cx="1016000" cy="1016000"/>
        </a:xfrm>
        <a:prstGeom prst="ellipse">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9C2DB8-DAA9-4B2D-8F4E-74FF61F3D14E}">
      <dsp:nvSpPr>
        <dsp:cNvPr id="0" name=""/>
        <dsp:cNvSpPr/>
      </dsp:nvSpPr>
      <dsp:spPr>
        <a:xfrm>
          <a:off x="1015999" y="3536103"/>
          <a:ext cx="152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Consumer</a:t>
          </a:r>
        </a:p>
      </dsp:txBody>
      <dsp:txXfrm>
        <a:off x="1015999" y="3536103"/>
        <a:ext cx="1524000" cy="1016000"/>
      </dsp:txXfrm>
    </dsp:sp>
    <dsp:sp modelId="{582D10D8-290A-4F7C-875A-E4ADEB0D70E4}">
      <dsp:nvSpPr>
        <dsp:cNvPr id="0" name=""/>
        <dsp:cNvSpPr/>
      </dsp:nvSpPr>
      <dsp:spPr>
        <a:xfrm>
          <a:off x="2793999" y="3538643"/>
          <a:ext cx="1016000" cy="1016000"/>
        </a:xfrm>
        <a:prstGeom prst="ellipse">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05D7BB-2B32-43C1-8DBC-A33F431173E1}">
      <dsp:nvSpPr>
        <dsp:cNvPr id="0" name=""/>
        <dsp:cNvSpPr/>
      </dsp:nvSpPr>
      <dsp:spPr>
        <a:xfrm>
          <a:off x="3809999" y="3536103"/>
          <a:ext cx="152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Consumer </a:t>
          </a:r>
        </a:p>
      </dsp:txBody>
      <dsp:txXfrm>
        <a:off x="3809999" y="3536103"/>
        <a:ext cx="1524000" cy="1016000"/>
      </dsp:txXfrm>
    </dsp:sp>
    <dsp:sp modelId="{2E04962A-2695-4438-85E9-F9009E0A1C79}">
      <dsp:nvSpPr>
        <dsp:cNvPr id="0" name=""/>
        <dsp:cNvSpPr/>
      </dsp:nvSpPr>
      <dsp:spPr>
        <a:xfrm>
          <a:off x="5587999" y="2202603"/>
          <a:ext cx="1016000" cy="1016000"/>
        </a:xfrm>
        <a:prstGeom prst="ellipse">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B0515D-533D-4B95-9B41-91ECCA5F58B5}">
      <dsp:nvSpPr>
        <dsp:cNvPr id="0" name=""/>
        <dsp:cNvSpPr/>
      </dsp:nvSpPr>
      <dsp:spPr>
        <a:xfrm>
          <a:off x="6604000" y="2200063"/>
          <a:ext cx="152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Publishing Point 2</a:t>
          </a:r>
        </a:p>
      </dsp:txBody>
      <dsp:txXfrm>
        <a:off x="6604000" y="2200063"/>
        <a:ext cx="1524000" cy="1016000"/>
      </dsp:txXfrm>
    </dsp:sp>
    <dsp:sp modelId="{638C4B52-F187-4A11-A537-2F386A89C10D}">
      <dsp:nvSpPr>
        <dsp:cNvPr id="0" name=""/>
        <dsp:cNvSpPr/>
      </dsp:nvSpPr>
      <dsp:spPr>
        <a:xfrm>
          <a:off x="5587999" y="3538643"/>
          <a:ext cx="1016000" cy="1016000"/>
        </a:xfrm>
        <a:prstGeom prst="ellipse">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E2252D-1453-42E1-AFA0-7FF3E4097E59}">
      <dsp:nvSpPr>
        <dsp:cNvPr id="0" name=""/>
        <dsp:cNvSpPr/>
      </dsp:nvSpPr>
      <dsp:spPr>
        <a:xfrm>
          <a:off x="6604000" y="3536103"/>
          <a:ext cx="152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Consumer</a:t>
          </a:r>
        </a:p>
      </dsp:txBody>
      <dsp:txXfrm>
        <a:off x="6604000" y="3536103"/>
        <a:ext cx="1524000" cy="1016000"/>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12/7/2020</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81107-E2F0-4FFB-BAD2-D68BB3595516}" type="datetimeFigureOut">
              <a:rPr lang="en-US" noProof="0" smtClean="0"/>
              <a:t>12/3/2020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818732-FA64-4F57-8EE6-57AA70E1F1E0}" type="slidenum">
              <a:rPr lang="en-US" noProof="0" smtClean="0"/>
              <a:t>‹#›</a:t>
            </a:fld>
            <a:endParaRPr lang="en-US" noProof="0" dirty="0"/>
          </a:p>
        </p:txBody>
      </p:sp>
    </p:spTree>
    <p:extLst>
      <p:ext uri="{BB962C8B-B14F-4D97-AF65-F5344CB8AC3E}">
        <p14:creationId xmlns:p14="http://schemas.microsoft.com/office/powerpoint/2010/main" val="353630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Large Ima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71E5E3D-6A1C-49BA-9E11-FC053AD81804}"/>
              </a:ext>
            </a:extLst>
          </p:cNvPr>
          <p:cNvSpPr>
            <a:spLocks noGrp="1"/>
          </p:cNvSpPr>
          <p:nvPr>
            <p:ph type="pic" sz="quarter" idx="13" hasCustomPrompt="1"/>
          </p:nvPr>
        </p:nvSpPr>
        <p:spPr>
          <a:xfrm>
            <a:off x="0" y="0"/>
            <a:ext cx="12192000" cy="6784058"/>
          </a:xfrm>
          <a:solidFill>
            <a:schemeClr val="bg1">
              <a:lumMod val="95000"/>
            </a:schemeClr>
          </a:solidFill>
        </p:spPr>
        <p:txBody>
          <a:bodyPr tIns="1116000" rIns="0" anchor="t"/>
          <a:lstStyle>
            <a:lvl1pPr marL="0" indent="0" algn="ctr">
              <a:buNone/>
              <a:defRPr/>
            </a:lvl1pPr>
          </a:lstStyle>
          <a:p>
            <a:r>
              <a:rPr lang="en-US" noProof="0" dirty="0"/>
              <a:t>Insert or Drag and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144000" y="3163899"/>
            <a:ext cx="4860000" cy="1800000"/>
          </a:xfrm>
          <a:solidFill>
            <a:schemeClr val="bg1"/>
          </a:solidFill>
          <a:ln>
            <a:noFill/>
          </a:ln>
        </p:spPr>
        <p:txBody>
          <a:bodyPr lIns="180000" tIns="72000" rIns="180000" bIns="72000" anchor="ctr"/>
          <a:lstStyle>
            <a:lvl1pPr algn="l">
              <a:defRPr sz="5000">
                <a:solidFill>
                  <a:schemeClr val="tx1">
                    <a:lumMod val="75000"/>
                    <a:lumOff val="25000"/>
                  </a:schemeClr>
                </a:solidFill>
              </a:defRPr>
            </a:lvl1pPr>
          </a:lstStyle>
          <a:p>
            <a:r>
              <a:rPr lang="en-US" noProof="0"/>
              <a:t>Cover Title 1</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44000" y="5119698"/>
            <a:ext cx="4860000" cy="836602"/>
          </a:xfrm>
          <a:solidFill>
            <a:schemeClr val="bg1"/>
          </a:solidFill>
        </p:spPr>
        <p:txBody>
          <a:bodyPr lIns="180000" tIns="72000" rIns="180000" bIns="72000" anchor="ctr"/>
          <a:lstStyle>
            <a:lvl1pPr marL="0" indent="0" algn="l">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Rectangle 11">
            <a:extLst>
              <a:ext uri="{FF2B5EF4-FFF2-40B4-BE49-F238E27FC236}">
                <a16:creationId xmlns:a16="http://schemas.microsoft.com/office/drawing/2014/main" id="{3114E411-DCD8-47C4-8385-C03FBB18B180}"/>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5BF3746-E60B-4321-998E-07F04440CEAC}"/>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Slide Number Placeholder 4">
            <a:extLst>
              <a:ext uri="{FF2B5EF4-FFF2-40B4-BE49-F238E27FC236}">
                <a16:creationId xmlns:a16="http://schemas.microsoft.com/office/drawing/2014/main" id="{9A5F0423-B6EE-42FD-9306-5E965142C6CE}"/>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6" name="Footer Placeholder 5">
            <a:extLst>
              <a:ext uri="{FF2B5EF4-FFF2-40B4-BE49-F238E27FC236}">
                <a16:creationId xmlns:a16="http://schemas.microsoft.com/office/drawing/2014/main" id="{FBCE01B6-FB5C-471B-B95B-DB3DC8A0E4BD}"/>
              </a:ext>
            </a:extLst>
          </p:cNvPr>
          <p:cNvSpPr>
            <a:spLocks noGrp="1"/>
          </p:cNvSpPr>
          <p:nvPr>
            <p:ph type="ftr" sz="quarter" idx="12"/>
          </p:nvPr>
        </p:nvSpPr>
        <p:spPr/>
        <p:txBody>
          <a:bodyPr/>
          <a:lstStyle/>
          <a:p>
            <a:r>
              <a:rPr lang="en-US" noProof="0" dirty="0"/>
              <a:t>Add a footer</a:t>
            </a:r>
          </a:p>
        </p:txBody>
      </p:sp>
      <p:sp>
        <p:nvSpPr>
          <p:cNvPr id="9" name="Title 8">
            <a:extLst>
              <a:ext uri="{FF2B5EF4-FFF2-40B4-BE49-F238E27FC236}">
                <a16:creationId xmlns:a16="http://schemas.microsoft.com/office/drawing/2014/main" id="{5CA0D6D2-4DA0-4AEE-95C1-E8BDD0515364}"/>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73450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152000"/>
            <a:ext cx="5472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7" name="Content Placeholder 3">
            <a:extLst>
              <a:ext uri="{FF2B5EF4-FFF2-40B4-BE49-F238E27FC236}">
                <a16:creationId xmlns:a16="http://schemas.microsoft.com/office/drawing/2014/main" id="{BF156636-95EA-4995-B9CA-635FD1DEB426}"/>
              </a:ext>
            </a:extLst>
          </p:cNvPr>
          <p:cNvSpPr>
            <a:spLocks noGrp="1"/>
          </p:cNvSpPr>
          <p:nvPr>
            <p:ph sz="half" idx="2"/>
          </p:nvPr>
        </p:nvSpPr>
        <p:spPr>
          <a:xfrm>
            <a:off x="6300000" y="1152000"/>
            <a:ext cx="5472000" cy="5024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a16="http://schemas.microsoft.com/office/drawing/2014/main" id="{AF8E62C6-0CCA-4909-AE69-A32ED6AC06BE}"/>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Content Placeholder 2">
            <a:extLst>
              <a:ext uri="{FF2B5EF4-FFF2-40B4-BE49-F238E27FC236}">
                <a16:creationId xmlns:a16="http://schemas.microsoft.com/office/drawing/2014/main" id="{1423F09E-5021-4E1D-A4A8-174F779F2749}"/>
              </a:ext>
            </a:extLst>
          </p:cNvPr>
          <p:cNvSpPr>
            <a:spLocks noGrp="1"/>
          </p:cNvSpPr>
          <p:nvPr>
            <p:ph sz="half" idx="29"/>
          </p:nvPr>
        </p:nvSpPr>
        <p:spPr>
          <a:xfrm>
            <a:off x="1790100" y="2701131"/>
            <a:ext cx="3546675" cy="28281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Placeholder 3">
            <a:extLst>
              <a:ext uri="{FF2B5EF4-FFF2-40B4-BE49-F238E27FC236}">
                <a16:creationId xmlns:a16="http://schemas.microsoft.com/office/drawing/2014/main" id="{F7C3D0F0-8880-4132-9B6F-33B2D7437FBB}"/>
              </a:ext>
            </a:extLst>
          </p:cNvPr>
          <p:cNvSpPr>
            <a:spLocks noGrp="1"/>
          </p:cNvSpPr>
          <p:nvPr>
            <p:ph sz="half" idx="2"/>
          </p:nvPr>
        </p:nvSpPr>
        <p:spPr>
          <a:xfrm>
            <a:off x="7658100" y="2701131"/>
            <a:ext cx="3546675" cy="2828138"/>
          </a:xfrm>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3">
            <a:extLst>
              <a:ext uri="{FF2B5EF4-FFF2-40B4-BE49-F238E27FC236}">
                <a16:creationId xmlns:a16="http://schemas.microsoft.com/office/drawing/2014/main" id="{9CBDEF46-1F51-42D2-A43C-36A28ECB3405}"/>
              </a:ext>
            </a:extLst>
          </p:cNvPr>
          <p:cNvSpPr>
            <a:spLocks noGrp="1"/>
          </p:cNvSpPr>
          <p:nvPr>
            <p:ph type="body" sz="quarter" idx="27" hasCustomPrompt="1"/>
          </p:nvPr>
        </p:nvSpPr>
        <p:spPr>
          <a:xfrm>
            <a:off x="1793079" y="1728000"/>
            <a:ext cx="3554451"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1" name="Text Placeholder 4">
            <a:extLst>
              <a:ext uri="{FF2B5EF4-FFF2-40B4-BE49-F238E27FC236}">
                <a16:creationId xmlns:a16="http://schemas.microsoft.com/office/drawing/2014/main" id="{9CA11096-D31C-4BD0-AFF9-7575C5E8E52B}"/>
              </a:ext>
            </a:extLst>
          </p:cNvPr>
          <p:cNvSpPr>
            <a:spLocks noGrp="1"/>
          </p:cNvSpPr>
          <p:nvPr>
            <p:ph type="body" sz="quarter" idx="30" hasCustomPrompt="1"/>
          </p:nvPr>
        </p:nvSpPr>
        <p:spPr>
          <a:xfrm>
            <a:off x="7655762" y="1722438"/>
            <a:ext cx="3538517" cy="735749"/>
          </a:xfrm>
        </p:spPr>
        <p:txBody>
          <a:bodyPr anchor="t"/>
          <a:lstStyle>
            <a:lvl1pPr marL="0" indent="0">
              <a:buNone/>
              <a:defRPr sz="5400">
                <a:solidFill>
                  <a:schemeClr val="accent1">
                    <a:lumMod val="50000"/>
                  </a:schemeClr>
                </a:solidFill>
                <a:latin typeface="+mj-lt"/>
              </a:defRPr>
            </a:lvl1pPr>
          </a:lstStyle>
          <a:p>
            <a:pPr lvl="0"/>
            <a:r>
              <a:rPr lang="en-US" noProof="0"/>
              <a:t>2</a:t>
            </a:r>
          </a:p>
        </p:txBody>
      </p:sp>
      <p:sp>
        <p:nvSpPr>
          <p:cNvPr id="4" name="Picture Placeholder 3">
            <a:extLst>
              <a:ext uri="{FF2B5EF4-FFF2-40B4-BE49-F238E27FC236}">
                <a16:creationId xmlns:a16="http://schemas.microsoft.com/office/drawing/2014/main" id="{6438B210-DE07-4BDD-BDB3-2A3DF619BED3}"/>
              </a:ext>
            </a:extLst>
          </p:cNvPr>
          <p:cNvSpPr>
            <a:spLocks noGrp="1"/>
          </p:cNvSpPr>
          <p:nvPr>
            <p:ph type="pic" sz="quarter" idx="33"/>
          </p:nvPr>
        </p:nvSpPr>
        <p:spPr>
          <a:xfrm>
            <a:off x="859785" y="1722438"/>
            <a:ext cx="735013" cy="735012"/>
          </a:xfrm>
        </p:spPr>
        <p:txBody>
          <a:bodyPr anchor="ctr"/>
          <a:lstStyle>
            <a:lvl1pPr marL="0" indent="0" algn="ctr">
              <a:buNone/>
              <a:defRPr sz="1100" i="1"/>
            </a:lvl1pPr>
          </a:lstStyle>
          <a:p>
            <a:r>
              <a:rPr lang="en-US" noProof="0"/>
              <a:t>Click icon to add picture</a:t>
            </a:r>
            <a:endParaRPr lang="en-US" noProof="0" dirty="0"/>
          </a:p>
        </p:txBody>
      </p:sp>
      <p:sp>
        <p:nvSpPr>
          <p:cNvPr id="12" name="Picture Placeholder 3">
            <a:extLst>
              <a:ext uri="{FF2B5EF4-FFF2-40B4-BE49-F238E27FC236}">
                <a16:creationId xmlns:a16="http://schemas.microsoft.com/office/drawing/2014/main" id="{FAD6E0EA-E35F-4E2B-869F-7A912C4CB629}"/>
              </a:ext>
            </a:extLst>
          </p:cNvPr>
          <p:cNvSpPr>
            <a:spLocks noGrp="1"/>
          </p:cNvSpPr>
          <p:nvPr>
            <p:ph type="pic" sz="quarter" idx="34"/>
          </p:nvPr>
        </p:nvSpPr>
        <p:spPr>
          <a:xfrm>
            <a:off x="6722468" y="1722438"/>
            <a:ext cx="735013" cy="735012"/>
          </a:xfrm>
        </p:spPr>
        <p:txBody>
          <a:bodyPr anchor="ctr"/>
          <a:lstStyle>
            <a:lvl1pPr marL="0" indent="0" algn="ctr">
              <a:buNone/>
              <a:defRPr sz="1100" i="1"/>
            </a:lvl1pPr>
          </a:lstStyle>
          <a:p>
            <a:r>
              <a:rPr lang="en-US" noProof="0"/>
              <a:t>Click icon to add picture</a:t>
            </a:r>
            <a:endParaRPr lang="en-US" noProof="0" dirty="0"/>
          </a:p>
        </p:txBody>
      </p:sp>
    </p:spTree>
    <p:extLst>
      <p:ext uri="{BB962C8B-B14F-4D97-AF65-F5344CB8AC3E}">
        <p14:creationId xmlns:p14="http://schemas.microsoft.com/office/powerpoint/2010/main" val="2728516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72C502DE-CADD-4CC1-972E-20071995502D}"/>
              </a:ext>
            </a:extLst>
          </p:cNvPr>
          <p:cNvSpPr>
            <a:spLocks noGrp="1"/>
          </p:cNvSpPr>
          <p:nvPr>
            <p:ph type="body" sz="quarter" idx="27" hasCustomPrompt="1"/>
          </p:nvPr>
        </p:nvSpPr>
        <p:spPr>
          <a:xfrm>
            <a:off x="890706" y="1593150"/>
            <a:ext cx="4348065" cy="4348065"/>
          </a:xfrm>
          <a:prstGeom prst="ellipse">
            <a:avLst/>
          </a:prstGeom>
          <a:solidFill>
            <a:schemeClr val="bg1">
              <a:lumMod val="85000"/>
            </a:schemeClr>
          </a:solidFill>
        </p:spPr>
        <p:txBody>
          <a:bodyPr anchor="ctr"/>
          <a:lstStyle>
            <a:lvl1pPr marL="0" indent="0" algn="ctr">
              <a:buNone/>
              <a:defRPr sz="1800">
                <a:solidFill>
                  <a:schemeClr val="tx1">
                    <a:lumMod val="85000"/>
                    <a:lumOff val="1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4" name="Text Placeholder 9">
            <a:extLst>
              <a:ext uri="{FF2B5EF4-FFF2-40B4-BE49-F238E27FC236}">
                <a16:creationId xmlns:a16="http://schemas.microsoft.com/office/drawing/2014/main" id="{19BE8230-B656-44E2-9319-E1464125040B}"/>
              </a:ext>
            </a:extLst>
          </p:cNvPr>
          <p:cNvSpPr>
            <a:spLocks noGrp="1"/>
          </p:cNvSpPr>
          <p:nvPr>
            <p:ph type="body" sz="quarter" idx="28" hasCustomPrompt="1"/>
          </p:nvPr>
        </p:nvSpPr>
        <p:spPr>
          <a:xfrm>
            <a:off x="4921084" y="1949641"/>
            <a:ext cx="3635083" cy="3635083"/>
          </a:xfrm>
          <a:prstGeom prst="ellipse">
            <a:avLst/>
          </a:prstGeom>
          <a:solidFill>
            <a:schemeClr val="tx1">
              <a:lumMod val="65000"/>
              <a:lumOff val="35000"/>
            </a:schemeClr>
          </a:solidFill>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15" name="Text Placeholder 9">
            <a:extLst>
              <a:ext uri="{FF2B5EF4-FFF2-40B4-BE49-F238E27FC236}">
                <a16:creationId xmlns:a16="http://schemas.microsoft.com/office/drawing/2014/main" id="{8F1CA0D5-06FF-4D1F-B534-1DFFCB23EA71}"/>
              </a:ext>
            </a:extLst>
          </p:cNvPr>
          <p:cNvSpPr>
            <a:spLocks noGrp="1"/>
          </p:cNvSpPr>
          <p:nvPr>
            <p:ph type="body" sz="quarter" idx="29" hasCustomPrompt="1"/>
          </p:nvPr>
        </p:nvSpPr>
        <p:spPr>
          <a:xfrm>
            <a:off x="8238481" y="2207063"/>
            <a:ext cx="3120238" cy="3120238"/>
          </a:xfrm>
          <a:prstGeom prst="ellipse">
            <a:avLst/>
          </a:prstGeom>
          <a:solidFill>
            <a:schemeClr val="tx1">
              <a:lumMod val="85000"/>
              <a:lumOff val="15000"/>
            </a:schemeClr>
          </a:solidFill>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a16="http://schemas.microsoft.com/office/drawing/2014/main" id="{AF8E62C6-0CCA-4909-AE69-A32ED6AC06BE}"/>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85000"/>
                    <a:lumOff val="1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bg1"/>
                </a:solidFill>
                <a:latin typeface="+mj-lt"/>
              </a:defRPr>
            </a:lvl1pPr>
          </a:lstStyle>
          <a:p>
            <a:pPr marL="266700" lvl="0" indent="-266700" algn="ctr"/>
            <a:r>
              <a:rPr lang="en-US" noProof="0"/>
              <a:t>2</a:t>
            </a:r>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bg1"/>
                </a:solidFill>
                <a:latin typeface="+mj-lt"/>
              </a:defRPr>
            </a:lvl1pPr>
          </a:lstStyle>
          <a:p>
            <a:pPr marL="266700" lvl="0" indent="-266700" algn="ctr"/>
            <a:r>
              <a:rPr lang="en-US" noProof="0"/>
              <a:t>3</a:t>
            </a:r>
          </a:p>
        </p:txBody>
      </p:sp>
      <p:sp>
        <p:nvSpPr>
          <p:cNvPr id="19" name="Content Placeholder 3">
            <a:extLst>
              <a:ext uri="{FF2B5EF4-FFF2-40B4-BE49-F238E27FC236}">
                <a16:creationId xmlns:a16="http://schemas.microsoft.com/office/drawing/2014/main" id="{B1F9D630-F36F-43B5-B6A8-62245E084CAB}"/>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85000"/>
                    <a:lumOff val="15000"/>
                  </a:schemeClr>
                </a:solidFill>
              </a:defRPr>
            </a:lvl1pPr>
          </a:lstStyle>
          <a:p>
            <a:pPr lvl="0"/>
            <a:r>
              <a:rPr lang="en-US" noProof="0"/>
              <a:t>Section Description</a:t>
            </a:r>
          </a:p>
        </p:txBody>
      </p:sp>
      <p:sp>
        <p:nvSpPr>
          <p:cNvPr id="20" name="Text Placeholder 5">
            <a:extLst>
              <a:ext uri="{FF2B5EF4-FFF2-40B4-BE49-F238E27FC236}">
                <a16:creationId xmlns:a16="http://schemas.microsoft.com/office/drawing/2014/main" id="{7488A707-03CD-495D-B761-9F9DAE92C6CA}"/>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21" name="Text Placeholder 9">
            <a:extLst>
              <a:ext uri="{FF2B5EF4-FFF2-40B4-BE49-F238E27FC236}">
                <a16:creationId xmlns:a16="http://schemas.microsoft.com/office/drawing/2014/main" id="{99A33CFC-3C95-43CD-92E8-05A5E6D98559}"/>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25" name="TextBox 24">
            <a:extLst>
              <a:ext uri="{FF2B5EF4-FFF2-40B4-BE49-F238E27FC236}">
                <a16:creationId xmlns:a16="http://schemas.microsoft.com/office/drawing/2014/main" id="{047CF562-A700-49C4-A50C-2A49B19BC7BF}"/>
              </a:ext>
            </a:extLst>
          </p:cNvPr>
          <p:cNvSpPr txBox="1">
            <a:spLocks/>
          </p:cNvSpPr>
          <p:nvPr userDrawn="1"/>
        </p:nvSpPr>
        <p:spPr>
          <a:xfrm>
            <a:off x="4921084" y="2993698"/>
            <a:ext cx="317688" cy="1544221"/>
          </a:xfrm>
          <a:custGeom>
            <a:avLst/>
            <a:gdLst>
              <a:gd name="connsiteX0" fmla="*/ 173971 w 317688"/>
              <a:gd name="connsiteY0" fmla="*/ 0 h 1544221"/>
              <a:gd name="connsiteX1" fmla="*/ 219948 w 317688"/>
              <a:gd name="connsiteY1" fmla="*/ 125619 h 1544221"/>
              <a:gd name="connsiteX2" fmla="*/ 317688 w 317688"/>
              <a:gd name="connsiteY2" fmla="*/ 772110 h 1544221"/>
              <a:gd name="connsiteX3" fmla="*/ 219948 w 317688"/>
              <a:gd name="connsiteY3" fmla="*/ 1418601 h 1544221"/>
              <a:gd name="connsiteX4" fmla="*/ 173971 w 317688"/>
              <a:gd name="connsiteY4" fmla="*/ 1544221 h 1544221"/>
              <a:gd name="connsiteX5" fmla="*/ 142832 w 317688"/>
              <a:gd name="connsiteY5" fmla="*/ 1479580 h 1544221"/>
              <a:gd name="connsiteX6" fmla="*/ 0 w 317688"/>
              <a:gd name="connsiteY6" fmla="*/ 772110 h 1544221"/>
              <a:gd name="connsiteX7" fmla="*/ 142832 w 317688"/>
              <a:gd name="connsiteY7" fmla="*/ 64641 h 1544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688" h="1544221">
                <a:moveTo>
                  <a:pt x="173971" y="0"/>
                </a:moveTo>
                <a:lnTo>
                  <a:pt x="219948" y="125619"/>
                </a:lnTo>
                <a:cubicBezTo>
                  <a:pt x="283469" y="329846"/>
                  <a:pt x="317688" y="546982"/>
                  <a:pt x="317688" y="772110"/>
                </a:cubicBezTo>
                <a:cubicBezTo>
                  <a:pt x="317688" y="997239"/>
                  <a:pt x="283469" y="1214375"/>
                  <a:pt x="219948" y="1418601"/>
                </a:cubicBezTo>
                <a:lnTo>
                  <a:pt x="173971" y="1544221"/>
                </a:lnTo>
                <a:lnTo>
                  <a:pt x="142832" y="1479580"/>
                </a:lnTo>
                <a:cubicBezTo>
                  <a:pt x="50859" y="1262132"/>
                  <a:pt x="0" y="1023060"/>
                  <a:pt x="0" y="772110"/>
                </a:cubicBezTo>
                <a:cubicBezTo>
                  <a:pt x="0" y="521160"/>
                  <a:pt x="50859" y="282088"/>
                  <a:pt x="142832" y="64641"/>
                </a:cubicBezTo>
                <a:close/>
              </a:path>
            </a:pathLst>
          </a:custGeom>
          <a:solidFill>
            <a:schemeClr val="accent1"/>
          </a:solidFill>
        </p:spPr>
        <p:txBody>
          <a:bodyPr vert="horz" wrap="square" lIns="0" tIns="0" rIns="0" bIns="0" rtlCol="0" anchor="ctr">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6" name="TextBox 25">
            <a:extLst>
              <a:ext uri="{FF2B5EF4-FFF2-40B4-BE49-F238E27FC236}">
                <a16:creationId xmlns:a16="http://schemas.microsoft.com/office/drawing/2014/main" id="{594DA0E5-4933-41D4-8C7B-70093A9DB34D}"/>
              </a:ext>
            </a:extLst>
          </p:cNvPr>
          <p:cNvSpPr txBox="1">
            <a:spLocks/>
          </p:cNvSpPr>
          <p:nvPr userDrawn="1"/>
        </p:nvSpPr>
        <p:spPr>
          <a:xfrm>
            <a:off x="8238481" y="3054203"/>
            <a:ext cx="317687" cy="1423210"/>
          </a:xfrm>
          <a:custGeom>
            <a:avLst/>
            <a:gdLst>
              <a:gd name="connsiteX0" fmla="*/ 172863 w 317687"/>
              <a:gd name="connsiteY0" fmla="*/ 0 h 1423210"/>
              <a:gd name="connsiteX1" fmla="*/ 174856 w 317687"/>
              <a:gd name="connsiteY1" fmla="*/ 4136 h 1423210"/>
              <a:gd name="connsiteX2" fmla="*/ 317687 w 317687"/>
              <a:gd name="connsiteY2" fmla="*/ 711605 h 1423210"/>
              <a:gd name="connsiteX3" fmla="*/ 174856 w 317687"/>
              <a:gd name="connsiteY3" fmla="*/ 1419075 h 1423210"/>
              <a:gd name="connsiteX4" fmla="*/ 172864 w 317687"/>
              <a:gd name="connsiteY4" fmla="*/ 1423210 h 1423210"/>
              <a:gd name="connsiteX5" fmla="*/ 122602 w 317687"/>
              <a:gd name="connsiteY5" fmla="*/ 1318873 h 1423210"/>
              <a:gd name="connsiteX6" fmla="*/ 0 w 317687"/>
              <a:gd name="connsiteY6" fmla="*/ 711604 h 1423210"/>
              <a:gd name="connsiteX7" fmla="*/ 122602 w 317687"/>
              <a:gd name="connsiteY7" fmla="*/ 104335 h 1423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687" h="1423210">
                <a:moveTo>
                  <a:pt x="172863" y="0"/>
                </a:moveTo>
                <a:lnTo>
                  <a:pt x="174856" y="4136"/>
                </a:lnTo>
                <a:cubicBezTo>
                  <a:pt x="266828" y="221583"/>
                  <a:pt x="317687" y="460655"/>
                  <a:pt x="317687" y="711605"/>
                </a:cubicBezTo>
                <a:cubicBezTo>
                  <a:pt x="317687" y="962555"/>
                  <a:pt x="266828" y="1201627"/>
                  <a:pt x="174856" y="1419075"/>
                </a:cubicBezTo>
                <a:lnTo>
                  <a:pt x="172864" y="1423210"/>
                </a:lnTo>
                <a:lnTo>
                  <a:pt x="122602" y="1318873"/>
                </a:lnTo>
                <a:cubicBezTo>
                  <a:pt x="43656" y="1132223"/>
                  <a:pt x="0" y="927012"/>
                  <a:pt x="0" y="711604"/>
                </a:cubicBezTo>
                <a:cubicBezTo>
                  <a:pt x="0" y="496197"/>
                  <a:pt x="43656" y="290985"/>
                  <a:pt x="122602" y="104335"/>
                </a:cubicBezTo>
                <a:close/>
              </a:path>
            </a:pathLst>
          </a:custGeom>
          <a:solidFill>
            <a:schemeClr val="accent1">
              <a:lumMod val="50000"/>
            </a:schemeClr>
          </a:solidFill>
        </p:spPr>
        <p:txBody>
          <a:bodyPr vert="horz" wrap="square" lIns="0" tIns="0" rIns="0" bIns="0" rtlCol="0" anchor="ctr">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Tree>
    <p:extLst>
      <p:ext uri="{BB962C8B-B14F-4D97-AF65-F5344CB8AC3E}">
        <p14:creationId xmlns:p14="http://schemas.microsoft.com/office/powerpoint/2010/main" val="3857514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3" name="Arrow: Left-Right 2">
            <a:extLst>
              <a:ext uri="{FF2B5EF4-FFF2-40B4-BE49-F238E27FC236}">
                <a16:creationId xmlns:a16="http://schemas.microsoft.com/office/drawing/2014/main" id="{CFAEDCAA-CDC7-47ED-A380-37E6ACCA8560}"/>
              </a:ext>
            </a:extLst>
          </p:cNvPr>
          <p:cNvSpPr/>
          <p:nvPr userDrawn="1"/>
        </p:nvSpPr>
        <p:spPr>
          <a:xfrm>
            <a:off x="388279" y="3558496"/>
            <a:ext cx="11415443" cy="97190"/>
          </a:xfrm>
          <a:prstGeom prst="leftRightArrow">
            <a:avLst>
              <a:gd name="adj1" fmla="val 100000"/>
              <a:gd name="adj2"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Arrow: Left-Right 13">
            <a:extLst>
              <a:ext uri="{FF2B5EF4-FFF2-40B4-BE49-F238E27FC236}">
                <a16:creationId xmlns:a16="http://schemas.microsoft.com/office/drawing/2014/main" id="{F9300B0F-E539-42E5-B7E4-21E21637BA8D}"/>
              </a:ext>
            </a:extLst>
          </p:cNvPr>
          <p:cNvSpPr/>
          <p:nvPr userDrawn="1"/>
        </p:nvSpPr>
        <p:spPr>
          <a:xfrm rot="5400000">
            <a:off x="3772822" y="3576211"/>
            <a:ext cx="4652357" cy="97190"/>
          </a:xfrm>
          <a:prstGeom prst="leftRightArrow">
            <a:avLst>
              <a:gd name="adj1" fmla="val 100000"/>
              <a:gd name="adj2"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109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109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431150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Content Placeholder 2">
            <a:extLst>
              <a:ext uri="{FF2B5EF4-FFF2-40B4-BE49-F238E27FC236}">
                <a16:creationId xmlns:a16="http://schemas.microsoft.com/office/drawing/2014/main" id="{3103194D-3DB5-46F8-9ACE-B2B142B87BE9}"/>
              </a:ext>
            </a:extLst>
          </p:cNvPr>
          <p:cNvSpPr>
            <a:spLocks noGrp="1"/>
          </p:cNvSpPr>
          <p:nvPr>
            <p:ph idx="14"/>
          </p:nvPr>
        </p:nvSpPr>
        <p:spPr>
          <a:xfrm>
            <a:off x="794569"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Placeholder 2">
            <a:extLst>
              <a:ext uri="{FF2B5EF4-FFF2-40B4-BE49-F238E27FC236}">
                <a16:creationId xmlns:a16="http://schemas.microsoft.com/office/drawing/2014/main" id="{3569837A-DE3B-4C2A-B811-BCC93B8681FC}"/>
              </a:ext>
            </a:extLst>
          </p:cNvPr>
          <p:cNvSpPr>
            <a:spLocks noGrp="1"/>
          </p:cNvSpPr>
          <p:nvPr>
            <p:ph idx="15"/>
          </p:nvPr>
        </p:nvSpPr>
        <p:spPr>
          <a:xfrm>
            <a:off x="4614397"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A914D45E-73D5-4807-A6F8-1A996A31F7F2}"/>
              </a:ext>
            </a:extLst>
          </p:cNvPr>
          <p:cNvSpPr>
            <a:spLocks noGrp="1"/>
          </p:cNvSpPr>
          <p:nvPr>
            <p:ph idx="16"/>
          </p:nvPr>
        </p:nvSpPr>
        <p:spPr>
          <a:xfrm>
            <a:off x="8434225"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20206252-95E9-4C8F-8EB4-26F27AC6FB4D}"/>
              </a:ext>
            </a:extLst>
          </p:cNvPr>
          <p:cNvSpPr>
            <a:spLocks noGrp="1"/>
          </p:cNvSpPr>
          <p:nvPr>
            <p:ph idx="1" hasCustomPrompt="1"/>
          </p:nvPr>
        </p:nvSpPr>
        <p:spPr>
          <a:xfrm>
            <a:off x="794569"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noProof="0"/>
              <a:t>Section 1 Title</a:t>
            </a:r>
          </a:p>
        </p:txBody>
      </p:sp>
      <p:sp>
        <p:nvSpPr>
          <p:cNvPr id="12" name="Content Placeholder 2">
            <a:extLst>
              <a:ext uri="{FF2B5EF4-FFF2-40B4-BE49-F238E27FC236}">
                <a16:creationId xmlns:a16="http://schemas.microsoft.com/office/drawing/2014/main" id="{9256C163-60A0-49AC-9FEA-A56ACF30FA33}"/>
              </a:ext>
            </a:extLst>
          </p:cNvPr>
          <p:cNvSpPr>
            <a:spLocks noGrp="1"/>
          </p:cNvSpPr>
          <p:nvPr>
            <p:ph idx="12" hasCustomPrompt="1"/>
          </p:nvPr>
        </p:nvSpPr>
        <p:spPr>
          <a:xfrm>
            <a:off x="4614397"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noProof="0"/>
              <a:t>Section 2 Title</a:t>
            </a:r>
          </a:p>
        </p:txBody>
      </p:sp>
      <p:sp>
        <p:nvSpPr>
          <p:cNvPr id="13" name="Content Placeholder 2">
            <a:extLst>
              <a:ext uri="{FF2B5EF4-FFF2-40B4-BE49-F238E27FC236}">
                <a16:creationId xmlns:a16="http://schemas.microsoft.com/office/drawing/2014/main" id="{FAF68729-4DB7-4514-BF22-9950FB3ECC3E}"/>
              </a:ext>
            </a:extLst>
          </p:cNvPr>
          <p:cNvSpPr>
            <a:spLocks noGrp="1"/>
          </p:cNvSpPr>
          <p:nvPr>
            <p:ph idx="13" hasCustomPrompt="1"/>
          </p:nvPr>
        </p:nvSpPr>
        <p:spPr>
          <a:xfrm>
            <a:off x="8434225"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noProof="0"/>
              <a:t>Section 3 Title</a:t>
            </a:r>
          </a:p>
        </p:txBody>
      </p:sp>
      <p:sp>
        <p:nvSpPr>
          <p:cNvPr id="14" name="Rectangle 6">
            <a:extLst>
              <a:ext uri="{FF2B5EF4-FFF2-40B4-BE49-F238E27FC236}">
                <a16:creationId xmlns:a16="http://schemas.microsoft.com/office/drawing/2014/main" id="{567F4AE9-9C59-4A3C-9E27-EFC9EE499EB4}"/>
              </a:ext>
              <a:ext uri="{C183D7F6-B498-43B3-948B-1728B52AA6E4}">
                <adec:decorative xmlns:adec="http://schemas.microsoft.com/office/drawing/2017/decorative" val="1"/>
              </a:ext>
            </a:extLst>
          </p:cNvPr>
          <p:cNvSpPr/>
          <p:nvPr userDrawn="1"/>
        </p:nvSpPr>
        <p:spPr>
          <a:xfrm>
            <a:off x="794568"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6">
            <a:extLst>
              <a:ext uri="{FF2B5EF4-FFF2-40B4-BE49-F238E27FC236}">
                <a16:creationId xmlns:a16="http://schemas.microsoft.com/office/drawing/2014/main" id="{3DA09F5A-AF46-4646-A84F-35C1002AF73E}"/>
              </a:ext>
              <a:ext uri="{C183D7F6-B498-43B3-948B-1728B52AA6E4}">
                <adec:decorative xmlns:adec="http://schemas.microsoft.com/office/drawing/2017/decorative" val="1"/>
              </a:ext>
            </a:extLst>
          </p:cNvPr>
          <p:cNvSpPr/>
          <p:nvPr userDrawn="1"/>
        </p:nvSpPr>
        <p:spPr>
          <a:xfrm flipH="1" flipV="1">
            <a:off x="794568"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6">
            <a:extLst>
              <a:ext uri="{FF2B5EF4-FFF2-40B4-BE49-F238E27FC236}">
                <a16:creationId xmlns:a16="http://schemas.microsoft.com/office/drawing/2014/main" id="{36D8447C-AA9F-491F-8EE4-A151146D11A9}"/>
              </a:ext>
              <a:ext uri="{C183D7F6-B498-43B3-948B-1728B52AA6E4}">
                <adec:decorative xmlns:adec="http://schemas.microsoft.com/office/drawing/2017/decorative" val="1"/>
              </a:ext>
            </a:extLst>
          </p:cNvPr>
          <p:cNvSpPr/>
          <p:nvPr userDrawn="1"/>
        </p:nvSpPr>
        <p:spPr>
          <a:xfrm>
            <a:off x="4608396"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6">
            <a:extLst>
              <a:ext uri="{FF2B5EF4-FFF2-40B4-BE49-F238E27FC236}">
                <a16:creationId xmlns:a16="http://schemas.microsoft.com/office/drawing/2014/main" id="{826B47AC-1601-4AA8-BEB3-930A9A37FC54}"/>
              </a:ext>
              <a:ext uri="{C183D7F6-B498-43B3-948B-1728B52AA6E4}">
                <adec:decorative xmlns:adec="http://schemas.microsoft.com/office/drawing/2017/decorative" val="1"/>
              </a:ext>
            </a:extLst>
          </p:cNvPr>
          <p:cNvSpPr/>
          <p:nvPr userDrawn="1"/>
        </p:nvSpPr>
        <p:spPr>
          <a:xfrm flipH="1" flipV="1">
            <a:off x="4608396"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6">
            <a:extLst>
              <a:ext uri="{FF2B5EF4-FFF2-40B4-BE49-F238E27FC236}">
                <a16:creationId xmlns:a16="http://schemas.microsoft.com/office/drawing/2014/main" id="{EFC9E01C-1D66-47F5-B8D1-BF6041620EE5}"/>
              </a:ext>
              <a:ext uri="{C183D7F6-B498-43B3-948B-1728B52AA6E4}">
                <adec:decorative xmlns:adec="http://schemas.microsoft.com/office/drawing/2017/decorative" val="1"/>
              </a:ext>
            </a:extLst>
          </p:cNvPr>
          <p:cNvSpPr/>
          <p:nvPr userDrawn="1"/>
        </p:nvSpPr>
        <p:spPr>
          <a:xfrm>
            <a:off x="8434225"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6">
            <a:extLst>
              <a:ext uri="{FF2B5EF4-FFF2-40B4-BE49-F238E27FC236}">
                <a16:creationId xmlns:a16="http://schemas.microsoft.com/office/drawing/2014/main" id="{9F5FC000-6DCF-4A02-B144-CC77E752DBA0}"/>
              </a:ext>
              <a:ext uri="{C183D7F6-B498-43B3-948B-1728B52AA6E4}">
                <adec:decorative xmlns:adec="http://schemas.microsoft.com/office/drawing/2017/decorative" val="1"/>
              </a:ext>
            </a:extLst>
          </p:cNvPr>
          <p:cNvSpPr/>
          <p:nvPr userDrawn="1"/>
        </p:nvSpPr>
        <p:spPr>
          <a:xfrm flipH="1" flipV="1">
            <a:off x="8434225"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0" name="Graphic 19" descr="Right Arrow">
            <a:extLst>
              <a:ext uri="{FF2B5EF4-FFF2-40B4-BE49-F238E27FC236}">
                <a16:creationId xmlns:a16="http://schemas.microsoft.com/office/drawing/2014/main" id="{74A090BA-639F-4C16-9838-60A32BE3A1D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flipH="1">
            <a:off x="4081865" y="3932250"/>
            <a:ext cx="220441" cy="376363"/>
          </a:xfrm>
          <a:prstGeom prst="rect">
            <a:avLst/>
          </a:prstGeom>
        </p:spPr>
      </p:pic>
      <p:pic>
        <p:nvPicPr>
          <p:cNvPr id="21" name="Graphic 20" descr="Right Arrow">
            <a:extLst>
              <a:ext uri="{FF2B5EF4-FFF2-40B4-BE49-F238E27FC236}">
                <a16:creationId xmlns:a16="http://schemas.microsoft.com/office/drawing/2014/main" id="{DF58D762-A719-4FC3-BF9E-7B858F0D916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flipH="1">
            <a:off x="7901693" y="3932250"/>
            <a:ext cx="220441" cy="376363"/>
          </a:xfrm>
          <a:prstGeom prst="rect">
            <a:avLst/>
          </a:prstGeom>
        </p:spPr>
      </p:pic>
    </p:spTree>
    <p:extLst>
      <p:ext uri="{BB962C8B-B14F-4D97-AF65-F5344CB8AC3E}">
        <p14:creationId xmlns:p14="http://schemas.microsoft.com/office/powerpoint/2010/main" val="1327349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316466" y="4173151"/>
            <a:ext cx="608493" cy="201776"/>
          </a:xfrm>
        </p:spPr>
        <p:txBody>
          <a:bodyPr anchor="ctr"/>
          <a:lstStyle>
            <a:lvl1pPr marL="0" indent="0" algn="ctr">
              <a:buNone/>
              <a:defRPr sz="1400" b="1">
                <a:solidFill>
                  <a:schemeClr val="tx1">
                    <a:lumMod val="75000"/>
                    <a:lumOff val="25000"/>
                  </a:schemeClr>
                </a:solidFill>
                <a:latin typeface="+mj-lt"/>
              </a:defRPr>
            </a:lvl1pPr>
          </a:lstStyle>
          <a:p>
            <a:pPr lvl="0"/>
            <a:r>
              <a:rPr lang="en-US" noProof="0"/>
              <a:t>Year</a:t>
            </a:r>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431799"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903816"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1375833"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1847850"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5980666" y="4173151"/>
            <a:ext cx="608493" cy="201776"/>
          </a:xfrm>
        </p:spPr>
        <p:txBody>
          <a:bodyPr anchor="ctr"/>
          <a:lstStyle>
            <a:lvl1pPr marL="0" indent="0" algn="ctr">
              <a:buNone/>
              <a:defRPr sz="1400" b="1">
                <a:solidFill>
                  <a:schemeClr val="tx1">
                    <a:lumMod val="75000"/>
                    <a:lumOff val="25000"/>
                  </a:schemeClr>
                </a:solidFill>
                <a:latin typeface="+mj-lt"/>
              </a:defRPr>
            </a:lvl1pPr>
          </a:lstStyle>
          <a:p>
            <a:pPr lvl="0"/>
            <a:r>
              <a:rPr lang="en-US" noProof="0"/>
              <a:t>Year</a:t>
            </a:r>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2319867"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2791884"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3263901"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4679952"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3735918"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4207935"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5151969"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5623986"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6095999"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6568012"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7040029"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7512046"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7984063"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8456080"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8928097"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10344148"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9400114"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9872131"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10816165"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1288182"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5360988" y="2190750"/>
            <a:ext cx="1793875" cy="561975"/>
          </a:xfrm>
          <a:solidFill>
            <a:schemeClr val="bg1">
              <a:lumMod val="95000"/>
            </a:schemeClr>
          </a:solidFill>
          <a:ln>
            <a:noFill/>
          </a:ln>
        </p:spPr>
        <p:txBody>
          <a:bodyPr tIns="36000" anchor="t"/>
          <a:lstStyle>
            <a:lvl1pPr marL="0" indent="0" algn="ctr">
              <a:buNone/>
              <a:defRPr sz="1600">
                <a:solidFill>
                  <a:schemeClr val="tx1">
                    <a:lumMod val="75000"/>
                    <a:lumOff val="25000"/>
                  </a:schemeClr>
                </a:solidFill>
                <a:latin typeface="+mj-lt"/>
              </a:defRPr>
            </a:lvl1pPr>
          </a:lstStyle>
          <a:p>
            <a:pPr lvl="0"/>
            <a:r>
              <a:rPr lang="en-US" noProof="0"/>
              <a:t>Item Title</a:t>
            </a:r>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75000"/>
                    <a:lumOff val="25000"/>
                  </a:schemeClr>
                </a:solidFill>
              </a:defRPr>
            </a:lvl1pPr>
          </a:lstStyle>
          <a:p>
            <a:pPr lvl="0"/>
            <a:r>
              <a:rPr lang="en-US" noProof="0"/>
              <a:t>Month, Year</a:t>
            </a:r>
          </a:p>
        </p:txBody>
      </p:sp>
      <p:sp>
        <p:nvSpPr>
          <p:cNvPr id="37" name="Arrow: Right 36">
            <a:extLst>
              <a:ext uri="{FF2B5EF4-FFF2-40B4-BE49-F238E27FC236}">
                <a16:creationId xmlns:a16="http://schemas.microsoft.com/office/drawing/2014/main" id="{A21A7A3E-FAE9-412E-9085-C5396DD58558}"/>
              </a:ext>
            </a:extLst>
          </p:cNvPr>
          <p:cNvSpPr/>
          <p:nvPr userDrawn="1"/>
        </p:nvSpPr>
        <p:spPr>
          <a:xfrm>
            <a:off x="388279" y="4008086"/>
            <a:ext cx="11415443" cy="97190"/>
          </a:xfrm>
          <a:prstGeom prst="rightArrow">
            <a:avLst>
              <a:gd name="adj1" fmla="val 100000"/>
              <a:gd name="adj2" fmla="val 8593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Tree>
    <p:extLst>
      <p:ext uri="{BB962C8B-B14F-4D97-AF65-F5344CB8AC3E}">
        <p14:creationId xmlns:p14="http://schemas.microsoft.com/office/powerpoint/2010/main" val="3701082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Picture Placeholder 4">
            <a:extLst>
              <a:ext uri="{FF2B5EF4-FFF2-40B4-BE49-F238E27FC236}">
                <a16:creationId xmlns:a16="http://schemas.microsoft.com/office/drawing/2014/main" id="{85FDB45C-8129-42FD-85BB-977F66FEA7E3}"/>
              </a:ext>
            </a:extLst>
          </p:cNvPr>
          <p:cNvSpPr>
            <a:spLocks noGrp="1"/>
          </p:cNvSpPr>
          <p:nvPr>
            <p:ph type="pic" sz="quarter" idx="12" hasCustomPrompt="1"/>
          </p:nvPr>
        </p:nvSpPr>
        <p:spPr>
          <a:xfrm>
            <a:off x="512915"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a:extLst>
              <a:ext uri="{FF2B5EF4-FFF2-40B4-BE49-F238E27FC236}">
                <a16:creationId xmlns:a16="http://schemas.microsoft.com/office/drawing/2014/main" id="{65BC675B-B0CF-41E3-9A61-5C9C8185863E}"/>
              </a:ext>
            </a:extLst>
          </p:cNvPr>
          <p:cNvSpPr>
            <a:spLocks noGrp="1"/>
          </p:cNvSpPr>
          <p:nvPr>
            <p:ph type="body" sz="quarter" idx="13" hasCustomPrompt="1"/>
          </p:nvPr>
        </p:nvSpPr>
        <p:spPr>
          <a:xfrm>
            <a:off x="2055970"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noProof="0"/>
              <a:t>Name</a:t>
            </a:r>
          </a:p>
        </p:txBody>
      </p:sp>
      <p:sp>
        <p:nvSpPr>
          <p:cNvPr id="10" name="Text Placeholder 10">
            <a:extLst>
              <a:ext uri="{FF2B5EF4-FFF2-40B4-BE49-F238E27FC236}">
                <a16:creationId xmlns:a16="http://schemas.microsoft.com/office/drawing/2014/main" id="{B199D9B2-D8DF-4F6F-9076-9976C85EA493}"/>
              </a:ext>
            </a:extLst>
          </p:cNvPr>
          <p:cNvSpPr>
            <a:spLocks noGrp="1"/>
          </p:cNvSpPr>
          <p:nvPr>
            <p:ph type="body" sz="quarter" idx="14" hasCustomPrompt="1"/>
          </p:nvPr>
        </p:nvSpPr>
        <p:spPr>
          <a:xfrm>
            <a:off x="512915" y="3800064"/>
            <a:ext cx="3246368"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11" name="Text Placeholder 8">
            <a:extLst>
              <a:ext uri="{FF2B5EF4-FFF2-40B4-BE49-F238E27FC236}">
                <a16:creationId xmlns:a16="http://schemas.microsoft.com/office/drawing/2014/main" id="{F83D3F97-C129-418E-B4E5-27919687902F}"/>
              </a:ext>
            </a:extLst>
          </p:cNvPr>
          <p:cNvSpPr>
            <a:spLocks noGrp="1"/>
          </p:cNvSpPr>
          <p:nvPr>
            <p:ph type="body" sz="quarter" idx="33" hasCustomPrompt="1"/>
          </p:nvPr>
        </p:nvSpPr>
        <p:spPr>
          <a:xfrm>
            <a:off x="2055970"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2" name="Picture Placeholder 4">
            <a:extLst>
              <a:ext uri="{FF2B5EF4-FFF2-40B4-BE49-F238E27FC236}">
                <a16:creationId xmlns:a16="http://schemas.microsoft.com/office/drawing/2014/main" id="{559091DF-E0B7-4867-B43C-3B02311C64A1}"/>
              </a:ext>
            </a:extLst>
          </p:cNvPr>
          <p:cNvSpPr>
            <a:spLocks noGrp="1"/>
          </p:cNvSpPr>
          <p:nvPr>
            <p:ph type="pic" sz="quarter" idx="34" hasCustomPrompt="1"/>
          </p:nvPr>
        </p:nvSpPr>
        <p:spPr>
          <a:xfrm>
            <a:off x="4523213"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13" name="Text Placeholder 8">
            <a:extLst>
              <a:ext uri="{FF2B5EF4-FFF2-40B4-BE49-F238E27FC236}">
                <a16:creationId xmlns:a16="http://schemas.microsoft.com/office/drawing/2014/main" id="{B89D4389-4870-4BAE-B233-955685FCBC65}"/>
              </a:ext>
            </a:extLst>
          </p:cNvPr>
          <p:cNvSpPr>
            <a:spLocks noGrp="1"/>
          </p:cNvSpPr>
          <p:nvPr>
            <p:ph type="body" sz="quarter" idx="35" hasCustomPrompt="1"/>
          </p:nvPr>
        </p:nvSpPr>
        <p:spPr>
          <a:xfrm>
            <a:off x="6061985"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noProof="0"/>
              <a:t>Name</a:t>
            </a:r>
          </a:p>
        </p:txBody>
      </p:sp>
      <p:sp>
        <p:nvSpPr>
          <p:cNvPr id="14" name="Text Placeholder 10">
            <a:extLst>
              <a:ext uri="{FF2B5EF4-FFF2-40B4-BE49-F238E27FC236}">
                <a16:creationId xmlns:a16="http://schemas.microsoft.com/office/drawing/2014/main" id="{27F961F7-987F-4B95-AC48-08F4331BE905}"/>
              </a:ext>
            </a:extLst>
          </p:cNvPr>
          <p:cNvSpPr>
            <a:spLocks noGrp="1"/>
          </p:cNvSpPr>
          <p:nvPr>
            <p:ph type="body" sz="quarter" idx="36" hasCustomPrompt="1"/>
          </p:nvPr>
        </p:nvSpPr>
        <p:spPr>
          <a:xfrm>
            <a:off x="4518930" y="3800064"/>
            <a:ext cx="3246368"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15" name="Text Placeholder 8">
            <a:extLst>
              <a:ext uri="{FF2B5EF4-FFF2-40B4-BE49-F238E27FC236}">
                <a16:creationId xmlns:a16="http://schemas.microsoft.com/office/drawing/2014/main" id="{586A8311-6FEF-4231-B5DD-80FA52F5272F}"/>
              </a:ext>
            </a:extLst>
          </p:cNvPr>
          <p:cNvSpPr>
            <a:spLocks noGrp="1"/>
          </p:cNvSpPr>
          <p:nvPr>
            <p:ph type="body" sz="quarter" idx="37" hasCustomPrompt="1"/>
          </p:nvPr>
        </p:nvSpPr>
        <p:spPr>
          <a:xfrm>
            <a:off x="6061985"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6" name="Picture Placeholder 4">
            <a:extLst>
              <a:ext uri="{FF2B5EF4-FFF2-40B4-BE49-F238E27FC236}">
                <a16:creationId xmlns:a16="http://schemas.microsoft.com/office/drawing/2014/main" id="{A6A8345C-014C-4AD2-8529-29D0E8EECAB5}"/>
              </a:ext>
            </a:extLst>
          </p:cNvPr>
          <p:cNvSpPr>
            <a:spLocks noGrp="1"/>
          </p:cNvSpPr>
          <p:nvPr>
            <p:ph type="pic" sz="quarter" idx="38" hasCustomPrompt="1"/>
          </p:nvPr>
        </p:nvSpPr>
        <p:spPr>
          <a:xfrm>
            <a:off x="8533512"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17" name="Text Placeholder 8">
            <a:extLst>
              <a:ext uri="{FF2B5EF4-FFF2-40B4-BE49-F238E27FC236}">
                <a16:creationId xmlns:a16="http://schemas.microsoft.com/office/drawing/2014/main" id="{4C771BB0-7999-4A45-A6BB-56C98E978E83}"/>
              </a:ext>
            </a:extLst>
          </p:cNvPr>
          <p:cNvSpPr>
            <a:spLocks noGrp="1"/>
          </p:cNvSpPr>
          <p:nvPr>
            <p:ph type="body" sz="quarter" idx="39" hasCustomPrompt="1"/>
          </p:nvPr>
        </p:nvSpPr>
        <p:spPr>
          <a:xfrm>
            <a:off x="10068000"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noProof="0"/>
              <a:t>Name</a:t>
            </a:r>
          </a:p>
        </p:txBody>
      </p:sp>
      <p:sp>
        <p:nvSpPr>
          <p:cNvPr id="18" name="Text Placeholder 10">
            <a:extLst>
              <a:ext uri="{FF2B5EF4-FFF2-40B4-BE49-F238E27FC236}">
                <a16:creationId xmlns:a16="http://schemas.microsoft.com/office/drawing/2014/main" id="{9FC27C2C-A218-4626-9D04-ECC36D852E8F}"/>
              </a:ext>
            </a:extLst>
          </p:cNvPr>
          <p:cNvSpPr>
            <a:spLocks noGrp="1"/>
          </p:cNvSpPr>
          <p:nvPr>
            <p:ph type="body" sz="quarter" idx="40" hasCustomPrompt="1"/>
          </p:nvPr>
        </p:nvSpPr>
        <p:spPr>
          <a:xfrm>
            <a:off x="8524945" y="3800064"/>
            <a:ext cx="3246368"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19" name="Text Placeholder 8">
            <a:extLst>
              <a:ext uri="{FF2B5EF4-FFF2-40B4-BE49-F238E27FC236}">
                <a16:creationId xmlns:a16="http://schemas.microsoft.com/office/drawing/2014/main" id="{15F0F321-195A-45FE-9F4E-2DE6EFF480E8}"/>
              </a:ext>
            </a:extLst>
          </p:cNvPr>
          <p:cNvSpPr>
            <a:spLocks noGrp="1"/>
          </p:cNvSpPr>
          <p:nvPr>
            <p:ph type="body" sz="quarter" idx="41" hasCustomPrompt="1"/>
          </p:nvPr>
        </p:nvSpPr>
        <p:spPr>
          <a:xfrm>
            <a:off x="10068000"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20" name="Rectangle 6">
            <a:extLst>
              <a:ext uri="{FF2B5EF4-FFF2-40B4-BE49-F238E27FC236}">
                <a16:creationId xmlns:a16="http://schemas.microsoft.com/office/drawing/2014/main" id="{A31AFB6F-80F0-4E69-8E48-7431E389859C}"/>
              </a:ext>
              <a:ext uri="{C183D7F6-B498-43B3-948B-1728B52AA6E4}">
                <adec:decorative xmlns:adec="http://schemas.microsoft.com/office/drawing/2017/decorative" val="1"/>
              </a:ext>
            </a:extLst>
          </p:cNvPr>
          <p:cNvSpPr/>
          <p:nvPr userDrawn="1"/>
        </p:nvSpPr>
        <p:spPr>
          <a:xfrm>
            <a:off x="2055970"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6">
            <a:extLst>
              <a:ext uri="{FF2B5EF4-FFF2-40B4-BE49-F238E27FC236}">
                <a16:creationId xmlns:a16="http://schemas.microsoft.com/office/drawing/2014/main" id="{115CE1DD-8B35-4422-9BB1-DB18FB6B5955}"/>
              </a:ext>
              <a:ext uri="{C183D7F6-B498-43B3-948B-1728B52AA6E4}">
                <adec:decorative xmlns:adec="http://schemas.microsoft.com/office/drawing/2017/decorative" val="1"/>
              </a:ext>
            </a:extLst>
          </p:cNvPr>
          <p:cNvSpPr/>
          <p:nvPr userDrawn="1"/>
        </p:nvSpPr>
        <p:spPr>
          <a:xfrm>
            <a:off x="6061985"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6">
            <a:extLst>
              <a:ext uri="{FF2B5EF4-FFF2-40B4-BE49-F238E27FC236}">
                <a16:creationId xmlns:a16="http://schemas.microsoft.com/office/drawing/2014/main" id="{C174B088-E2BB-4A47-A4CE-403CAE0149F8}"/>
              </a:ext>
              <a:ext uri="{C183D7F6-B498-43B3-948B-1728B52AA6E4}">
                <adec:decorative xmlns:adec="http://schemas.microsoft.com/office/drawing/2017/decorative" val="1"/>
              </a:ext>
            </a:extLst>
          </p:cNvPr>
          <p:cNvSpPr/>
          <p:nvPr userDrawn="1"/>
        </p:nvSpPr>
        <p:spPr>
          <a:xfrm>
            <a:off x="10067999"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338642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Text Placeholder 8">
            <a:extLst>
              <a:ext uri="{FF2B5EF4-FFF2-40B4-BE49-F238E27FC236}">
                <a16:creationId xmlns:a16="http://schemas.microsoft.com/office/drawing/2014/main" id="{6B292F32-22A3-4DBC-93C9-F66C5F87D4EE}"/>
              </a:ext>
            </a:extLst>
          </p:cNvPr>
          <p:cNvSpPr>
            <a:spLocks noGrp="1"/>
          </p:cNvSpPr>
          <p:nvPr>
            <p:ph type="body" sz="quarter" idx="17" hasCustomPrompt="1"/>
          </p:nvPr>
        </p:nvSpPr>
        <p:spPr>
          <a:xfrm>
            <a:off x="431800"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9" name="Text Placeholder 10">
            <a:extLst>
              <a:ext uri="{FF2B5EF4-FFF2-40B4-BE49-F238E27FC236}">
                <a16:creationId xmlns:a16="http://schemas.microsoft.com/office/drawing/2014/main" id="{2AE8CF21-3DA6-45E6-9CB4-F48688C3B744}"/>
              </a:ext>
            </a:extLst>
          </p:cNvPr>
          <p:cNvSpPr>
            <a:spLocks noGrp="1"/>
          </p:cNvSpPr>
          <p:nvPr>
            <p:ph type="body" sz="quarter" idx="18" hasCustomPrompt="1"/>
          </p:nvPr>
        </p:nvSpPr>
        <p:spPr>
          <a:xfrm>
            <a:off x="431800"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0" name="Text Placeholder 8">
            <a:extLst>
              <a:ext uri="{FF2B5EF4-FFF2-40B4-BE49-F238E27FC236}">
                <a16:creationId xmlns:a16="http://schemas.microsoft.com/office/drawing/2014/main" id="{3FBB809B-C7A4-40BB-A5F6-0692C7B3E74A}"/>
              </a:ext>
            </a:extLst>
          </p:cNvPr>
          <p:cNvSpPr>
            <a:spLocks noGrp="1"/>
          </p:cNvSpPr>
          <p:nvPr>
            <p:ph type="body" sz="quarter" idx="33" hasCustomPrompt="1"/>
          </p:nvPr>
        </p:nvSpPr>
        <p:spPr>
          <a:xfrm>
            <a:off x="2375703"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1" name="Text Placeholder 10">
            <a:extLst>
              <a:ext uri="{FF2B5EF4-FFF2-40B4-BE49-F238E27FC236}">
                <a16:creationId xmlns:a16="http://schemas.microsoft.com/office/drawing/2014/main" id="{5822DE8D-141C-4FC8-8690-DC699987557A}"/>
              </a:ext>
            </a:extLst>
          </p:cNvPr>
          <p:cNvSpPr>
            <a:spLocks noGrp="1"/>
          </p:cNvSpPr>
          <p:nvPr>
            <p:ph type="body" sz="quarter" idx="34" hasCustomPrompt="1"/>
          </p:nvPr>
        </p:nvSpPr>
        <p:spPr>
          <a:xfrm>
            <a:off x="2375703"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2" name="Text Placeholder 8">
            <a:extLst>
              <a:ext uri="{FF2B5EF4-FFF2-40B4-BE49-F238E27FC236}">
                <a16:creationId xmlns:a16="http://schemas.microsoft.com/office/drawing/2014/main" id="{8BFF2A50-B1BC-445F-AAF4-5EF044B5B219}"/>
              </a:ext>
            </a:extLst>
          </p:cNvPr>
          <p:cNvSpPr>
            <a:spLocks noGrp="1"/>
          </p:cNvSpPr>
          <p:nvPr>
            <p:ph type="body" sz="quarter" idx="35" hasCustomPrompt="1"/>
          </p:nvPr>
        </p:nvSpPr>
        <p:spPr>
          <a:xfrm>
            <a:off x="4319606"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3" name="Text Placeholder 10">
            <a:extLst>
              <a:ext uri="{FF2B5EF4-FFF2-40B4-BE49-F238E27FC236}">
                <a16:creationId xmlns:a16="http://schemas.microsoft.com/office/drawing/2014/main" id="{50ED32C1-427F-4852-93EF-04246DAB6E09}"/>
              </a:ext>
            </a:extLst>
          </p:cNvPr>
          <p:cNvSpPr>
            <a:spLocks noGrp="1"/>
          </p:cNvSpPr>
          <p:nvPr>
            <p:ph type="body" sz="quarter" idx="36" hasCustomPrompt="1"/>
          </p:nvPr>
        </p:nvSpPr>
        <p:spPr>
          <a:xfrm>
            <a:off x="4319606"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4" name="Text Placeholder 8">
            <a:extLst>
              <a:ext uri="{FF2B5EF4-FFF2-40B4-BE49-F238E27FC236}">
                <a16:creationId xmlns:a16="http://schemas.microsoft.com/office/drawing/2014/main" id="{4B8DDBCF-B9FF-412C-BB0A-F20DF81F3CCB}"/>
              </a:ext>
            </a:extLst>
          </p:cNvPr>
          <p:cNvSpPr>
            <a:spLocks noGrp="1"/>
          </p:cNvSpPr>
          <p:nvPr>
            <p:ph type="body" sz="quarter" idx="37" hasCustomPrompt="1"/>
          </p:nvPr>
        </p:nvSpPr>
        <p:spPr>
          <a:xfrm>
            <a:off x="6263509"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5" name="Text Placeholder 10">
            <a:extLst>
              <a:ext uri="{FF2B5EF4-FFF2-40B4-BE49-F238E27FC236}">
                <a16:creationId xmlns:a16="http://schemas.microsoft.com/office/drawing/2014/main" id="{E5554625-705D-43C2-BB3F-07E4FB3A8857}"/>
              </a:ext>
            </a:extLst>
          </p:cNvPr>
          <p:cNvSpPr>
            <a:spLocks noGrp="1"/>
          </p:cNvSpPr>
          <p:nvPr>
            <p:ph type="body" sz="quarter" idx="38" hasCustomPrompt="1"/>
          </p:nvPr>
        </p:nvSpPr>
        <p:spPr>
          <a:xfrm>
            <a:off x="6263509"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6" name="Text Placeholder 8">
            <a:extLst>
              <a:ext uri="{FF2B5EF4-FFF2-40B4-BE49-F238E27FC236}">
                <a16:creationId xmlns:a16="http://schemas.microsoft.com/office/drawing/2014/main" id="{695A6D51-51C5-4128-9C65-70256D07FEBB}"/>
              </a:ext>
            </a:extLst>
          </p:cNvPr>
          <p:cNvSpPr>
            <a:spLocks noGrp="1"/>
          </p:cNvSpPr>
          <p:nvPr>
            <p:ph type="body" sz="quarter" idx="39" hasCustomPrompt="1"/>
          </p:nvPr>
        </p:nvSpPr>
        <p:spPr>
          <a:xfrm>
            <a:off x="8207412"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7" name="Text Placeholder 10">
            <a:extLst>
              <a:ext uri="{FF2B5EF4-FFF2-40B4-BE49-F238E27FC236}">
                <a16:creationId xmlns:a16="http://schemas.microsoft.com/office/drawing/2014/main" id="{94020390-663C-426B-A32A-7DD435D35428}"/>
              </a:ext>
            </a:extLst>
          </p:cNvPr>
          <p:cNvSpPr>
            <a:spLocks noGrp="1"/>
          </p:cNvSpPr>
          <p:nvPr>
            <p:ph type="body" sz="quarter" idx="40" hasCustomPrompt="1"/>
          </p:nvPr>
        </p:nvSpPr>
        <p:spPr>
          <a:xfrm>
            <a:off x="8207412"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8" name="Picture Placeholder 15">
            <a:extLst>
              <a:ext uri="{FF2B5EF4-FFF2-40B4-BE49-F238E27FC236}">
                <a16:creationId xmlns:a16="http://schemas.microsoft.com/office/drawing/2014/main" id="{A5BFEA69-91F2-4BAB-BC3E-F4494C809953}"/>
              </a:ext>
            </a:extLst>
          </p:cNvPr>
          <p:cNvSpPr>
            <a:spLocks noGrp="1"/>
          </p:cNvSpPr>
          <p:nvPr>
            <p:ph type="pic" sz="quarter" idx="41"/>
          </p:nvPr>
        </p:nvSpPr>
        <p:spPr>
          <a:xfrm>
            <a:off x="431800"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9" name="Picture Placeholder 15">
            <a:extLst>
              <a:ext uri="{FF2B5EF4-FFF2-40B4-BE49-F238E27FC236}">
                <a16:creationId xmlns:a16="http://schemas.microsoft.com/office/drawing/2014/main" id="{4D9A8C49-F2A0-4F67-A4E0-B5FBBE0A8DFD}"/>
              </a:ext>
            </a:extLst>
          </p:cNvPr>
          <p:cNvSpPr>
            <a:spLocks noGrp="1"/>
          </p:cNvSpPr>
          <p:nvPr>
            <p:ph type="pic" sz="quarter" idx="42"/>
          </p:nvPr>
        </p:nvSpPr>
        <p:spPr>
          <a:xfrm>
            <a:off x="2375703"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0" name="Picture Placeholder 15">
            <a:extLst>
              <a:ext uri="{FF2B5EF4-FFF2-40B4-BE49-F238E27FC236}">
                <a16:creationId xmlns:a16="http://schemas.microsoft.com/office/drawing/2014/main" id="{622E18C4-0DBF-4C58-A1B6-1E6A1D521733}"/>
              </a:ext>
            </a:extLst>
          </p:cNvPr>
          <p:cNvSpPr>
            <a:spLocks noGrp="1"/>
          </p:cNvSpPr>
          <p:nvPr>
            <p:ph type="pic" sz="quarter" idx="43"/>
          </p:nvPr>
        </p:nvSpPr>
        <p:spPr>
          <a:xfrm>
            <a:off x="4319606"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1" name="Picture Placeholder 15">
            <a:extLst>
              <a:ext uri="{FF2B5EF4-FFF2-40B4-BE49-F238E27FC236}">
                <a16:creationId xmlns:a16="http://schemas.microsoft.com/office/drawing/2014/main" id="{0F58001D-98C8-4213-9315-4990EFFEFD8E}"/>
              </a:ext>
            </a:extLst>
          </p:cNvPr>
          <p:cNvSpPr>
            <a:spLocks noGrp="1"/>
          </p:cNvSpPr>
          <p:nvPr>
            <p:ph type="pic" sz="quarter" idx="44"/>
          </p:nvPr>
        </p:nvSpPr>
        <p:spPr>
          <a:xfrm>
            <a:off x="6263509"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2" name="Picture Placeholder 15">
            <a:extLst>
              <a:ext uri="{FF2B5EF4-FFF2-40B4-BE49-F238E27FC236}">
                <a16:creationId xmlns:a16="http://schemas.microsoft.com/office/drawing/2014/main" id="{940802B1-FF22-4F45-8475-AB393E6CF883}"/>
              </a:ext>
            </a:extLst>
          </p:cNvPr>
          <p:cNvSpPr>
            <a:spLocks noGrp="1"/>
          </p:cNvSpPr>
          <p:nvPr>
            <p:ph type="pic" sz="quarter" idx="45"/>
          </p:nvPr>
        </p:nvSpPr>
        <p:spPr>
          <a:xfrm>
            <a:off x="8207412"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3" name="Text Placeholder 8">
            <a:extLst>
              <a:ext uri="{FF2B5EF4-FFF2-40B4-BE49-F238E27FC236}">
                <a16:creationId xmlns:a16="http://schemas.microsoft.com/office/drawing/2014/main" id="{5C2D6443-41AF-4535-B6F7-4BB6BE08976E}"/>
              </a:ext>
            </a:extLst>
          </p:cNvPr>
          <p:cNvSpPr>
            <a:spLocks noGrp="1"/>
          </p:cNvSpPr>
          <p:nvPr>
            <p:ph type="body" sz="quarter" idx="46" hasCustomPrompt="1"/>
          </p:nvPr>
        </p:nvSpPr>
        <p:spPr>
          <a:xfrm>
            <a:off x="10151313"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24" name="Text Placeholder 10">
            <a:extLst>
              <a:ext uri="{FF2B5EF4-FFF2-40B4-BE49-F238E27FC236}">
                <a16:creationId xmlns:a16="http://schemas.microsoft.com/office/drawing/2014/main" id="{A671736E-3711-4DA1-AF16-23EEC87C86C8}"/>
              </a:ext>
            </a:extLst>
          </p:cNvPr>
          <p:cNvSpPr>
            <a:spLocks noGrp="1"/>
          </p:cNvSpPr>
          <p:nvPr>
            <p:ph type="body" sz="quarter" idx="47" hasCustomPrompt="1"/>
          </p:nvPr>
        </p:nvSpPr>
        <p:spPr>
          <a:xfrm>
            <a:off x="10151313"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25" name="Picture Placeholder 15">
            <a:extLst>
              <a:ext uri="{FF2B5EF4-FFF2-40B4-BE49-F238E27FC236}">
                <a16:creationId xmlns:a16="http://schemas.microsoft.com/office/drawing/2014/main" id="{1FED522C-94B3-41E3-A83A-E03843DE7551}"/>
              </a:ext>
            </a:extLst>
          </p:cNvPr>
          <p:cNvSpPr>
            <a:spLocks noGrp="1"/>
          </p:cNvSpPr>
          <p:nvPr>
            <p:ph type="pic" sz="quarter" idx="48"/>
          </p:nvPr>
        </p:nvSpPr>
        <p:spPr>
          <a:xfrm>
            <a:off x="10151313"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3061294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360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152000"/>
            <a:ext cx="3600450"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152000"/>
            <a:ext cx="3600450"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Half Image">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6F821722-FE34-4DE9-9836-565D865C1559}"/>
              </a:ext>
            </a:extLst>
          </p:cNvPr>
          <p:cNvSpPr>
            <a:spLocks noGrp="1"/>
          </p:cNvSpPr>
          <p:nvPr>
            <p:ph type="pic" sz="quarter" idx="13" hasCustomPrompt="1"/>
          </p:nvPr>
        </p:nvSpPr>
        <p:spPr>
          <a:xfrm>
            <a:off x="0" y="0"/>
            <a:ext cx="12192000" cy="6778800"/>
          </a:xfrm>
          <a:solidFill>
            <a:schemeClr val="bg1">
              <a:lumMod val="95000"/>
            </a:schemeClr>
          </a:solidFill>
        </p:spPr>
        <p:txBody>
          <a:bodyPr tIns="0" rIns="540000" anchor="ctr"/>
          <a:lstStyle>
            <a:lvl1pPr marL="0" indent="0" algn="r">
              <a:buNone/>
              <a:defRPr/>
            </a:lvl1pPr>
          </a:lstStyle>
          <a:p>
            <a:r>
              <a:rPr lang="en-US" noProof="0" dirty="0"/>
              <a:t>Insert or Drag and Drop your Photo</a:t>
            </a:r>
          </a:p>
        </p:txBody>
      </p:sp>
      <p:sp>
        <p:nvSpPr>
          <p:cNvPr id="13" name="Rectangle 12">
            <a:extLst>
              <a:ext uri="{FF2B5EF4-FFF2-40B4-BE49-F238E27FC236}">
                <a16:creationId xmlns:a16="http://schemas.microsoft.com/office/drawing/2014/main" id="{9BD909C6-0E9A-451D-91FD-B891A0C803D7}"/>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41A9BD7F-717A-4177-BAD1-D798AE60FFD0}"/>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144000" y="144000"/>
            <a:ext cx="4860000" cy="6480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noProof="0"/>
              <a:t>Cover Title 2</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7606" y="557849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Picture Placeholder 5">
            <a:extLst>
              <a:ext uri="{FF2B5EF4-FFF2-40B4-BE49-F238E27FC236}">
                <a16:creationId xmlns:a16="http://schemas.microsoft.com/office/drawing/2014/main" id="{63EB74F7-DC44-48B1-8EF5-BD557540B41C}"/>
              </a:ext>
            </a:extLst>
          </p:cNvPr>
          <p:cNvSpPr>
            <a:spLocks noGrp="1"/>
          </p:cNvSpPr>
          <p:nvPr>
            <p:ph type="pic" sz="quarter" idx="14"/>
          </p:nvPr>
        </p:nvSpPr>
        <p:spPr>
          <a:xfrm>
            <a:off x="607606" y="764518"/>
            <a:ext cx="3932788" cy="2448000"/>
          </a:xfrm>
          <a:solidFill>
            <a:schemeClr val="bg1">
              <a:lumMod val="9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4544456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216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148060"/>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74837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5472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11" name="Slide Number Placeholder 10">
            <a:extLst>
              <a:ext uri="{FF2B5EF4-FFF2-40B4-BE49-F238E27FC236}">
                <a16:creationId xmlns:a16="http://schemas.microsoft.com/office/drawing/2014/main"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cxnSp>
        <p:nvCxnSpPr>
          <p:cNvPr id="9" name="Straight Connector 8">
            <a:extLst>
              <a:ext uri="{FF2B5EF4-FFF2-40B4-BE49-F238E27FC236}">
                <a16:creationId xmlns:a16="http://schemas.microsoft.com/office/drawing/2014/main" id="{0A0FADEC-BFBD-4A6E-B51C-B0DFD4C804F5}"/>
              </a:ext>
              <a:ext uri="{C183D7F6-B498-43B3-948B-1728B52AA6E4}">
                <adec:decorative xmlns:adec="http://schemas.microsoft.com/office/drawing/2017/decorative" val="1"/>
              </a:ext>
            </a:extLst>
          </p:cNvPr>
          <p:cNvCxnSpPr>
            <a:cxnSpLocks/>
          </p:cNvCxnSpPr>
          <p:nvPr userDrawn="1"/>
        </p:nvCxnSpPr>
        <p:spPr>
          <a:xfrm>
            <a:off x="6101944" y="2185851"/>
            <a:ext cx="0" cy="262730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C47312EC-14D6-4EE3-84DF-5BE8F35DD85E}"/>
              </a:ext>
            </a:extLst>
          </p:cNvPr>
          <p:cNvSpPr>
            <a:spLocks noGrp="1"/>
          </p:cNvSpPr>
          <p:nvPr>
            <p:ph type="body" sz="quarter" idx="3"/>
          </p:nvPr>
        </p:nvSpPr>
        <p:spPr>
          <a:xfrm>
            <a:off x="6300000" y="1152000"/>
            <a:ext cx="5472000" cy="360000"/>
          </a:xfrm>
        </p:spPr>
        <p:txBody>
          <a:bodyPr vert="horz" lIns="0" tIns="0" rIns="0" bIns="0" rtlCol="0" anchor="t">
            <a:noAutofit/>
          </a:bodyPr>
          <a:lstStyle>
            <a:lvl1pPr marL="0" indent="0">
              <a:buNone/>
              <a:defRPr lang="en-US" sz="2400" b="1"/>
            </a:lvl1pPr>
          </a:lstStyle>
          <a:p>
            <a:pPr marL="266700" lvl="0" indent="-266700"/>
            <a:r>
              <a:rPr lang="en-US" noProof="0"/>
              <a:t>Click to edit Master text styles</a:t>
            </a:r>
          </a:p>
        </p:txBody>
      </p:sp>
      <p:sp>
        <p:nvSpPr>
          <p:cNvPr id="14" name="Content Placeholder 5">
            <a:extLst>
              <a:ext uri="{FF2B5EF4-FFF2-40B4-BE49-F238E27FC236}">
                <a16:creationId xmlns:a16="http://schemas.microsoft.com/office/drawing/2014/main" id="{D2E4423B-993A-4321-BD96-12519C601A1E}"/>
              </a:ext>
            </a:extLst>
          </p:cNvPr>
          <p:cNvSpPr>
            <a:spLocks noGrp="1"/>
          </p:cNvSpPr>
          <p:nvPr>
            <p:ph sz="quarter" idx="4"/>
          </p:nvPr>
        </p:nvSpPr>
        <p:spPr>
          <a:xfrm>
            <a:off x="6288002" y="1581663"/>
            <a:ext cx="5483998" cy="4608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8818811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380D91F-8335-4C39-A703-5F4EE36875C8}"/>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ADB88685-006A-43C3-A850-F409CF02FC40}"/>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6F821722-FE34-4DE9-9836-565D865C1559}"/>
              </a:ext>
            </a:extLst>
          </p:cNvPr>
          <p:cNvSpPr>
            <a:spLocks noGrp="1"/>
          </p:cNvSpPr>
          <p:nvPr>
            <p:ph type="pic" sz="quarter" idx="13" hasCustomPrompt="1"/>
          </p:nvPr>
        </p:nvSpPr>
        <p:spPr>
          <a:xfrm>
            <a:off x="0" y="0"/>
            <a:ext cx="12192000" cy="6778800"/>
          </a:xfrm>
          <a:solidFill>
            <a:schemeClr val="bg1">
              <a:lumMod val="95000"/>
            </a:schemeClr>
          </a:solidFill>
        </p:spPr>
        <p:txBody>
          <a:bodyPr tIns="1116000" rIns="0" anchor="t"/>
          <a:lstStyle>
            <a:lvl1pPr marL="0" indent="0" algn="ctr">
              <a:buNone/>
              <a:defRPr/>
            </a:lvl1pPr>
          </a:lstStyle>
          <a:p>
            <a:r>
              <a:rPr lang="en-US" noProof="0" dirty="0"/>
              <a:t>Insert or Drag and Drop your Photo</a:t>
            </a:r>
          </a:p>
        </p:txBody>
      </p:sp>
      <p:sp>
        <p:nvSpPr>
          <p:cNvPr id="13" name="Rectangle 12">
            <a:extLst>
              <a:ext uri="{FF2B5EF4-FFF2-40B4-BE49-F238E27FC236}">
                <a16:creationId xmlns:a16="http://schemas.microsoft.com/office/drawing/2014/main" id="{9BD909C6-0E9A-451D-91FD-B891A0C803D7}"/>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41A9BD7F-717A-4177-BAD1-D798AE60FFD0}"/>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144000" y="144000"/>
            <a:ext cx="4860000" cy="6480000"/>
          </a:xfrm>
          <a:solidFill>
            <a:schemeClr val="bg1"/>
          </a:solidFill>
          <a:ln>
            <a:noFill/>
          </a:ln>
        </p:spPr>
        <p:txBody>
          <a:bodyPr lIns="432000" tIns="72000" rIns="288000" bIns="2448000" anchor="b"/>
          <a:lstStyle>
            <a:lvl1pPr algn="l">
              <a:defRPr sz="6600">
                <a:solidFill>
                  <a:schemeClr val="tx1">
                    <a:lumMod val="75000"/>
                    <a:lumOff val="25000"/>
                  </a:schemeClr>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1038224" y="4504149"/>
            <a:ext cx="3349381" cy="252000"/>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a16="http://schemas.microsoft.com/office/drawing/2014/main" id="{4BFF1D51-2F23-4712-A1F0-725B32B9F42F}"/>
              </a:ext>
            </a:extLst>
          </p:cNvPr>
          <p:cNvSpPr>
            <a:spLocks noGrp="1"/>
          </p:cNvSpPr>
          <p:nvPr>
            <p:ph type="body" sz="quarter" idx="15" hasCustomPrompt="1"/>
          </p:nvPr>
        </p:nvSpPr>
        <p:spPr>
          <a:xfrm>
            <a:off x="1038224" y="4908147"/>
            <a:ext cx="3349381"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1" name="Text Placeholder 10">
            <a:extLst>
              <a:ext uri="{FF2B5EF4-FFF2-40B4-BE49-F238E27FC236}">
                <a16:creationId xmlns:a16="http://schemas.microsoft.com/office/drawing/2014/main" id="{3BDABCD1-5D5B-40B2-8066-B5C93CEEC105}"/>
              </a:ext>
            </a:extLst>
          </p:cNvPr>
          <p:cNvSpPr>
            <a:spLocks noGrp="1"/>
          </p:cNvSpPr>
          <p:nvPr>
            <p:ph type="body" sz="quarter" idx="16" hasCustomPrompt="1"/>
          </p:nvPr>
        </p:nvSpPr>
        <p:spPr>
          <a:xfrm>
            <a:off x="1038631" y="5312145"/>
            <a:ext cx="3349381" cy="252000"/>
          </a:xfrm>
        </p:spPr>
        <p:txBody>
          <a:bodyPr/>
          <a:lstStyle>
            <a:lvl1pPr marL="0" indent="0">
              <a:buNone/>
              <a:defRPr/>
            </a:lvl1pPr>
          </a:lstStyle>
          <a:p>
            <a:pPr lvl="0"/>
            <a:r>
              <a:rPr lang="en-US" noProof="0"/>
              <a:t>Email</a:t>
            </a:r>
          </a:p>
        </p:txBody>
      </p:sp>
      <p:sp>
        <p:nvSpPr>
          <p:cNvPr id="16" name="Text Placeholder 15">
            <a:extLst>
              <a:ext uri="{FF2B5EF4-FFF2-40B4-BE49-F238E27FC236}">
                <a16:creationId xmlns:a16="http://schemas.microsoft.com/office/drawing/2014/main" id="{38902124-F995-42DE-9ABC-A5670119893D}"/>
              </a:ext>
            </a:extLst>
          </p:cNvPr>
          <p:cNvSpPr>
            <a:spLocks noGrp="1"/>
          </p:cNvSpPr>
          <p:nvPr>
            <p:ph type="body" sz="quarter" idx="17" hasCustomPrompt="1"/>
          </p:nvPr>
        </p:nvSpPr>
        <p:spPr>
          <a:xfrm>
            <a:off x="1026094" y="5715370"/>
            <a:ext cx="3350644" cy="252413"/>
          </a:xfrm>
        </p:spPr>
        <p:txBody>
          <a:bodyPr/>
          <a:lstStyle>
            <a:lvl1pPr marL="0" indent="0">
              <a:buNone/>
              <a:defRPr/>
            </a:lvl1pPr>
          </a:lstStyle>
          <a:p>
            <a:pPr lvl="0"/>
            <a:r>
              <a:rPr lang="en-US" noProof="0"/>
              <a:t>Website</a:t>
            </a:r>
          </a:p>
        </p:txBody>
      </p:sp>
    </p:spTree>
    <p:extLst>
      <p:ext uri="{BB962C8B-B14F-4D97-AF65-F5344CB8AC3E}">
        <p14:creationId xmlns:p14="http://schemas.microsoft.com/office/powerpoint/2010/main" val="31047434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F9ABA0-4960-4BBE-9249-3B9F526B543D}"/>
              </a:ext>
            </a:extLst>
          </p:cNvPr>
          <p:cNvSpPr/>
          <p:nvPr userDrawn="1"/>
        </p:nvSpPr>
        <p:spPr>
          <a:xfrm>
            <a:off x="0" y="0"/>
            <a:ext cx="12204000" cy="6773258"/>
          </a:xfrm>
          <a:prstGeom prst="rect">
            <a:avLst/>
          </a:prstGeom>
          <a:solidFill>
            <a:schemeClr val="accent1">
              <a:lumMod val="50000"/>
              <a:alpha val="2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144000" y="3163899"/>
            <a:ext cx="4860000" cy="1800000"/>
          </a:xfrm>
          <a:solidFill>
            <a:schemeClr val="bg1"/>
          </a:solidFill>
          <a:ln>
            <a:noFill/>
          </a:ln>
        </p:spPr>
        <p:txBody>
          <a:bodyPr lIns="180000" tIns="72000" rIns="180000" bIns="72000" anchor="ctr"/>
          <a:lstStyle>
            <a:lvl1pPr algn="l">
              <a:defRPr sz="5000">
                <a:solidFill>
                  <a:schemeClr val="tx1">
                    <a:lumMod val="75000"/>
                    <a:lumOff val="25000"/>
                  </a:schemeClr>
                </a:solidFill>
              </a:defRPr>
            </a:lvl1pPr>
          </a:lstStyle>
          <a:p>
            <a:r>
              <a:rPr lang="en-US" noProof="0"/>
              <a:t>Cover Title 1</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44000" y="5119698"/>
            <a:ext cx="4860000" cy="836602"/>
          </a:xfrm>
          <a:solidFill>
            <a:schemeClr val="bg1"/>
          </a:solidFill>
        </p:spPr>
        <p:txBody>
          <a:bodyPr lIns="180000" tIns="72000" rIns="180000" bIns="72000" anchor="ctr"/>
          <a:lstStyle>
            <a:lvl1pPr marL="0" indent="0" algn="l">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Rectangle 11">
            <a:extLst>
              <a:ext uri="{FF2B5EF4-FFF2-40B4-BE49-F238E27FC236}">
                <a16:creationId xmlns:a16="http://schemas.microsoft.com/office/drawing/2014/main" id="{3114E411-DCD8-47C4-8385-C03FBB18B180}"/>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5BF3746-E60B-4321-998E-07F04440CEAC}"/>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descr="Accent image brackets&#10;">
            <a:extLst>
              <a:ext uri="{FF2B5EF4-FFF2-40B4-BE49-F238E27FC236}">
                <a16:creationId xmlns:a16="http://schemas.microsoft.com/office/drawing/2014/main" id="{C76F92B7-6C7B-47FA-99F4-C2B7B3F6DEC5}"/>
              </a:ext>
              <a:ext uri="{C183D7F6-B498-43B3-948B-1728B52AA6E4}">
                <adec:decorative xmlns:adec="http://schemas.microsoft.com/office/drawing/2017/decorative" val="1"/>
              </a:ext>
            </a:extLst>
          </p:cNvPr>
          <p:cNvGrpSpPr/>
          <p:nvPr userDrawn="1"/>
        </p:nvGrpSpPr>
        <p:grpSpPr>
          <a:xfrm>
            <a:off x="144000" y="144000"/>
            <a:ext cx="4860000" cy="6498000"/>
            <a:chOff x="408650" y="404285"/>
            <a:chExt cx="4330700" cy="3164637"/>
          </a:xfrm>
        </p:grpSpPr>
        <p:sp>
          <p:nvSpPr>
            <p:cNvPr id="9" name="Rectangle 6">
              <a:extLst>
                <a:ext uri="{FF2B5EF4-FFF2-40B4-BE49-F238E27FC236}">
                  <a16:creationId xmlns:a16="http://schemas.microsoft.com/office/drawing/2014/main" id="{3C768717-8441-4105-AF79-95C8C7634CEF}"/>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6">
              <a:extLst>
                <a:ext uri="{FF2B5EF4-FFF2-40B4-BE49-F238E27FC236}">
                  <a16:creationId xmlns:a16="http://schemas.microsoft.com/office/drawing/2014/main" id="{0AF2D9B2-503F-41FB-981B-EBBEF4D0D01D}"/>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29250711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AE6A42-8962-4702-8E68-FB78280BAD08}"/>
              </a:ext>
            </a:extLst>
          </p:cNvPr>
          <p:cNvSpPr/>
          <p:nvPr userDrawn="1"/>
        </p:nvSpPr>
        <p:spPr>
          <a:xfrm>
            <a:off x="0" y="-1"/>
            <a:ext cx="12192000" cy="6013451"/>
          </a:xfrm>
          <a:prstGeom prst="rect">
            <a:avLst/>
          </a:prstGeom>
          <a:solidFill>
            <a:schemeClr val="accent1">
              <a:lumMod val="50000"/>
              <a:alpha val="2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827C91B9-2B28-435F-8A65-9FB91CE2F765}"/>
              </a:ext>
            </a:extLst>
          </p:cNvPr>
          <p:cNvSpPr>
            <a:spLocks noGrp="1"/>
          </p:cNvSpPr>
          <p:nvPr>
            <p:ph type="ftr" sz="quarter" idx="12"/>
          </p:nvPr>
        </p:nvSpPr>
        <p:spPr/>
        <p:txBody>
          <a:bodyPr/>
          <a:lstStyle/>
          <a:p>
            <a:r>
              <a:rPr lang="en-US" noProof="0" dirty="0"/>
              <a:t>Add a footer</a:t>
            </a:r>
          </a:p>
        </p:txBody>
      </p:sp>
    </p:spTree>
    <p:extLst>
      <p:ext uri="{BB962C8B-B14F-4D97-AF65-F5344CB8AC3E}">
        <p14:creationId xmlns:p14="http://schemas.microsoft.com/office/powerpoint/2010/main" val="10248439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827C91B9-2B28-435F-8A65-9FB91CE2F765}"/>
              </a:ext>
            </a:extLst>
          </p:cNvPr>
          <p:cNvSpPr>
            <a:spLocks noGrp="1"/>
          </p:cNvSpPr>
          <p:nvPr>
            <p:ph type="ftr" sz="quarter" idx="12"/>
          </p:nvPr>
        </p:nvSpPr>
        <p:spPr/>
        <p:txBody>
          <a:bodyPr/>
          <a:lstStyle/>
          <a:p>
            <a:r>
              <a:rPr lang="en-US" noProof="0" dirty="0"/>
              <a:t>Add a footer</a:t>
            </a:r>
          </a:p>
        </p:txBody>
      </p:sp>
      <p:sp>
        <p:nvSpPr>
          <p:cNvPr id="11" name="Text Placeholder 3">
            <a:extLst>
              <a:ext uri="{FF2B5EF4-FFF2-40B4-BE49-F238E27FC236}">
                <a16:creationId xmlns:a16="http://schemas.microsoft.com/office/drawing/2014/main" id="{DF07348F-72DF-4462-A032-32D81AA8FB6A}"/>
              </a:ext>
            </a:extLst>
          </p:cNvPr>
          <p:cNvSpPr>
            <a:spLocks noGrp="1"/>
          </p:cNvSpPr>
          <p:nvPr>
            <p:ph type="body" sz="half" idx="2"/>
          </p:nvPr>
        </p:nvSpPr>
        <p:spPr>
          <a:xfrm>
            <a:off x="142800" y="2636518"/>
            <a:ext cx="4848203" cy="3232469"/>
          </a:xfrm>
          <a:solidFill>
            <a:schemeClr val="bg1"/>
          </a:solidFill>
        </p:spPr>
        <p:txBody>
          <a:bodyPr lIns="457200" tIns="18288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Title 1">
            <a:extLst>
              <a:ext uri="{FF2B5EF4-FFF2-40B4-BE49-F238E27FC236}">
                <a16:creationId xmlns:a16="http://schemas.microsoft.com/office/drawing/2014/main" id="{931CBEE8-3214-4A3C-B723-D07BA0805E2D}"/>
              </a:ext>
            </a:extLst>
          </p:cNvPr>
          <p:cNvSpPr>
            <a:spLocks noGrp="1"/>
          </p:cNvSpPr>
          <p:nvPr>
            <p:ph type="title"/>
          </p:nvPr>
        </p:nvSpPr>
        <p:spPr>
          <a:xfrm>
            <a:off x="142800" y="457200"/>
            <a:ext cx="4848203" cy="2179318"/>
          </a:xfrm>
          <a:solidFill>
            <a:schemeClr val="bg1"/>
          </a:solidFill>
        </p:spPr>
        <p:txBody>
          <a:bodyPr lIns="457200" bIns="182880" anchor="b"/>
          <a:lstStyle>
            <a:lvl1pPr>
              <a:defRPr sz="3200"/>
            </a:lvl1pPr>
          </a:lstStyle>
          <a:p>
            <a:r>
              <a:rPr lang="en-US" noProof="0"/>
              <a:t>Click to edit Master title style</a:t>
            </a:r>
          </a:p>
        </p:txBody>
      </p:sp>
      <p:sp>
        <p:nvSpPr>
          <p:cNvPr id="15" name="Content Placeholder 2">
            <a:extLst>
              <a:ext uri="{FF2B5EF4-FFF2-40B4-BE49-F238E27FC236}">
                <a16:creationId xmlns:a16="http://schemas.microsoft.com/office/drawing/2014/main" id="{2055B4F8-B74A-49D7-8E56-9627BCFF69B6}"/>
              </a:ext>
            </a:extLst>
          </p:cNvPr>
          <p:cNvSpPr>
            <a:spLocks noGrp="1"/>
          </p:cNvSpPr>
          <p:nvPr>
            <p:ph idx="1"/>
          </p:nvPr>
        </p:nvSpPr>
        <p:spPr>
          <a:xfrm>
            <a:off x="5183188" y="457201"/>
            <a:ext cx="686601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8398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827C91B9-2B28-435F-8A65-9FB91CE2F765}"/>
              </a:ext>
            </a:extLst>
          </p:cNvPr>
          <p:cNvSpPr>
            <a:spLocks noGrp="1"/>
          </p:cNvSpPr>
          <p:nvPr>
            <p:ph type="ftr" sz="quarter" idx="12"/>
          </p:nvPr>
        </p:nvSpPr>
        <p:spPr/>
        <p:txBody>
          <a:bodyPr/>
          <a:lstStyle/>
          <a:p>
            <a:r>
              <a:rPr lang="en-US" noProof="0" dirty="0"/>
              <a:t>Add a footer</a:t>
            </a:r>
          </a:p>
        </p:txBody>
      </p:sp>
      <p:sp>
        <p:nvSpPr>
          <p:cNvPr id="11" name="Text Placeholder 3">
            <a:extLst>
              <a:ext uri="{FF2B5EF4-FFF2-40B4-BE49-F238E27FC236}">
                <a16:creationId xmlns:a16="http://schemas.microsoft.com/office/drawing/2014/main" id="{DF07348F-72DF-4462-A032-32D81AA8FB6A}"/>
              </a:ext>
            </a:extLst>
          </p:cNvPr>
          <p:cNvSpPr>
            <a:spLocks noGrp="1"/>
          </p:cNvSpPr>
          <p:nvPr>
            <p:ph type="body" sz="half" idx="2"/>
          </p:nvPr>
        </p:nvSpPr>
        <p:spPr>
          <a:xfrm>
            <a:off x="142800" y="2636518"/>
            <a:ext cx="4848203" cy="3232469"/>
          </a:xfrm>
          <a:solidFill>
            <a:schemeClr val="bg1"/>
          </a:solidFill>
        </p:spPr>
        <p:txBody>
          <a:bodyPr lIns="457200" tIns="18288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Title 1">
            <a:extLst>
              <a:ext uri="{FF2B5EF4-FFF2-40B4-BE49-F238E27FC236}">
                <a16:creationId xmlns:a16="http://schemas.microsoft.com/office/drawing/2014/main" id="{931CBEE8-3214-4A3C-B723-D07BA0805E2D}"/>
              </a:ext>
            </a:extLst>
          </p:cNvPr>
          <p:cNvSpPr>
            <a:spLocks noGrp="1"/>
          </p:cNvSpPr>
          <p:nvPr>
            <p:ph type="title"/>
          </p:nvPr>
        </p:nvSpPr>
        <p:spPr>
          <a:xfrm>
            <a:off x="142800" y="457200"/>
            <a:ext cx="4848203" cy="2179318"/>
          </a:xfrm>
          <a:solidFill>
            <a:schemeClr val="bg1"/>
          </a:solidFill>
        </p:spPr>
        <p:txBody>
          <a:bodyPr lIns="457200" bIns="182880" anchor="b"/>
          <a:lstStyle>
            <a:lvl1pPr>
              <a:defRPr sz="3200"/>
            </a:lvl1pPr>
          </a:lstStyle>
          <a:p>
            <a:r>
              <a:rPr lang="en-US" noProof="0"/>
              <a:t>Click to edit Master title style</a:t>
            </a:r>
          </a:p>
        </p:txBody>
      </p:sp>
      <p:sp>
        <p:nvSpPr>
          <p:cNvPr id="8" name="Picture Placeholder 2">
            <a:extLst>
              <a:ext uri="{FF2B5EF4-FFF2-40B4-BE49-F238E27FC236}">
                <a16:creationId xmlns:a16="http://schemas.microsoft.com/office/drawing/2014/main" id="{142253A3-E01E-4F41-A614-A428B7D36E8F}"/>
              </a:ext>
            </a:extLst>
          </p:cNvPr>
          <p:cNvSpPr>
            <a:spLocks noGrp="1"/>
          </p:cNvSpPr>
          <p:nvPr>
            <p:ph type="pic" idx="1"/>
          </p:nvPr>
        </p:nvSpPr>
        <p:spPr>
          <a:xfrm>
            <a:off x="5183188" y="457201"/>
            <a:ext cx="6866012"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863845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no Header">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71E5E3D-6A1C-49BA-9E11-FC053AD81804}"/>
              </a:ext>
            </a:extLst>
          </p:cNvPr>
          <p:cNvSpPr>
            <a:spLocks noGrp="1"/>
          </p:cNvSpPr>
          <p:nvPr>
            <p:ph type="pic" sz="quarter" idx="13" hasCustomPrompt="1"/>
          </p:nvPr>
        </p:nvSpPr>
        <p:spPr>
          <a:xfrm>
            <a:off x="0" y="0"/>
            <a:ext cx="12192000" cy="6013450"/>
          </a:xfrm>
          <a:solidFill>
            <a:schemeClr val="bg1">
              <a:lumMod val="95000"/>
            </a:schemeClr>
          </a:solidFill>
        </p:spPr>
        <p:txBody>
          <a:bodyPr lIns="576000" tIns="0" rIns="36000" bIns="0" anchor="ctr"/>
          <a:lstStyle>
            <a:lvl1pPr marL="0" indent="0" algn="l">
              <a:buNone/>
              <a:defRPr/>
            </a:lvl1pPr>
          </a:lstStyle>
          <a:p>
            <a:r>
              <a:rPr lang="en-US" noProof="0" dirty="0"/>
              <a:t>Insert or Drag and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827C91B9-2B28-435F-8A65-9FB91CE2F765}"/>
              </a:ext>
            </a:extLst>
          </p:cNvPr>
          <p:cNvSpPr>
            <a:spLocks noGrp="1"/>
          </p:cNvSpPr>
          <p:nvPr>
            <p:ph type="ftr" sz="quarter" idx="12"/>
          </p:nvPr>
        </p:nvSpPr>
        <p:spPr/>
        <p:txBody>
          <a:bodyPr/>
          <a:lstStyle/>
          <a:p>
            <a:r>
              <a:rPr lang="en-US" noProof="0" dirty="0"/>
              <a:t>Add a footer</a:t>
            </a:r>
          </a:p>
        </p:txBody>
      </p:sp>
      <p:sp>
        <p:nvSpPr>
          <p:cNvPr id="8" name="Picture Placeholder 5">
            <a:extLst>
              <a:ext uri="{FF2B5EF4-FFF2-40B4-BE49-F238E27FC236}">
                <a16:creationId xmlns:a16="http://schemas.microsoft.com/office/drawing/2014/main" id="{22A84B62-AFF6-45B7-8ACB-FE91AB69BFEA}"/>
              </a:ext>
            </a:extLst>
          </p:cNvPr>
          <p:cNvSpPr>
            <a:spLocks noGrp="1"/>
          </p:cNvSpPr>
          <p:nvPr>
            <p:ph type="pic" sz="quarter" idx="14"/>
          </p:nvPr>
        </p:nvSpPr>
        <p:spPr>
          <a:xfrm>
            <a:off x="7652806" y="764519"/>
            <a:ext cx="3932788" cy="1872000"/>
          </a:xfrm>
          <a:solidFill>
            <a:schemeClr val="bg1">
              <a:lumMod val="9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364896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Content,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noProof="0"/>
              <a:t>Click to edit Your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827C91B9-2B28-435F-8A65-9FB91CE2F765}"/>
              </a:ext>
            </a:extLst>
          </p:cNvPr>
          <p:cNvSpPr>
            <a:spLocks noGrp="1"/>
          </p:cNvSpPr>
          <p:nvPr>
            <p:ph type="ftr" sz="quarter" idx="12"/>
          </p:nvPr>
        </p:nvSpPr>
        <p:spPr/>
        <p:txBody>
          <a:bodyPr/>
          <a:lstStyle/>
          <a:p>
            <a:r>
              <a:rPr lang="en-US" noProof="0" dirty="0"/>
              <a:t>Add a footer</a:t>
            </a:r>
          </a:p>
        </p:txBody>
      </p:sp>
      <p:sp>
        <p:nvSpPr>
          <p:cNvPr id="12" name="Picture Placeholder 5">
            <a:extLst>
              <a:ext uri="{FF2B5EF4-FFF2-40B4-BE49-F238E27FC236}">
                <a16:creationId xmlns:a16="http://schemas.microsoft.com/office/drawing/2014/main" id="{3B9EDE4C-506D-4501-A8C1-766F17FB5C04}"/>
              </a:ext>
            </a:extLst>
          </p:cNvPr>
          <p:cNvSpPr>
            <a:spLocks noGrp="1"/>
          </p:cNvSpPr>
          <p:nvPr>
            <p:ph type="pic" sz="quarter" idx="16"/>
          </p:nvPr>
        </p:nvSpPr>
        <p:spPr>
          <a:xfrm>
            <a:off x="7652806" y="764519"/>
            <a:ext cx="1872000" cy="1872000"/>
          </a:xfrm>
          <a:solidFill>
            <a:schemeClr val="bg1">
              <a:lumMod val="95000"/>
            </a:schemeClr>
          </a:solidFill>
        </p:spPr>
        <p:txBody>
          <a:bodyPr anchor="ctr"/>
          <a:lstStyle>
            <a:lvl1pPr marL="0" indent="0" algn="ctr">
              <a:buNone/>
              <a:defRPr/>
            </a:lvl1pPr>
          </a:lstStyle>
          <a:p>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2A359302-DDE8-41C2-8232-50B1223BEA25}"/>
              </a:ext>
            </a:extLst>
          </p:cNvPr>
          <p:cNvSpPr>
            <a:spLocks noGrp="1"/>
          </p:cNvSpPr>
          <p:nvPr>
            <p:ph type="pic" sz="quarter" idx="17"/>
          </p:nvPr>
        </p:nvSpPr>
        <p:spPr>
          <a:xfrm>
            <a:off x="9713594" y="764519"/>
            <a:ext cx="1872000" cy="1872000"/>
          </a:xfrm>
          <a:solidFill>
            <a:schemeClr val="bg1">
              <a:lumMod val="95000"/>
            </a:schemeClr>
          </a:solidFill>
        </p:spPr>
        <p:txBody>
          <a:bodyPr anchor="ctr"/>
          <a:lstStyle>
            <a:lvl1pPr marL="0" indent="0" algn="ctr">
              <a:buNone/>
              <a:defRPr/>
            </a:lvl1pPr>
          </a:lstStyle>
          <a:p>
            <a:r>
              <a:rPr lang="en-US" noProof="0"/>
              <a:t>Click icon to add picture</a:t>
            </a:r>
            <a:endParaRPr lang="en-US" noProof="0" dirty="0"/>
          </a:p>
        </p:txBody>
      </p:sp>
      <p:sp>
        <p:nvSpPr>
          <p:cNvPr id="16" name="Text Placeholder 15">
            <a:extLst>
              <a:ext uri="{FF2B5EF4-FFF2-40B4-BE49-F238E27FC236}">
                <a16:creationId xmlns:a16="http://schemas.microsoft.com/office/drawing/2014/main" id="{B975D864-7312-481A-A5DD-E3B6C5B41BDB}"/>
              </a:ext>
            </a:extLst>
          </p:cNvPr>
          <p:cNvSpPr>
            <a:spLocks noGrp="1"/>
          </p:cNvSpPr>
          <p:nvPr>
            <p:ph type="body" sz="quarter" idx="18"/>
          </p:nvPr>
        </p:nvSpPr>
        <p:spPr>
          <a:xfrm>
            <a:off x="424800" y="3327399"/>
            <a:ext cx="6350000" cy="256049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5520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8">
            <a:extLst>
              <a:ext uri="{FF2B5EF4-FFF2-40B4-BE49-F238E27FC236}">
                <a16:creationId xmlns:a16="http://schemas.microsoft.com/office/drawing/2014/main" id="{31898370-0247-41A8-AF7A-6DD67D2AEDB1}"/>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1</a:t>
            </a:r>
          </a:p>
        </p:txBody>
      </p:sp>
      <p:sp>
        <p:nvSpPr>
          <p:cNvPr id="8" name="Text Placeholder 10">
            <a:extLst>
              <a:ext uri="{FF2B5EF4-FFF2-40B4-BE49-F238E27FC236}">
                <a16:creationId xmlns:a16="http://schemas.microsoft.com/office/drawing/2014/main" id="{697E4DC3-72E4-4678-9EB9-18EF75AE1A59}"/>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3</a:t>
            </a:r>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4</a:t>
            </a:r>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B95692FA-0FC8-4EBA-8C23-6F85A921DB49}"/>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5</a:t>
            </a:r>
          </a:p>
        </p:txBody>
      </p:sp>
      <p:sp>
        <p:nvSpPr>
          <p:cNvPr id="16" name="Text Placeholder 10">
            <a:extLst>
              <a:ext uri="{FF2B5EF4-FFF2-40B4-BE49-F238E27FC236}">
                <a16:creationId xmlns:a16="http://schemas.microsoft.com/office/drawing/2014/main" id="{BFA4D6B2-D388-4538-A77C-689D93EDB695}"/>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7" name="Picture Placeholder 15">
            <a:extLst>
              <a:ext uri="{FF2B5EF4-FFF2-40B4-BE49-F238E27FC236}">
                <a16:creationId xmlns:a16="http://schemas.microsoft.com/office/drawing/2014/main" id="{9DE1E570-14DE-42F6-9DDD-49752C3ACA3B}"/>
              </a:ext>
            </a:extLst>
          </p:cNvPr>
          <p:cNvSpPr>
            <a:spLocks noGrp="1"/>
          </p:cNvSpPr>
          <p:nvPr>
            <p:ph type="pic" sz="quarter" idx="41"/>
          </p:nvPr>
        </p:nvSpPr>
        <p:spPr>
          <a:xfrm>
            <a:off x="6838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8" name="Picture Placeholder 15">
            <a:extLst>
              <a:ext uri="{FF2B5EF4-FFF2-40B4-BE49-F238E27FC236}">
                <a16:creationId xmlns:a16="http://schemas.microsoft.com/office/drawing/2014/main" id="{43CBE128-6D8D-4605-B225-5A34FFB1F25B}"/>
              </a:ext>
            </a:extLst>
          </p:cNvPr>
          <p:cNvSpPr>
            <a:spLocks noGrp="1"/>
          </p:cNvSpPr>
          <p:nvPr>
            <p:ph type="pic" sz="quarter" idx="42"/>
          </p:nvPr>
        </p:nvSpPr>
        <p:spPr>
          <a:xfrm>
            <a:off x="30238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1" name="Picture Placeholder 15">
            <a:extLst>
              <a:ext uri="{FF2B5EF4-FFF2-40B4-BE49-F238E27FC236}">
                <a16:creationId xmlns:a16="http://schemas.microsoft.com/office/drawing/2014/main" id="{5B90C43A-E202-44D5-87CB-BD25DE6EF544}"/>
              </a:ext>
            </a:extLst>
          </p:cNvPr>
          <p:cNvSpPr>
            <a:spLocks noGrp="1"/>
          </p:cNvSpPr>
          <p:nvPr>
            <p:ph type="pic" sz="quarter" idx="45"/>
          </p:nvPr>
        </p:nvSpPr>
        <p:spPr>
          <a:xfrm>
            <a:off x="100440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2" name="Text Placeholder 5">
            <a:extLst>
              <a:ext uri="{FF2B5EF4-FFF2-40B4-BE49-F238E27FC236}">
                <a16:creationId xmlns:a16="http://schemas.microsoft.com/office/drawing/2014/main" id="{AE3E6576-B268-4232-858E-037F3AFA53D0}"/>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3" name="Rectangle 6">
            <a:extLst>
              <a:ext uri="{FF2B5EF4-FFF2-40B4-BE49-F238E27FC236}">
                <a16:creationId xmlns:a16="http://schemas.microsoft.com/office/drawing/2014/main" id="{644FE3AF-A04D-4D49-BDFD-FAF66D921FBF}"/>
              </a:ext>
              <a:ext uri="{C183D7F6-B498-43B3-948B-1728B52AA6E4}">
                <adec:decorative xmlns:adec="http://schemas.microsoft.com/office/drawing/2017/decorative" val="1"/>
              </a:ext>
            </a:extLst>
          </p:cNvPr>
          <p:cNvSpPr/>
          <p:nvPr userDrawn="1"/>
        </p:nvSpPr>
        <p:spPr>
          <a:xfrm>
            <a:off x="75239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6">
            <a:extLst>
              <a:ext uri="{FF2B5EF4-FFF2-40B4-BE49-F238E27FC236}">
                <a16:creationId xmlns:a16="http://schemas.microsoft.com/office/drawing/2014/main" id="{EAC46016-1B95-4163-8EAA-252BE4B86300}"/>
              </a:ext>
              <a:ext uri="{C183D7F6-B498-43B3-948B-1728B52AA6E4}">
                <adec:decorative xmlns:adec="http://schemas.microsoft.com/office/drawing/2017/decorative" val="1"/>
              </a:ext>
            </a:extLst>
          </p:cNvPr>
          <p:cNvSpPr/>
          <p:nvPr userDrawn="1"/>
        </p:nvSpPr>
        <p:spPr>
          <a:xfrm>
            <a:off x="98699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6">
            <a:extLst>
              <a:ext uri="{FF2B5EF4-FFF2-40B4-BE49-F238E27FC236}">
                <a16:creationId xmlns:a16="http://schemas.microsoft.com/office/drawing/2014/main" id="{EC09029D-7190-452C-92D6-6B055D055C5B}"/>
              </a:ext>
              <a:ext uri="{C183D7F6-B498-43B3-948B-1728B52AA6E4}">
                <adec:decorative xmlns:adec="http://schemas.microsoft.com/office/drawing/2017/decorative" val="1"/>
              </a:ext>
            </a:extLst>
          </p:cNvPr>
          <p:cNvSpPr/>
          <p:nvPr userDrawn="1"/>
        </p:nvSpPr>
        <p:spPr>
          <a:xfrm>
            <a:off x="5038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6">
            <a:extLst>
              <a:ext uri="{FF2B5EF4-FFF2-40B4-BE49-F238E27FC236}">
                <a16:creationId xmlns:a16="http://schemas.microsoft.com/office/drawing/2014/main" id="{78798274-03F6-4FD0-93AB-82A31D0A2649}"/>
              </a:ext>
              <a:ext uri="{C183D7F6-B498-43B3-948B-1728B52AA6E4}">
                <adec:decorative xmlns:adec="http://schemas.microsoft.com/office/drawing/2017/decorative" val="1"/>
              </a:ext>
            </a:extLst>
          </p:cNvPr>
          <p:cNvSpPr/>
          <p:nvPr userDrawn="1"/>
        </p:nvSpPr>
        <p:spPr>
          <a:xfrm>
            <a:off x="28438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6">
            <a:extLst>
              <a:ext uri="{FF2B5EF4-FFF2-40B4-BE49-F238E27FC236}">
                <a16:creationId xmlns:a16="http://schemas.microsoft.com/office/drawing/2014/main" id="{1E3DDEC1-3507-486F-8CCF-7F1E9EB810E9}"/>
              </a:ext>
              <a:ext uri="{C183D7F6-B498-43B3-948B-1728B52AA6E4}">
                <adec:decorative xmlns:adec="http://schemas.microsoft.com/office/drawing/2017/decorative" val="1"/>
              </a:ext>
            </a:extLst>
          </p:cNvPr>
          <p:cNvSpPr/>
          <p:nvPr userDrawn="1"/>
        </p:nvSpPr>
        <p:spPr>
          <a:xfrm>
            <a:off x="51780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758322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3" name="Picture Placeholder 10">
            <a:extLst>
              <a:ext uri="{FF2B5EF4-FFF2-40B4-BE49-F238E27FC236}">
                <a16:creationId xmlns:a16="http://schemas.microsoft.com/office/drawing/2014/main" id="{42B3D5D2-87D3-49A6-9FA2-5D21A6486F97}"/>
              </a:ext>
            </a:extLst>
          </p:cNvPr>
          <p:cNvSpPr>
            <a:spLocks noGrp="1"/>
          </p:cNvSpPr>
          <p:nvPr>
            <p:ph type="pic" sz="quarter" idx="13" hasCustomPrompt="1"/>
          </p:nvPr>
        </p:nvSpPr>
        <p:spPr>
          <a:xfrm>
            <a:off x="143999" y="143998"/>
            <a:ext cx="4680001" cy="6480000"/>
          </a:xfrm>
          <a:solidFill>
            <a:schemeClr val="bg1">
              <a:lumMod val="95000"/>
            </a:schemeClr>
          </a:solidFill>
        </p:spPr>
        <p:txBody>
          <a:bodyPr lIns="576000" tIns="0" rIns="36000" bIns="0" anchor="ctr"/>
          <a:lstStyle>
            <a:lvl1pPr marL="0" indent="0" algn="l">
              <a:buNone/>
              <a:defRPr/>
            </a:lvl1pPr>
          </a:lstStyle>
          <a:p>
            <a:r>
              <a:rPr lang="en-US" noProof="0" dirty="0"/>
              <a:t>Insert or Drag and Drop your Photo</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5111900" y="432000"/>
            <a:ext cx="66601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1</a:t>
            </a:r>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B95692FA-0FC8-4EBA-8C23-6F85A921DB49}"/>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3</a:t>
            </a:r>
          </a:p>
        </p:txBody>
      </p:sp>
      <p:sp>
        <p:nvSpPr>
          <p:cNvPr id="16" name="Text Placeholder 10">
            <a:extLst>
              <a:ext uri="{FF2B5EF4-FFF2-40B4-BE49-F238E27FC236}">
                <a16:creationId xmlns:a16="http://schemas.microsoft.com/office/drawing/2014/main" id="{BFA4D6B2-D388-4538-A77C-689D93EDB695}"/>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1" name="Picture Placeholder 15">
            <a:extLst>
              <a:ext uri="{FF2B5EF4-FFF2-40B4-BE49-F238E27FC236}">
                <a16:creationId xmlns:a16="http://schemas.microsoft.com/office/drawing/2014/main" id="{5B90C43A-E202-44D5-87CB-BD25DE6EF544}"/>
              </a:ext>
            </a:extLst>
          </p:cNvPr>
          <p:cNvSpPr>
            <a:spLocks noGrp="1"/>
          </p:cNvSpPr>
          <p:nvPr>
            <p:ph type="pic" sz="quarter" idx="45"/>
          </p:nvPr>
        </p:nvSpPr>
        <p:spPr>
          <a:xfrm>
            <a:off x="100440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2" name="Text Placeholder 5">
            <a:extLst>
              <a:ext uri="{FF2B5EF4-FFF2-40B4-BE49-F238E27FC236}">
                <a16:creationId xmlns:a16="http://schemas.microsoft.com/office/drawing/2014/main" id="{AE3E6576-B268-4232-858E-037F3AFA53D0}"/>
              </a:ext>
            </a:extLst>
          </p:cNvPr>
          <p:cNvSpPr>
            <a:spLocks noGrp="1"/>
          </p:cNvSpPr>
          <p:nvPr>
            <p:ph type="body" sz="quarter" idx="32" hasCustomPrompt="1"/>
          </p:nvPr>
        </p:nvSpPr>
        <p:spPr>
          <a:xfrm>
            <a:off x="5111499" y="1008000"/>
            <a:ext cx="6659814"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grpSp>
        <p:nvGrpSpPr>
          <p:cNvPr id="25" name="Group 24">
            <a:extLst>
              <a:ext uri="{FF2B5EF4-FFF2-40B4-BE49-F238E27FC236}">
                <a16:creationId xmlns:a16="http://schemas.microsoft.com/office/drawing/2014/main" id="{00A98AF6-5DA1-4AA4-9068-753B7B67CCD9}"/>
              </a:ext>
            </a:extLst>
          </p:cNvPr>
          <p:cNvGrpSpPr/>
          <p:nvPr userDrawn="1"/>
        </p:nvGrpSpPr>
        <p:grpSpPr>
          <a:xfrm>
            <a:off x="323999" y="323998"/>
            <a:ext cx="4320000" cy="6120000"/>
            <a:chOff x="180000" y="180000"/>
            <a:chExt cx="4330700" cy="6292683"/>
          </a:xfrm>
        </p:grpSpPr>
        <p:sp>
          <p:nvSpPr>
            <p:cNvPr id="26" name="Rectangle 6">
              <a:extLst>
                <a:ext uri="{FF2B5EF4-FFF2-40B4-BE49-F238E27FC236}">
                  <a16:creationId xmlns:a16="http://schemas.microsoft.com/office/drawing/2014/main" id="{610C6BE2-3871-4E51-920D-2E1F13FA22D4}"/>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6">
              <a:extLst>
                <a:ext uri="{FF2B5EF4-FFF2-40B4-BE49-F238E27FC236}">
                  <a16:creationId xmlns:a16="http://schemas.microsoft.com/office/drawing/2014/main" id="{409F8537-0917-49A4-B9A1-0B68ED60DF2C}"/>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Rectangle 6">
            <a:extLst>
              <a:ext uri="{FF2B5EF4-FFF2-40B4-BE49-F238E27FC236}">
                <a16:creationId xmlns:a16="http://schemas.microsoft.com/office/drawing/2014/main" id="{3E24480B-1EA1-4618-A14A-DFF8FA263887}"/>
              </a:ext>
              <a:ext uri="{C183D7F6-B498-43B3-948B-1728B52AA6E4}">
                <adec:decorative xmlns:adec="http://schemas.microsoft.com/office/drawing/2017/decorative" val="1"/>
              </a:ext>
            </a:extLst>
          </p:cNvPr>
          <p:cNvSpPr/>
          <p:nvPr userDrawn="1"/>
        </p:nvSpPr>
        <p:spPr>
          <a:xfrm>
            <a:off x="51780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6">
            <a:extLst>
              <a:ext uri="{FF2B5EF4-FFF2-40B4-BE49-F238E27FC236}">
                <a16:creationId xmlns:a16="http://schemas.microsoft.com/office/drawing/2014/main" id="{043B620A-4118-4E00-9D79-5BD4C87DCEAB}"/>
              </a:ext>
              <a:ext uri="{C183D7F6-B498-43B3-948B-1728B52AA6E4}">
                <adec:decorative xmlns:adec="http://schemas.microsoft.com/office/drawing/2017/decorative" val="1"/>
              </a:ext>
            </a:extLst>
          </p:cNvPr>
          <p:cNvSpPr/>
          <p:nvPr userDrawn="1"/>
        </p:nvSpPr>
        <p:spPr>
          <a:xfrm>
            <a:off x="75239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6">
            <a:extLst>
              <a:ext uri="{FF2B5EF4-FFF2-40B4-BE49-F238E27FC236}">
                <a16:creationId xmlns:a16="http://schemas.microsoft.com/office/drawing/2014/main" id="{612097E6-9559-4AEF-968E-6C2F89163D7B}"/>
              </a:ext>
              <a:ext uri="{C183D7F6-B498-43B3-948B-1728B52AA6E4}">
                <adec:decorative xmlns:adec="http://schemas.microsoft.com/office/drawing/2017/decorative" val="1"/>
              </a:ext>
            </a:extLst>
          </p:cNvPr>
          <p:cNvSpPr/>
          <p:nvPr userDrawn="1"/>
        </p:nvSpPr>
        <p:spPr>
          <a:xfrm>
            <a:off x="98699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68649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3" name="Picture Placeholder 10">
            <a:extLst>
              <a:ext uri="{FF2B5EF4-FFF2-40B4-BE49-F238E27FC236}">
                <a16:creationId xmlns:a16="http://schemas.microsoft.com/office/drawing/2014/main" id="{42B3D5D2-87D3-49A6-9FA2-5D21A6486F97}"/>
              </a:ext>
            </a:extLst>
          </p:cNvPr>
          <p:cNvSpPr>
            <a:spLocks noGrp="1"/>
          </p:cNvSpPr>
          <p:nvPr>
            <p:ph type="pic" sz="quarter" idx="13" hasCustomPrompt="1"/>
          </p:nvPr>
        </p:nvSpPr>
        <p:spPr>
          <a:xfrm>
            <a:off x="143999" y="143998"/>
            <a:ext cx="4680001" cy="6480000"/>
          </a:xfrm>
          <a:solidFill>
            <a:schemeClr val="bg1">
              <a:lumMod val="95000"/>
            </a:schemeClr>
          </a:solidFill>
        </p:spPr>
        <p:txBody>
          <a:bodyPr lIns="576000" tIns="0" rIns="36000" bIns="0" anchor="ctr"/>
          <a:lstStyle>
            <a:lvl1pPr marL="0" indent="0" algn="l">
              <a:buNone/>
              <a:defRPr/>
            </a:lvl1pPr>
          </a:lstStyle>
          <a:p>
            <a:r>
              <a:rPr lang="en-US" noProof="0" dirty="0"/>
              <a:t>Insert or Drag and Drop your Photo</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5111900" y="432000"/>
            <a:ext cx="66601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6502388" y="2233079"/>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noProof="0"/>
              <a:t>Bullet 1</a:t>
            </a:r>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6502388" y="2721591"/>
            <a:ext cx="1872000" cy="360000"/>
          </a:xfrm>
        </p:spPr>
        <p:txBody>
          <a:bodyPr/>
          <a:lstStyle>
            <a:lvl1pPr marL="0" indent="0" algn="l">
              <a:buNone/>
              <a:defRPr sz="1400">
                <a:solidFill>
                  <a:schemeClr val="tx1">
                    <a:lumMod val="75000"/>
                    <a:lumOff val="25000"/>
                  </a:schemeClr>
                </a:solidFill>
              </a:defRPr>
            </a:lvl1pPr>
          </a:lstStyle>
          <a:p>
            <a:pPr lvl="0"/>
            <a:r>
              <a:rPr lang="en-US" noProof="0"/>
              <a:t>Bullet Description</a:t>
            </a:r>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9899313" y="2233079"/>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9899313" y="2721591"/>
            <a:ext cx="1872000" cy="360000"/>
          </a:xfrm>
        </p:spPr>
        <p:txBody>
          <a:bodyPr/>
          <a:lstStyle>
            <a:lvl1pPr marL="0" indent="0" algn="l">
              <a:buNone/>
              <a:defRPr sz="1400">
                <a:solidFill>
                  <a:schemeClr val="tx1">
                    <a:lumMod val="75000"/>
                    <a:lumOff val="25000"/>
                  </a:schemeClr>
                </a:solidFill>
              </a:defRPr>
            </a:lvl1pPr>
          </a:lstStyle>
          <a:p>
            <a:pPr lvl="0"/>
            <a:r>
              <a:rPr lang="en-US" noProof="0"/>
              <a:t>Bullet Description</a:t>
            </a:r>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5130008" y="2233079"/>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8526933" y="2233079"/>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2" name="Text Placeholder 5">
            <a:extLst>
              <a:ext uri="{FF2B5EF4-FFF2-40B4-BE49-F238E27FC236}">
                <a16:creationId xmlns:a16="http://schemas.microsoft.com/office/drawing/2014/main" id="{AE3E6576-B268-4232-858E-037F3AFA53D0}"/>
              </a:ext>
            </a:extLst>
          </p:cNvPr>
          <p:cNvSpPr>
            <a:spLocks noGrp="1"/>
          </p:cNvSpPr>
          <p:nvPr>
            <p:ph type="body" sz="quarter" idx="32" hasCustomPrompt="1"/>
          </p:nvPr>
        </p:nvSpPr>
        <p:spPr>
          <a:xfrm>
            <a:off x="5111499" y="1008000"/>
            <a:ext cx="6659814"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grpSp>
        <p:nvGrpSpPr>
          <p:cNvPr id="25" name="Group 24">
            <a:extLst>
              <a:ext uri="{FF2B5EF4-FFF2-40B4-BE49-F238E27FC236}">
                <a16:creationId xmlns:a16="http://schemas.microsoft.com/office/drawing/2014/main" id="{00A98AF6-5DA1-4AA4-9068-753B7B67CCD9}"/>
              </a:ext>
            </a:extLst>
          </p:cNvPr>
          <p:cNvGrpSpPr/>
          <p:nvPr userDrawn="1"/>
        </p:nvGrpSpPr>
        <p:grpSpPr>
          <a:xfrm>
            <a:off x="323999" y="323998"/>
            <a:ext cx="4320000" cy="6120000"/>
            <a:chOff x="180000" y="180000"/>
            <a:chExt cx="4330700" cy="6292683"/>
          </a:xfrm>
        </p:grpSpPr>
        <p:sp>
          <p:nvSpPr>
            <p:cNvPr id="26" name="Rectangle 6">
              <a:extLst>
                <a:ext uri="{FF2B5EF4-FFF2-40B4-BE49-F238E27FC236}">
                  <a16:creationId xmlns:a16="http://schemas.microsoft.com/office/drawing/2014/main" id="{610C6BE2-3871-4E51-920D-2E1F13FA22D4}"/>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6">
              <a:extLst>
                <a:ext uri="{FF2B5EF4-FFF2-40B4-BE49-F238E27FC236}">
                  <a16:creationId xmlns:a16="http://schemas.microsoft.com/office/drawing/2014/main" id="{409F8537-0917-49A4-B9A1-0B68ED60DF2C}"/>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Text Placeholder 8">
            <a:extLst>
              <a:ext uri="{FF2B5EF4-FFF2-40B4-BE49-F238E27FC236}">
                <a16:creationId xmlns:a16="http://schemas.microsoft.com/office/drawing/2014/main" id="{88A88076-4208-4A97-A015-3DFBFCC94A72}"/>
              </a:ext>
            </a:extLst>
          </p:cNvPr>
          <p:cNvSpPr>
            <a:spLocks noGrp="1"/>
          </p:cNvSpPr>
          <p:nvPr>
            <p:ph type="body" sz="quarter" idx="45" hasCustomPrompt="1"/>
          </p:nvPr>
        </p:nvSpPr>
        <p:spPr>
          <a:xfrm>
            <a:off x="6502388" y="3859797"/>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noProof="0"/>
              <a:t>Bullet 1</a:t>
            </a:r>
          </a:p>
        </p:txBody>
      </p:sp>
      <p:sp>
        <p:nvSpPr>
          <p:cNvPr id="34" name="Text Placeholder 10">
            <a:extLst>
              <a:ext uri="{FF2B5EF4-FFF2-40B4-BE49-F238E27FC236}">
                <a16:creationId xmlns:a16="http://schemas.microsoft.com/office/drawing/2014/main" id="{C0468E64-5403-40FE-84BE-184FCF30EA38}"/>
              </a:ext>
            </a:extLst>
          </p:cNvPr>
          <p:cNvSpPr>
            <a:spLocks noGrp="1"/>
          </p:cNvSpPr>
          <p:nvPr>
            <p:ph type="body" sz="quarter" idx="46" hasCustomPrompt="1"/>
          </p:nvPr>
        </p:nvSpPr>
        <p:spPr>
          <a:xfrm>
            <a:off x="6502388" y="4348309"/>
            <a:ext cx="1872000" cy="360000"/>
          </a:xfrm>
        </p:spPr>
        <p:txBody>
          <a:bodyPr/>
          <a:lstStyle>
            <a:lvl1pPr marL="0" indent="0" algn="l">
              <a:buNone/>
              <a:defRPr sz="1400">
                <a:solidFill>
                  <a:schemeClr val="tx1">
                    <a:lumMod val="75000"/>
                    <a:lumOff val="25000"/>
                  </a:schemeClr>
                </a:solidFill>
              </a:defRPr>
            </a:lvl1pPr>
          </a:lstStyle>
          <a:p>
            <a:pPr lvl="0"/>
            <a:r>
              <a:rPr lang="en-US" noProof="0"/>
              <a:t>Bullet Description</a:t>
            </a:r>
          </a:p>
        </p:txBody>
      </p:sp>
      <p:sp>
        <p:nvSpPr>
          <p:cNvPr id="35" name="Text Placeholder 8">
            <a:extLst>
              <a:ext uri="{FF2B5EF4-FFF2-40B4-BE49-F238E27FC236}">
                <a16:creationId xmlns:a16="http://schemas.microsoft.com/office/drawing/2014/main" id="{D0CF6241-B0D3-4D20-B605-DD302BA1D6C1}"/>
              </a:ext>
            </a:extLst>
          </p:cNvPr>
          <p:cNvSpPr>
            <a:spLocks noGrp="1"/>
          </p:cNvSpPr>
          <p:nvPr>
            <p:ph type="body" sz="quarter" idx="47" hasCustomPrompt="1"/>
          </p:nvPr>
        </p:nvSpPr>
        <p:spPr>
          <a:xfrm>
            <a:off x="9899313" y="3859797"/>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36" name="Text Placeholder 10">
            <a:extLst>
              <a:ext uri="{FF2B5EF4-FFF2-40B4-BE49-F238E27FC236}">
                <a16:creationId xmlns:a16="http://schemas.microsoft.com/office/drawing/2014/main" id="{711DB09A-A42D-4902-AF3E-5D0DC168C285}"/>
              </a:ext>
            </a:extLst>
          </p:cNvPr>
          <p:cNvSpPr>
            <a:spLocks noGrp="1"/>
          </p:cNvSpPr>
          <p:nvPr>
            <p:ph type="body" sz="quarter" idx="48" hasCustomPrompt="1"/>
          </p:nvPr>
        </p:nvSpPr>
        <p:spPr>
          <a:xfrm>
            <a:off x="9899313" y="4348309"/>
            <a:ext cx="1872000" cy="360000"/>
          </a:xfrm>
        </p:spPr>
        <p:txBody>
          <a:bodyPr/>
          <a:lstStyle>
            <a:lvl1pPr marL="0" indent="0" algn="l">
              <a:buNone/>
              <a:defRPr sz="1400">
                <a:solidFill>
                  <a:schemeClr val="tx1">
                    <a:lumMod val="75000"/>
                    <a:lumOff val="25000"/>
                  </a:schemeClr>
                </a:solidFill>
              </a:defRPr>
            </a:lvl1pPr>
          </a:lstStyle>
          <a:p>
            <a:pPr lvl="0"/>
            <a:r>
              <a:rPr lang="en-US" noProof="0"/>
              <a:t>Bullet Description</a:t>
            </a:r>
          </a:p>
        </p:txBody>
      </p:sp>
      <p:sp>
        <p:nvSpPr>
          <p:cNvPr id="37" name="Picture Placeholder 15">
            <a:extLst>
              <a:ext uri="{FF2B5EF4-FFF2-40B4-BE49-F238E27FC236}">
                <a16:creationId xmlns:a16="http://schemas.microsoft.com/office/drawing/2014/main" id="{E96186ED-3118-47CD-987B-87DECE43F025}"/>
              </a:ext>
            </a:extLst>
          </p:cNvPr>
          <p:cNvSpPr>
            <a:spLocks noGrp="1"/>
          </p:cNvSpPr>
          <p:nvPr>
            <p:ph type="pic" sz="quarter" idx="49"/>
          </p:nvPr>
        </p:nvSpPr>
        <p:spPr>
          <a:xfrm>
            <a:off x="5130008" y="3859797"/>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38" name="Picture Placeholder 15">
            <a:extLst>
              <a:ext uri="{FF2B5EF4-FFF2-40B4-BE49-F238E27FC236}">
                <a16:creationId xmlns:a16="http://schemas.microsoft.com/office/drawing/2014/main" id="{BF2BC07A-75E7-4434-B71D-F48A7ADA8048}"/>
              </a:ext>
            </a:extLst>
          </p:cNvPr>
          <p:cNvSpPr>
            <a:spLocks noGrp="1"/>
          </p:cNvSpPr>
          <p:nvPr>
            <p:ph type="pic" sz="quarter" idx="50"/>
          </p:nvPr>
        </p:nvSpPr>
        <p:spPr>
          <a:xfrm>
            <a:off x="8526933" y="3859797"/>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4" name="Rectangle 6">
            <a:extLst>
              <a:ext uri="{FF2B5EF4-FFF2-40B4-BE49-F238E27FC236}">
                <a16:creationId xmlns:a16="http://schemas.microsoft.com/office/drawing/2014/main" id="{CEDEC4EC-1B7D-4C30-9BDC-ED714BC0AD87}"/>
              </a:ext>
              <a:ext uri="{C183D7F6-B498-43B3-948B-1728B52AA6E4}">
                <adec:decorative xmlns:adec="http://schemas.microsoft.com/office/drawing/2017/decorative" val="1"/>
              </a:ext>
            </a:extLst>
          </p:cNvPr>
          <p:cNvSpPr/>
          <p:nvPr userDrawn="1"/>
        </p:nvSpPr>
        <p:spPr>
          <a:xfrm>
            <a:off x="6502388" y="3311998"/>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6">
            <a:extLst>
              <a:ext uri="{FF2B5EF4-FFF2-40B4-BE49-F238E27FC236}">
                <a16:creationId xmlns:a16="http://schemas.microsoft.com/office/drawing/2014/main" id="{61B31970-0B46-450B-916F-74D6DEF9B8F8}"/>
              </a:ext>
              <a:ext uri="{C183D7F6-B498-43B3-948B-1728B52AA6E4}">
                <adec:decorative xmlns:adec="http://schemas.microsoft.com/office/drawing/2017/decorative" val="1"/>
              </a:ext>
            </a:extLst>
          </p:cNvPr>
          <p:cNvSpPr/>
          <p:nvPr userDrawn="1"/>
        </p:nvSpPr>
        <p:spPr>
          <a:xfrm>
            <a:off x="9917313" y="3311998"/>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6">
            <a:extLst>
              <a:ext uri="{FF2B5EF4-FFF2-40B4-BE49-F238E27FC236}">
                <a16:creationId xmlns:a16="http://schemas.microsoft.com/office/drawing/2014/main" id="{950320AF-7644-49E1-9D16-70547713917F}"/>
              </a:ext>
              <a:ext uri="{C183D7F6-B498-43B3-948B-1728B52AA6E4}">
                <adec:decorative xmlns:adec="http://schemas.microsoft.com/office/drawing/2017/decorative" val="1"/>
              </a:ext>
            </a:extLst>
          </p:cNvPr>
          <p:cNvSpPr/>
          <p:nvPr userDrawn="1"/>
        </p:nvSpPr>
        <p:spPr>
          <a:xfrm>
            <a:off x="6502388" y="4935521"/>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6">
            <a:extLst>
              <a:ext uri="{FF2B5EF4-FFF2-40B4-BE49-F238E27FC236}">
                <a16:creationId xmlns:a16="http://schemas.microsoft.com/office/drawing/2014/main" id="{D36D919E-E710-495F-8E8C-3A987E502CF7}"/>
              </a:ext>
              <a:ext uri="{C183D7F6-B498-43B3-948B-1728B52AA6E4}">
                <adec:decorative xmlns:adec="http://schemas.microsoft.com/office/drawing/2017/decorative" val="1"/>
              </a:ext>
            </a:extLst>
          </p:cNvPr>
          <p:cNvSpPr/>
          <p:nvPr userDrawn="1"/>
        </p:nvSpPr>
        <p:spPr>
          <a:xfrm>
            <a:off x="9917313" y="4935521"/>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8065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4BB9D81-6871-4A9D-BF45-2D079E803094}"/>
              </a:ext>
            </a:extLst>
          </p:cNvPr>
          <p:cNvPicPr>
            <a:picLocks noChangeAspect="1"/>
          </p:cNvPicPr>
          <p:nvPr userDrawn="1"/>
        </p:nvPicPr>
        <p:blipFill>
          <a:blip r:embed="rId2"/>
          <a:stretch>
            <a:fillRect/>
          </a:stretch>
        </p:blipFill>
        <p:spPr>
          <a:xfrm>
            <a:off x="663465" y="812097"/>
            <a:ext cx="11528535" cy="5645385"/>
          </a:xfrm>
          <a:prstGeom prst="rect">
            <a:avLst/>
          </a:prstGeom>
        </p:spPr>
      </p:pic>
      <p:sp>
        <p:nvSpPr>
          <p:cNvPr id="8" name="Picture Placeholder 10">
            <a:extLst>
              <a:ext uri="{FF2B5EF4-FFF2-40B4-BE49-F238E27FC236}">
                <a16:creationId xmlns:a16="http://schemas.microsoft.com/office/drawing/2014/main" id="{D7C80831-068A-4F76-B718-3D893A2E5B24}"/>
              </a:ext>
            </a:extLst>
          </p:cNvPr>
          <p:cNvSpPr>
            <a:spLocks noGrp="1"/>
          </p:cNvSpPr>
          <p:nvPr>
            <p:ph type="pic" sz="quarter" idx="13" hasCustomPrompt="1"/>
          </p:nvPr>
        </p:nvSpPr>
        <p:spPr>
          <a:xfrm>
            <a:off x="5217319" y="125540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24370" y="3955774"/>
            <a:ext cx="3978665" cy="197661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Slide Number Placeholder 4">
            <a:extLst>
              <a:ext uri="{FF2B5EF4-FFF2-40B4-BE49-F238E27FC236}">
                <a16:creationId xmlns:a16="http://schemas.microsoft.com/office/drawing/2014/main" id="{9A5F0423-B6EE-42FD-9306-5E965142C6CE}"/>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6" name="Footer Placeholder 5">
            <a:extLst>
              <a:ext uri="{FF2B5EF4-FFF2-40B4-BE49-F238E27FC236}">
                <a16:creationId xmlns:a16="http://schemas.microsoft.com/office/drawing/2014/main" id="{FBCE01B6-FB5C-471B-B95B-DB3DC8A0E4BD}"/>
              </a:ext>
            </a:extLst>
          </p:cNvPr>
          <p:cNvSpPr>
            <a:spLocks noGrp="1"/>
          </p:cNvSpPr>
          <p:nvPr>
            <p:ph type="ftr" sz="quarter" idx="12"/>
          </p:nvPr>
        </p:nvSpPr>
        <p:spPr/>
        <p:txBody>
          <a:bodyPr/>
          <a:lstStyle/>
          <a:p>
            <a:r>
              <a:rPr lang="en-US" noProof="0" dirty="0"/>
              <a:t>Add a footer</a:t>
            </a:r>
          </a:p>
        </p:txBody>
      </p:sp>
      <p:sp>
        <p:nvSpPr>
          <p:cNvPr id="9" name="Title 8">
            <a:extLst>
              <a:ext uri="{FF2B5EF4-FFF2-40B4-BE49-F238E27FC236}">
                <a16:creationId xmlns:a16="http://schemas.microsoft.com/office/drawing/2014/main" id="{5CA0D6D2-4DA0-4AEE-95C1-E8BDD0515364}"/>
              </a:ext>
            </a:extLst>
          </p:cNvPr>
          <p:cNvSpPr>
            <a:spLocks noGrp="1"/>
          </p:cNvSpPr>
          <p:nvPr>
            <p:ph type="title" hasCustomPrompt="1"/>
          </p:nvPr>
        </p:nvSpPr>
        <p:spPr>
          <a:xfrm>
            <a:off x="432000" y="432000"/>
            <a:ext cx="3971035" cy="432000"/>
          </a:xfrm>
        </p:spPr>
        <p:txBody>
          <a:bodyPr anchor="t"/>
          <a:lstStyle>
            <a:lvl1pPr>
              <a:defRPr>
                <a:solidFill>
                  <a:schemeClr val="tx1">
                    <a:lumMod val="75000"/>
                    <a:lumOff val="25000"/>
                  </a:schemeClr>
                </a:solidFill>
              </a:defRPr>
            </a:lvl1pPr>
          </a:lstStyle>
          <a:p>
            <a:r>
              <a:rPr lang="en-US" noProof="0"/>
              <a:t>Click to edit title</a:t>
            </a:r>
          </a:p>
        </p:txBody>
      </p:sp>
      <p:sp>
        <p:nvSpPr>
          <p:cNvPr id="4" name="Text Placeholder 3">
            <a:extLst>
              <a:ext uri="{FF2B5EF4-FFF2-40B4-BE49-F238E27FC236}">
                <a16:creationId xmlns:a16="http://schemas.microsoft.com/office/drawing/2014/main" id="{86E450DC-177B-4710-8122-B192B58AB345}"/>
              </a:ext>
            </a:extLst>
          </p:cNvPr>
          <p:cNvSpPr>
            <a:spLocks noGrp="1"/>
          </p:cNvSpPr>
          <p:nvPr>
            <p:ph type="body" sz="quarter" idx="14" hasCustomPrompt="1"/>
          </p:nvPr>
        </p:nvSpPr>
        <p:spPr>
          <a:xfrm>
            <a:off x="423863" y="2563813"/>
            <a:ext cx="3979862" cy="1212850"/>
          </a:xfrm>
        </p:spPr>
        <p:txBody>
          <a:bodyPr anchor="b"/>
          <a:lstStyle>
            <a:lvl1pPr marL="0" indent="0">
              <a:buNone/>
              <a:defRPr sz="2800">
                <a:latin typeface="+mj-lt"/>
              </a:defRPr>
            </a:lvl1pPr>
            <a:lvl2pPr marL="266700" indent="0">
              <a:buNone/>
              <a:defRPr>
                <a:latin typeface="+mj-lt"/>
              </a:defRPr>
            </a:lvl2pPr>
            <a:lvl3pPr marL="542925" indent="0">
              <a:buNone/>
              <a:defRPr>
                <a:latin typeface="+mj-lt"/>
              </a:defRPr>
            </a:lvl3pPr>
            <a:lvl4pPr marL="809625" indent="0">
              <a:buNone/>
              <a:defRPr>
                <a:latin typeface="+mj-lt"/>
              </a:defRPr>
            </a:lvl4pPr>
            <a:lvl5pPr marL="1076325" indent="0">
              <a:buNone/>
              <a:defRPr>
                <a:latin typeface="+mj-lt"/>
              </a:defRPr>
            </a:lvl5pPr>
          </a:lstStyle>
          <a:p>
            <a:pPr lvl="0"/>
            <a:r>
              <a:rPr lang="en-US" noProof="0"/>
              <a:t>Emphasized Text</a:t>
            </a:r>
          </a:p>
        </p:txBody>
      </p:sp>
    </p:spTree>
    <p:extLst>
      <p:ext uri="{BB962C8B-B14F-4D97-AF65-F5344CB8AC3E}">
        <p14:creationId xmlns:p14="http://schemas.microsoft.com/office/powerpoint/2010/main" val="419701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3</a:t>
            </a:r>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4</a:t>
            </a:r>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8" name="Picture Placeholder 15">
            <a:extLst>
              <a:ext uri="{FF2B5EF4-FFF2-40B4-BE49-F238E27FC236}">
                <a16:creationId xmlns:a16="http://schemas.microsoft.com/office/drawing/2014/main" id="{43CBE128-6D8D-4605-B225-5A34FFB1F25B}"/>
              </a:ext>
            </a:extLst>
          </p:cNvPr>
          <p:cNvSpPr>
            <a:spLocks noGrp="1"/>
          </p:cNvSpPr>
          <p:nvPr>
            <p:ph type="pic" sz="quarter" idx="42"/>
          </p:nvPr>
        </p:nvSpPr>
        <p:spPr>
          <a:xfrm>
            <a:off x="30238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2" name="Text Placeholder 5">
            <a:extLst>
              <a:ext uri="{FF2B5EF4-FFF2-40B4-BE49-F238E27FC236}">
                <a16:creationId xmlns:a16="http://schemas.microsoft.com/office/drawing/2014/main" id="{AE3E6576-B268-4232-858E-037F3AFA53D0}"/>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grpSp>
        <p:nvGrpSpPr>
          <p:cNvPr id="15" name="Group 14">
            <a:extLst>
              <a:ext uri="{FF2B5EF4-FFF2-40B4-BE49-F238E27FC236}">
                <a16:creationId xmlns:a16="http://schemas.microsoft.com/office/drawing/2014/main" id="{0DFB96B7-45A3-4381-89C2-4A31A565FF96}"/>
              </a:ext>
              <a:ext uri="{C183D7F6-B498-43B3-948B-1728B52AA6E4}">
                <adec:decorative xmlns:adec="http://schemas.microsoft.com/office/drawing/2017/decorative" val="1"/>
              </a:ext>
            </a:extLst>
          </p:cNvPr>
          <p:cNvGrpSpPr/>
          <p:nvPr userDrawn="1"/>
        </p:nvGrpSpPr>
        <p:grpSpPr>
          <a:xfrm>
            <a:off x="2843850" y="1642400"/>
            <a:ext cx="6516100" cy="2131094"/>
            <a:chOff x="2843850" y="1642400"/>
            <a:chExt cx="1836000" cy="2131094"/>
          </a:xfrm>
        </p:grpSpPr>
        <p:sp>
          <p:nvSpPr>
            <p:cNvPr id="16" name="Rectangle 6">
              <a:extLst>
                <a:ext uri="{FF2B5EF4-FFF2-40B4-BE49-F238E27FC236}">
                  <a16:creationId xmlns:a16="http://schemas.microsoft.com/office/drawing/2014/main" id="{57C639D3-D14E-4739-A805-8BD1EE3723AB}"/>
                </a:ext>
              </a:extLst>
            </p:cNvPr>
            <p:cNvSpPr/>
            <p:nvPr/>
          </p:nvSpPr>
          <p:spPr>
            <a:xfrm>
              <a:off x="28438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6">
              <a:extLst>
                <a:ext uri="{FF2B5EF4-FFF2-40B4-BE49-F238E27FC236}">
                  <a16:creationId xmlns:a16="http://schemas.microsoft.com/office/drawing/2014/main" id="{3552379E-CA58-42E4-929B-E0CDE195CFB4}"/>
                </a:ext>
              </a:extLst>
            </p:cNvPr>
            <p:cNvSpPr/>
            <p:nvPr/>
          </p:nvSpPr>
          <p:spPr>
            <a:xfrm flipV="1">
              <a:off x="2843850" y="1642400"/>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883970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C4608B7-DD3E-4FE7-99F3-5F9903CF962C}"/>
              </a:ext>
            </a:extLst>
          </p:cNvPr>
          <p:cNvSpPr/>
          <p:nvPr userDrawn="1"/>
        </p:nvSpPr>
        <p:spPr>
          <a:xfrm>
            <a:off x="11408062" y="6126183"/>
            <a:ext cx="540000" cy="540000"/>
          </a:xfrm>
          <a:prstGeom prst="rect">
            <a:avLst/>
          </a:prstGeom>
          <a:solidFill>
            <a:schemeClr val="bg1">
              <a:lumMod val="9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0014CD90-8DA5-4100-A913-BD3783FA44B9}"/>
              </a:ext>
            </a:extLst>
          </p:cNvPr>
          <p:cNvSpPr/>
          <p:nvPr userDrawn="1"/>
        </p:nvSpPr>
        <p:spPr>
          <a:xfrm>
            <a:off x="0" y="6780458"/>
            <a:ext cx="12192000" cy="775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24370" y="1272208"/>
            <a:ext cx="11340000" cy="46601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7089975" y="6487997"/>
            <a:ext cx="4114800" cy="206104"/>
          </a:xfrm>
          <a:prstGeom prst="rect">
            <a:avLst/>
          </a:prstGeom>
        </p:spPr>
        <p:txBody>
          <a:bodyPr vert="horz" lIns="0" tIns="0" rIns="0" bIns="0" rtlCol="0" anchor="b"/>
          <a:lstStyle>
            <a:lvl1pPr algn="r">
              <a:defRPr sz="1200" i="1">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09431" y="6213621"/>
            <a:ext cx="537262" cy="365125"/>
          </a:xfrm>
          <a:prstGeom prst="rect">
            <a:avLst/>
          </a:prstGeom>
        </p:spPr>
        <p:txBody>
          <a:bodyPr vert="horz" lIns="0" tIns="0" rIns="0" bIns="0" rtlCol="0" anchor="ctr"/>
          <a:lstStyle>
            <a:lvl1pPr algn="ctr">
              <a:defRPr sz="1600" b="1" i="0">
                <a:solidFill>
                  <a:schemeClr val="tx1">
                    <a:lumMod val="50000"/>
                    <a:lumOff val="50000"/>
                  </a:schemeClr>
                </a:solidFill>
                <a:latin typeface="+mj-lt"/>
              </a:defRPr>
            </a:lvl1pPr>
          </a:lstStyle>
          <a:p>
            <a:fld id="{19B51A1E-902D-48AF-9020-955120F399B6}"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227520FF-02C3-4FC8-9DD4-6FD4DAE01FE9}"/>
              </a:ext>
            </a:extLst>
          </p:cNvPr>
          <p:cNvCxnSpPr>
            <a:cxnSpLocks/>
          </p:cNvCxnSpPr>
          <p:nvPr userDrawn="1"/>
        </p:nvCxnSpPr>
        <p:spPr>
          <a:xfrm>
            <a:off x="11408062" y="6780192"/>
            <a:ext cx="54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948D9BA-F531-48FF-BE31-0248EF5CC454}"/>
              </a:ext>
            </a:extLst>
          </p:cNvPr>
          <p:cNvSpPr/>
          <p:nvPr userDrawn="1"/>
        </p:nvSpPr>
        <p:spPr>
          <a:xfrm>
            <a:off x="0" y="6780458"/>
            <a:ext cx="11232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1" name="Group 10">
            <a:extLst>
              <a:ext uri="{FF2B5EF4-FFF2-40B4-BE49-F238E27FC236}">
                <a16:creationId xmlns:a16="http://schemas.microsoft.com/office/drawing/2014/main" id="{C637404C-CCC9-46CA-A9D3-525E2E6FC73B}"/>
              </a:ext>
            </a:extLst>
          </p:cNvPr>
          <p:cNvGrpSpPr/>
          <p:nvPr userDrawn="1"/>
        </p:nvGrpSpPr>
        <p:grpSpPr>
          <a:xfrm>
            <a:off x="9874905" y="6130433"/>
            <a:ext cx="1329870" cy="320195"/>
            <a:chOff x="1985170" y="1950690"/>
            <a:chExt cx="2173095" cy="523220"/>
          </a:xfrm>
        </p:grpSpPr>
        <p:sp>
          <p:nvSpPr>
            <p:cNvPr id="13" name="Rectangle 12">
              <a:extLst>
                <a:ext uri="{FF2B5EF4-FFF2-40B4-BE49-F238E27FC236}">
                  <a16:creationId xmlns:a16="http://schemas.microsoft.com/office/drawing/2014/main" id="{05EB3BD8-4375-44FB-9E9D-0FB76CBA224D}"/>
                </a:ext>
              </a:extLst>
            </p:cNvPr>
            <p:cNvSpPr/>
            <p:nvPr/>
          </p:nvSpPr>
          <p:spPr>
            <a:xfrm>
              <a:off x="1985170" y="1950690"/>
              <a:ext cx="2173095" cy="523220"/>
            </a:xfrm>
            <a:prstGeom prst="rect">
              <a:avLst/>
            </a:prstGeom>
            <a:solidFill>
              <a:schemeClr val="tx1"/>
            </a:solidFill>
            <a:ln>
              <a:solidFill>
                <a:schemeClr val="bg1">
                  <a:lumMod val="95000"/>
                </a:schemeClr>
              </a:solidFill>
            </a:ln>
          </p:spPr>
          <p:txBody>
            <a:bodyPr wrap="none" anchor="ctr">
              <a:noAutofit/>
            </a:bodyPr>
            <a:lstStyle/>
            <a:p>
              <a:pPr algn="ctr"/>
              <a:r>
                <a:rPr lang="en-US" sz="1200" b="1" noProof="0" dirty="0">
                  <a:solidFill>
                    <a:schemeClr val="bg1"/>
                  </a:solidFill>
                  <a:latin typeface="+mj-lt"/>
                </a:rPr>
                <a:t>Contoso</a:t>
              </a:r>
              <a:r>
                <a:rPr lang="en-US" sz="1200" noProof="0" dirty="0">
                  <a:solidFill>
                    <a:schemeClr val="bg1"/>
                  </a:solidFill>
                  <a:latin typeface="+mj-lt"/>
                </a:rPr>
                <a:t> </a:t>
              </a:r>
              <a:r>
                <a:rPr lang="en-US" sz="1200" i="1" noProof="0" dirty="0">
                  <a:solidFill>
                    <a:schemeClr val="bg1"/>
                  </a:solidFill>
                  <a:latin typeface="+mj-lt"/>
                </a:rPr>
                <a:t>Ltd</a:t>
              </a:r>
              <a:r>
                <a:rPr lang="en-US" sz="1200" noProof="0" dirty="0">
                  <a:solidFill>
                    <a:schemeClr val="bg1"/>
                  </a:solidFill>
                  <a:latin typeface="+mj-lt"/>
                </a:rPr>
                <a:t>.</a:t>
              </a:r>
            </a:p>
          </p:txBody>
        </p:sp>
        <p:sp>
          <p:nvSpPr>
            <p:cNvPr id="14" name="Rectangle 6">
              <a:extLst>
                <a:ext uri="{FF2B5EF4-FFF2-40B4-BE49-F238E27FC236}">
                  <a16:creationId xmlns:a16="http://schemas.microsoft.com/office/drawing/2014/main" id="{BCC973EA-C8AF-4B29-93CC-A9F4F15E238E}"/>
                </a:ext>
              </a:extLst>
            </p:cNvPr>
            <p:cNvSpPr/>
            <p:nvPr/>
          </p:nvSpPr>
          <p:spPr>
            <a:xfrm flipV="1">
              <a:off x="2087087" y="2034539"/>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noProof="0" dirty="0"/>
            </a:p>
          </p:txBody>
        </p:sp>
      </p:gr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50" r:id="rId10"/>
    <p:sldLayoutId id="2147483652" r:id="rId11"/>
    <p:sldLayoutId id="2147483667" r:id="rId12"/>
    <p:sldLayoutId id="2147483668" r:id="rId13"/>
    <p:sldLayoutId id="2147483669" r:id="rId14"/>
    <p:sldLayoutId id="2147483670" r:id="rId15"/>
    <p:sldLayoutId id="2147483671" r:id="rId16"/>
    <p:sldLayoutId id="2147483672" r:id="rId17"/>
    <p:sldLayoutId id="2147483673" r:id="rId18"/>
    <p:sldLayoutId id="2147483656" r:id="rId19"/>
    <p:sldLayoutId id="2147483657" r:id="rId20"/>
    <p:sldLayoutId id="2147483653" r:id="rId21"/>
    <p:sldLayoutId id="2147483654" r:id="rId22"/>
    <p:sldLayoutId id="2147483679" r:id="rId23"/>
    <p:sldLayoutId id="2147483655" r:id="rId24"/>
    <p:sldLayoutId id="2147483674" r:id="rId25"/>
    <p:sldLayoutId id="2147483675" r:id="rId26"/>
    <p:sldLayoutId id="2147483676" r:id="rId27"/>
    <p:sldLayoutId id="2147483677" r:id="rId28"/>
    <p:sldLayoutId id="2147483678" r:id="rId29"/>
  </p:sldLayoutIdLst>
  <p:hf hdr="0" dt="0"/>
  <p:txStyles>
    <p:titleStyle>
      <a:lvl1pPr algn="l" defTabSz="914400" rtl="0" eaLnBrk="1" latinLnBrk="0" hangingPunct="1">
        <a:lnSpc>
          <a:spcPct val="90000"/>
        </a:lnSpc>
        <a:spcBef>
          <a:spcPct val="0"/>
        </a:spcBef>
        <a:buNone/>
        <a:defRPr sz="3200" kern="1200" spc="-100" baseline="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shadowandy.net/2017/09/my-blockchain-primer.htm/3" TargetMode="Externa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22.sv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29.jpg"/><Relationship Id="rId13" Type="http://schemas.openxmlformats.org/officeDocument/2006/relationships/image" Target="../media/image34.svg"/><Relationship Id="rId3" Type="http://schemas.openxmlformats.org/officeDocument/2006/relationships/image" Target="../media/image24.png"/><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image" Target="../media/image23.jpg"/><Relationship Id="rId16" Type="http://schemas.openxmlformats.org/officeDocument/2006/relationships/image" Target="../media/image37.svg"/><Relationship Id="rId1" Type="http://schemas.openxmlformats.org/officeDocument/2006/relationships/slideLayout" Target="../slideLayouts/slideLayout5.xml"/><Relationship Id="rId6" Type="http://schemas.openxmlformats.org/officeDocument/2006/relationships/image" Target="../media/image27.png"/><Relationship Id="rId11" Type="http://schemas.openxmlformats.org/officeDocument/2006/relationships/image" Target="../media/image32.jpg"/><Relationship Id="rId5" Type="http://schemas.openxmlformats.org/officeDocument/2006/relationships/image" Target="../media/image26.jpg"/><Relationship Id="rId15" Type="http://schemas.openxmlformats.org/officeDocument/2006/relationships/image" Target="../media/image3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jpg"/></Relationships>
</file>

<file path=ppt/slides/_rels/slide7.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jpeg"/><Relationship Id="rId1" Type="http://schemas.openxmlformats.org/officeDocument/2006/relationships/slideLayout" Target="../slideLayouts/slideLayout6.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Long wooden tunnel">
            <a:extLst>
              <a:ext uri="{FF2B5EF4-FFF2-40B4-BE49-F238E27FC236}">
                <a16:creationId xmlns:a16="http://schemas.microsoft.com/office/drawing/2014/main" id="{26BCC204-42D7-4F58-B6DF-AB0501ACD7D8}"/>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a:xfrm>
            <a:off x="0" y="36971"/>
            <a:ext cx="12192000" cy="6784058"/>
          </a:xfrm>
        </p:spPr>
      </p:pic>
      <p:grpSp>
        <p:nvGrpSpPr>
          <p:cNvPr id="112" name="Group 111">
            <a:extLst>
              <a:ext uri="{FF2B5EF4-FFF2-40B4-BE49-F238E27FC236}">
                <a16:creationId xmlns:a16="http://schemas.microsoft.com/office/drawing/2014/main" id="{D624720B-51E1-474D-90C6-CD74ED1DA39F}"/>
              </a:ext>
              <a:ext uri="{C183D7F6-B498-43B3-948B-1728B52AA6E4}">
                <adec:decorative xmlns:adec="http://schemas.microsoft.com/office/drawing/2017/decorative" val="1"/>
              </a:ext>
            </a:extLst>
          </p:cNvPr>
          <p:cNvGrpSpPr/>
          <p:nvPr/>
        </p:nvGrpSpPr>
        <p:grpSpPr>
          <a:xfrm>
            <a:off x="144000" y="144000"/>
            <a:ext cx="4860000" cy="6498000"/>
            <a:chOff x="408650" y="404285"/>
            <a:chExt cx="4330700" cy="3164637"/>
          </a:xfrm>
        </p:grpSpPr>
        <p:sp>
          <p:nvSpPr>
            <p:cNvPr id="110" name="Rectangle 6">
              <a:extLst>
                <a:ext uri="{FF2B5EF4-FFF2-40B4-BE49-F238E27FC236}">
                  <a16:creationId xmlns:a16="http://schemas.microsoft.com/office/drawing/2014/main" id="{E4561AC7-2339-461B-BFF9-BEBEF60974E1}"/>
                </a:ext>
                <a:ext uri="{C183D7F6-B498-43B3-948B-1728B52AA6E4}">
                  <adec:decorative xmlns:adec="http://schemas.microsoft.com/office/drawing/2017/decorative" val="1"/>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6">
              <a:extLst>
                <a:ext uri="{FF2B5EF4-FFF2-40B4-BE49-F238E27FC236}">
                  <a16:creationId xmlns:a16="http://schemas.microsoft.com/office/drawing/2014/main" id="{6FFCCB15-66C7-4E86-BF09-14C5B1569970}"/>
                </a:ext>
                <a:ext uri="{C183D7F6-B498-43B3-948B-1728B52AA6E4}">
                  <adec:decorative xmlns:adec="http://schemas.microsoft.com/office/drawing/2017/decorative" val="1"/>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Title 21">
            <a:extLst>
              <a:ext uri="{FF2B5EF4-FFF2-40B4-BE49-F238E27FC236}">
                <a16:creationId xmlns:a16="http://schemas.microsoft.com/office/drawing/2014/main" id="{BA160141-042F-4099-856C-C1D62E0FF551}"/>
              </a:ext>
            </a:extLst>
          </p:cNvPr>
          <p:cNvSpPr>
            <a:spLocks noGrp="1"/>
          </p:cNvSpPr>
          <p:nvPr>
            <p:ph type="ctrTitle"/>
          </p:nvPr>
        </p:nvSpPr>
        <p:spPr>
          <a:xfrm>
            <a:off x="144000" y="838302"/>
            <a:ext cx="4860000" cy="1800000"/>
          </a:xfrm>
        </p:spPr>
        <p:txBody>
          <a:bodyPr/>
          <a:lstStyle/>
          <a:p>
            <a:r>
              <a:rPr lang="en-US" dirty="0"/>
              <a:t>The Future of Information</a:t>
            </a:r>
          </a:p>
        </p:txBody>
      </p:sp>
      <p:sp>
        <p:nvSpPr>
          <p:cNvPr id="23" name="Subtitle 22">
            <a:extLst>
              <a:ext uri="{FF2B5EF4-FFF2-40B4-BE49-F238E27FC236}">
                <a16:creationId xmlns:a16="http://schemas.microsoft.com/office/drawing/2014/main" id="{212BE0C8-3274-44C1-93C2-9347988BD0FF}"/>
              </a:ext>
            </a:extLst>
          </p:cNvPr>
          <p:cNvSpPr>
            <a:spLocks noGrp="1"/>
          </p:cNvSpPr>
          <p:nvPr>
            <p:ph type="subTitle" idx="1"/>
          </p:nvPr>
        </p:nvSpPr>
        <p:spPr/>
        <p:txBody>
          <a:bodyPr/>
          <a:lstStyle/>
          <a:p>
            <a:r>
              <a:rPr lang="en-US" dirty="0"/>
              <a:t>How to Survive Fake News</a:t>
            </a:r>
            <a:endParaRPr lang="en-US" noProof="1"/>
          </a:p>
        </p:txBody>
      </p:sp>
    </p:spTree>
    <p:extLst>
      <p:ext uri="{BB962C8B-B14F-4D97-AF65-F5344CB8AC3E}">
        <p14:creationId xmlns:p14="http://schemas.microsoft.com/office/powerpoint/2010/main" val="1485234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70729503-EC5B-4C82-A556-434E93D22BCE}"/>
              </a:ext>
            </a:extLst>
          </p:cNvPr>
          <p:cNvSpPr>
            <a:spLocks noGrp="1"/>
          </p:cNvSpPr>
          <p:nvPr>
            <p:ph type="subTitle" idx="1"/>
          </p:nvPr>
        </p:nvSpPr>
        <p:spPr>
          <a:xfrm>
            <a:off x="158069" y="206395"/>
            <a:ext cx="3943612" cy="1518495"/>
          </a:xfrm>
        </p:spPr>
        <p:txBody>
          <a:bodyPr/>
          <a:lstStyle/>
          <a:p>
            <a:r>
              <a:rPr lang="en-US" dirty="0"/>
              <a:t>You want to publish a Secuirty Awareness Announcement to your people.  </a:t>
            </a:r>
          </a:p>
          <a:p>
            <a:r>
              <a:rPr lang="en-US" dirty="0"/>
              <a:t>In an era of fake news, you want to ensure it is certified as true, and independently verifiable to anyone on earth.</a:t>
            </a:r>
          </a:p>
        </p:txBody>
      </p:sp>
      <p:pic>
        <p:nvPicPr>
          <p:cNvPr id="7" name="Picture 6" descr="Commuters walking">
            <a:extLst>
              <a:ext uri="{FF2B5EF4-FFF2-40B4-BE49-F238E27FC236}">
                <a16:creationId xmlns:a16="http://schemas.microsoft.com/office/drawing/2014/main" id="{AAA9C404-C81D-43B3-B1CE-3EDBE33C0A92}"/>
              </a:ext>
            </a:extLst>
          </p:cNvPr>
          <p:cNvPicPr>
            <a:picLocks noChangeAspect="1"/>
          </p:cNvPicPr>
          <p:nvPr/>
        </p:nvPicPr>
        <p:blipFill>
          <a:blip r:embed="rId2"/>
          <a:stretch>
            <a:fillRect/>
          </a:stretch>
        </p:blipFill>
        <p:spPr>
          <a:xfrm>
            <a:off x="4314916" y="800100"/>
            <a:ext cx="7877084" cy="5257800"/>
          </a:xfrm>
          <a:prstGeom prst="rect">
            <a:avLst/>
          </a:prstGeom>
        </p:spPr>
      </p:pic>
      <p:pic>
        <p:nvPicPr>
          <p:cNvPr id="9" name="Picture 8" descr="Businesswoman brainstorming at board in office">
            <a:extLst>
              <a:ext uri="{FF2B5EF4-FFF2-40B4-BE49-F238E27FC236}">
                <a16:creationId xmlns:a16="http://schemas.microsoft.com/office/drawing/2014/main" id="{4EE84DD4-A5F9-4E05-85D9-A654DE9504FD}"/>
              </a:ext>
            </a:extLst>
          </p:cNvPr>
          <p:cNvPicPr>
            <a:picLocks noChangeAspect="1"/>
          </p:cNvPicPr>
          <p:nvPr/>
        </p:nvPicPr>
        <p:blipFill>
          <a:blip r:embed="rId3"/>
          <a:stretch>
            <a:fillRect/>
          </a:stretch>
        </p:blipFill>
        <p:spPr>
          <a:xfrm>
            <a:off x="555652" y="2379773"/>
            <a:ext cx="3148447" cy="2098453"/>
          </a:xfrm>
          <a:prstGeom prst="rect">
            <a:avLst/>
          </a:prstGeom>
        </p:spPr>
      </p:pic>
      <p:sp>
        <p:nvSpPr>
          <p:cNvPr id="10" name="TextBox 9">
            <a:extLst>
              <a:ext uri="{FF2B5EF4-FFF2-40B4-BE49-F238E27FC236}">
                <a16:creationId xmlns:a16="http://schemas.microsoft.com/office/drawing/2014/main" id="{A4D58476-BD79-4B6A-843C-75209DCD906D}"/>
              </a:ext>
            </a:extLst>
          </p:cNvPr>
          <p:cNvSpPr txBox="1"/>
          <p:nvPr/>
        </p:nvSpPr>
        <p:spPr>
          <a:xfrm>
            <a:off x="4714612" y="6166957"/>
            <a:ext cx="5897461" cy="369332"/>
          </a:xfrm>
          <a:prstGeom prst="rect">
            <a:avLst/>
          </a:prstGeom>
          <a:noFill/>
        </p:spPr>
        <p:txBody>
          <a:bodyPr wrap="square" rtlCol="0">
            <a:spAutoFit/>
          </a:bodyPr>
          <a:lstStyle/>
          <a:p>
            <a:pPr algn="ctr"/>
            <a:r>
              <a:rPr lang="en-US" b="1" dirty="0"/>
              <a:t>Solution:</a:t>
            </a:r>
            <a:r>
              <a:rPr lang="en-US" dirty="0"/>
              <a:t> Distributed Ledger of Verifiable Text (Content) </a:t>
            </a:r>
          </a:p>
        </p:txBody>
      </p:sp>
    </p:spTree>
    <p:extLst>
      <p:ext uri="{BB962C8B-B14F-4D97-AF65-F5344CB8AC3E}">
        <p14:creationId xmlns:p14="http://schemas.microsoft.com/office/powerpoint/2010/main" val="287546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70729503-EC5B-4C82-A556-434E93D22BCE}"/>
              </a:ext>
            </a:extLst>
          </p:cNvPr>
          <p:cNvSpPr>
            <a:spLocks noGrp="1"/>
          </p:cNvSpPr>
          <p:nvPr>
            <p:ph type="subTitle" idx="1"/>
          </p:nvPr>
        </p:nvSpPr>
        <p:spPr>
          <a:xfrm>
            <a:off x="174847" y="298911"/>
            <a:ext cx="3943612" cy="1518495"/>
          </a:xfrm>
        </p:spPr>
        <p:txBody>
          <a:bodyPr/>
          <a:lstStyle/>
          <a:p>
            <a:r>
              <a:rPr lang="en-US" dirty="0"/>
              <a:t>Using Blockchain, each publishing point and subsequent consumer can instantly verify information and confirm who, what, when, where and why content was created.  </a:t>
            </a:r>
          </a:p>
        </p:txBody>
      </p:sp>
      <p:pic>
        <p:nvPicPr>
          <p:cNvPr id="9" name="Picture 8" descr="Businesswoman brainstorming at board in office">
            <a:extLst>
              <a:ext uri="{FF2B5EF4-FFF2-40B4-BE49-F238E27FC236}">
                <a16:creationId xmlns:a16="http://schemas.microsoft.com/office/drawing/2014/main" id="{4EE84DD4-A5F9-4E05-85D9-A654DE9504FD}"/>
              </a:ext>
            </a:extLst>
          </p:cNvPr>
          <p:cNvPicPr>
            <a:picLocks noChangeAspect="1"/>
          </p:cNvPicPr>
          <p:nvPr/>
        </p:nvPicPr>
        <p:blipFill>
          <a:blip r:embed="rId2"/>
          <a:stretch>
            <a:fillRect/>
          </a:stretch>
        </p:blipFill>
        <p:spPr>
          <a:xfrm>
            <a:off x="360485" y="1960625"/>
            <a:ext cx="2937828" cy="1958075"/>
          </a:xfrm>
          <a:prstGeom prst="rect">
            <a:avLst/>
          </a:prstGeom>
        </p:spPr>
      </p:pic>
      <p:graphicFrame>
        <p:nvGraphicFramePr>
          <p:cNvPr id="5" name="Diagram 4">
            <a:extLst>
              <a:ext uri="{FF2B5EF4-FFF2-40B4-BE49-F238E27FC236}">
                <a16:creationId xmlns:a16="http://schemas.microsoft.com/office/drawing/2014/main" id="{2B06A067-6A9F-43D9-8A9C-2EB967B6D57C}"/>
              </a:ext>
            </a:extLst>
          </p:cNvPr>
          <p:cNvGraphicFramePr/>
          <p:nvPr>
            <p:extLst>
              <p:ext uri="{D42A27DB-BD31-4B8C-83A1-F6EECF244321}">
                <p14:modId xmlns:p14="http://schemas.microsoft.com/office/powerpoint/2010/main" val="2053418513"/>
              </p:ext>
            </p:extLst>
          </p:nvPr>
        </p:nvGraphicFramePr>
        <p:xfrm>
          <a:off x="3052664" y="95273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Arrow: Notched Right 1">
            <a:extLst>
              <a:ext uri="{FF2B5EF4-FFF2-40B4-BE49-F238E27FC236}">
                <a16:creationId xmlns:a16="http://schemas.microsoft.com/office/drawing/2014/main" id="{4E487D7A-D060-41B2-8C55-3E1690E88686}"/>
              </a:ext>
            </a:extLst>
          </p:cNvPr>
          <p:cNvSpPr/>
          <p:nvPr/>
        </p:nvSpPr>
        <p:spPr>
          <a:xfrm>
            <a:off x="3856890" y="1983393"/>
            <a:ext cx="2543910" cy="364074"/>
          </a:xfrm>
          <a:prstGeom prst="notchedRightArrow">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1110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81FC4C2-BEFE-4BDD-8E0F-ABFA91A3EBE1}"/>
              </a:ext>
            </a:extLst>
          </p:cNvPr>
          <p:cNvSpPr/>
          <p:nvPr/>
        </p:nvSpPr>
        <p:spPr>
          <a:xfrm>
            <a:off x="2197913" y="1906736"/>
            <a:ext cx="7362521" cy="537495"/>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Create Independently Verifiable Content (Library of Babel)</a:t>
            </a:r>
          </a:p>
        </p:txBody>
      </p:sp>
      <p:pic>
        <p:nvPicPr>
          <p:cNvPr id="27" name="Picture 26" descr="Text&#10;&#10;Description automatically generated">
            <a:extLst>
              <a:ext uri="{FF2B5EF4-FFF2-40B4-BE49-F238E27FC236}">
                <a16:creationId xmlns:a16="http://schemas.microsoft.com/office/drawing/2014/main" id="{F1534D44-3DFB-4A29-97C5-0E529DB8BBB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407640" y="2801829"/>
            <a:ext cx="6934681" cy="3774243"/>
          </a:xfrm>
          <a:prstGeom prst="rect">
            <a:avLst/>
          </a:prstGeom>
        </p:spPr>
      </p:pic>
      <p:sp>
        <p:nvSpPr>
          <p:cNvPr id="30" name="Right Brace 29">
            <a:extLst>
              <a:ext uri="{FF2B5EF4-FFF2-40B4-BE49-F238E27FC236}">
                <a16:creationId xmlns:a16="http://schemas.microsoft.com/office/drawing/2014/main" id="{5D27C24E-593F-4728-B804-357E7ED828FB}"/>
              </a:ext>
            </a:extLst>
          </p:cNvPr>
          <p:cNvSpPr/>
          <p:nvPr/>
        </p:nvSpPr>
        <p:spPr>
          <a:xfrm rot="16200000">
            <a:off x="5719782" y="-898330"/>
            <a:ext cx="318784" cy="7362520"/>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31" name="TextBox 30">
            <a:extLst>
              <a:ext uri="{FF2B5EF4-FFF2-40B4-BE49-F238E27FC236}">
                <a16:creationId xmlns:a16="http://schemas.microsoft.com/office/drawing/2014/main" id="{AAC7B69F-0909-4B49-9EFC-751737759569}"/>
              </a:ext>
            </a:extLst>
          </p:cNvPr>
          <p:cNvSpPr txBox="1"/>
          <p:nvPr/>
        </p:nvSpPr>
        <p:spPr>
          <a:xfrm>
            <a:off x="2197913" y="293915"/>
            <a:ext cx="7362521" cy="523220"/>
          </a:xfrm>
          <a:prstGeom prst="rect">
            <a:avLst/>
          </a:prstGeom>
          <a:solidFill>
            <a:schemeClr val="tx1"/>
          </a:solidFill>
        </p:spPr>
        <p:txBody>
          <a:bodyPr wrap="square" rtlCol="0">
            <a:spAutoFit/>
          </a:bodyPr>
          <a:lstStyle/>
          <a:p>
            <a:pPr algn="ctr"/>
            <a:r>
              <a:rPr lang="en-US" sz="2800" b="1" dirty="0">
                <a:solidFill>
                  <a:schemeClr val="bg1"/>
                </a:solidFill>
              </a:rPr>
              <a:t>How it Works</a:t>
            </a:r>
          </a:p>
        </p:txBody>
      </p:sp>
      <p:sp>
        <p:nvSpPr>
          <p:cNvPr id="34" name="Rectangle 33">
            <a:extLst>
              <a:ext uri="{FF2B5EF4-FFF2-40B4-BE49-F238E27FC236}">
                <a16:creationId xmlns:a16="http://schemas.microsoft.com/office/drawing/2014/main" id="{D2E54F27-05FC-469D-92EF-59A94636D7D3}"/>
              </a:ext>
            </a:extLst>
          </p:cNvPr>
          <p:cNvSpPr/>
          <p:nvPr/>
        </p:nvSpPr>
        <p:spPr>
          <a:xfrm>
            <a:off x="2193719" y="1093188"/>
            <a:ext cx="7362521" cy="537495"/>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Publish Genesis Block</a:t>
            </a:r>
          </a:p>
        </p:txBody>
      </p:sp>
      <p:sp>
        <p:nvSpPr>
          <p:cNvPr id="33" name="Arrow: Curved Left 32">
            <a:extLst>
              <a:ext uri="{FF2B5EF4-FFF2-40B4-BE49-F238E27FC236}">
                <a16:creationId xmlns:a16="http://schemas.microsoft.com/office/drawing/2014/main" id="{161AE536-ABA5-43C8-A773-33EA39F15AFA}"/>
              </a:ext>
            </a:extLst>
          </p:cNvPr>
          <p:cNvSpPr/>
          <p:nvPr/>
        </p:nvSpPr>
        <p:spPr>
          <a:xfrm>
            <a:off x="9840286" y="1241571"/>
            <a:ext cx="780176" cy="1115735"/>
          </a:xfrm>
          <a:prstGeom prst="curvedLeftArrow">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Arrow: Right 34">
            <a:extLst>
              <a:ext uri="{FF2B5EF4-FFF2-40B4-BE49-F238E27FC236}">
                <a16:creationId xmlns:a16="http://schemas.microsoft.com/office/drawing/2014/main" id="{893F2DE2-84B6-4E80-9B30-66D7A5179A56}"/>
              </a:ext>
            </a:extLst>
          </p:cNvPr>
          <p:cNvSpPr/>
          <p:nvPr/>
        </p:nvSpPr>
        <p:spPr>
          <a:xfrm>
            <a:off x="1348909" y="1182847"/>
            <a:ext cx="616911" cy="377504"/>
          </a:xfrm>
          <a:prstGeom prst="rightArrow">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Curved Right 35">
            <a:extLst>
              <a:ext uri="{FF2B5EF4-FFF2-40B4-BE49-F238E27FC236}">
                <a16:creationId xmlns:a16="http://schemas.microsoft.com/office/drawing/2014/main" id="{E0C2AD69-112F-49D5-A038-4438F37E2152}"/>
              </a:ext>
            </a:extLst>
          </p:cNvPr>
          <p:cNvSpPr/>
          <p:nvPr/>
        </p:nvSpPr>
        <p:spPr>
          <a:xfrm>
            <a:off x="1005170" y="2175483"/>
            <a:ext cx="788565" cy="1140903"/>
          </a:xfrm>
          <a:prstGeom prst="curvedRightArrow">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ight Brace 37">
            <a:extLst>
              <a:ext uri="{FF2B5EF4-FFF2-40B4-BE49-F238E27FC236}">
                <a16:creationId xmlns:a16="http://schemas.microsoft.com/office/drawing/2014/main" id="{C91A1D85-97C5-4037-B5DB-BBA44B7906B7}"/>
              </a:ext>
            </a:extLst>
          </p:cNvPr>
          <p:cNvSpPr/>
          <p:nvPr/>
        </p:nvSpPr>
        <p:spPr>
          <a:xfrm>
            <a:off x="9680894" y="3316386"/>
            <a:ext cx="318784" cy="3033412"/>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37" name="TextBox 36">
            <a:extLst>
              <a:ext uri="{FF2B5EF4-FFF2-40B4-BE49-F238E27FC236}">
                <a16:creationId xmlns:a16="http://schemas.microsoft.com/office/drawing/2014/main" id="{FFD82734-BF93-4387-BA34-F0780F59A617}"/>
              </a:ext>
            </a:extLst>
          </p:cNvPr>
          <p:cNvSpPr txBox="1"/>
          <p:nvPr/>
        </p:nvSpPr>
        <p:spPr>
          <a:xfrm rot="5400000">
            <a:off x="9135610" y="4792848"/>
            <a:ext cx="2189528" cy="369332"/>
          </a:xfrm>
          <a:prstGeom prst="rect">
            <a:avLst/>
          </a:prstGeom>
          <a:noFill/>
        </p:spPr>
        <p:txBody>
          <a:bodyPr wrap="square" rtlCol="0">
            <a:spAutoFit/>
          </a:bodyPr>
          <a:lstStyle/>
          <a:p>
            <a:r>
              <a:rPr lang="en-US" dirty="0"/>
              <a:t>Distributed Ledge</a:t>
            </a:r>
          </a:p>
        </p:txBody>
      </p:sp>
      <p:pic>
        <p:nvPicPr>
          <p:cNvPr id="12" name="Picture 11" descr="Businesswoman brainstorming at board in office">
            <a:extLst>
              <a:ext uri="{FF2B5EF4-FFF2-40B4-BE49-F238E27FC236}">
                <a16:creationId xmlns:a16="http://schemas.microsoft.com/office/drawing/2014/main" id="{18E54C33-5767-4F20-B84E-3AEC937C4532}"/>
              </a:ext>
            </a:extLst>
          </p:cNvPr>
          <p:cNvPicPr>
            <a:picLocks noChangeAspect="1"/>
          </p:cNvPicPr>
          <p:nvPr/>
        </p:nvPicPr>
        <p:blipFill>
          <a:blip r:embed="rId4"/>
          <a:stretch>
            <a:fillRect/>
          </a:stretch>
        </p:blipFill>
        <p:spPr>
          <a:xfrm>
            <a:off x="325212" y="1030450"/>
            <a:ext cx="1023698" cy="682299"/>
          </a:xfrm>
          <a:prstGeom prst="rect">
            <a:avLst/>
          </a:prstGeom>
        </p:spPr>
      </p:pic>
    </p:spTree>
    <p:extLst>
      <p:ext uri="{BB962C8B-B14F-4D97-AF65-F5344CB8AC3E}">
        <p14:creationId xmlns:p14="http://schemas.microsoft.com/office/powerpoint/2010/main" val="1196619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365D194-85BA-4D50-B47D-062E79220FE0}"/>
              </a:ext>
            </a:extLst>
          </p:cNvPr>
          <p:cNvSpPr>
            <a:spLocks noGrp="1"/>
          </p:cNvSpPr>
          <p:nvPr>
            <p:ph idx="4294967295"/>
          </p:nvPr>
        </p:nvSpPr>
        <p:spPr>
          <a:xfrm>
            <a:off x="499730" y="533013"/>
            <a:ext cx="4257356" cy="4575882"/>
          </a:xfrm>
        </p:spPr>
        <p:txBody>
          <a:bodyPr/>
          <a:lstStyle/>
          <a:p>
            <a:pPr marL="0" indent="0">
              <a:spcBef>
                <a:spcPts val="0"/>
              </a:spcBef>
              <a:spcAft>
                <a:spcPts val="1500"/>
              </a:spcAft>
              <a:buNone/>
            </a:pPr>
            <a:r>
              <a:rPr lang="en-US" sz="3200" noProof="1"/>
              <a:t>How Does it Work? </a:t>
            </a:r>
          </a:p>
          <a:p>
            <a:pPr>
              <a:spcBef>
                <a:spcPts val="0"/>
              </a:spcBef>
              <a:spcAft>
                <a:spcPts val="1500"/>
              </a:spcAft>
            </a:pPr>
            <a:r>
              <a:rPr lang="en-US" noProof="1"/>
              <a:t>Content is published as text and converted to a hexadecimal code that is universally understood and cannot be altered </a:t>
            </a:r>
          </a:p>
          <a:p>
            <a:pPr>
              <a:spcBef>
                <a:spcPts val="0"/>
              </a:spcBef>
              <a:spcAft>
                <a:spcPts val="1500"/>
              </a:spcAft>
            </a:pPr>
            <a:r>
              <a:rPr lang="en-US" noProof="1"/>
              <a:t>Now encoded, content is shared through a blockchain that is universally accepted</a:t>
            </a:r>
          </a:p>
          <a:p>
            <a:pPr>
              <a:spcBef>
                <a:spcPts val="0"/>
              </a:spcBef>
              <a:spcAft>
                <a:spcPts val="1500"/>
              </a:spcAft>
            </a:pPr>
            <a:r>
              <a:rPr lang="en-US" noProof="1"/>
              <a:t>The publication ledger is available to anyone, and each publication thereafter is a block in the chain</a:t>
            </a:r>
          </a:p>
          <a:p>
            <a:pPr>
              <a:spcBef>
                <a:spcPts val="0"/>
              </a:spcBef>
              <a:spcAft>
                <a:spcPts val="1500"/>
              </a:spcAft>
            </a:pPr>
            <a:r>
              <a:rPr lang="en-US" noProof="1"/>
              <a:t>When content is received it is automatically verified in a split second, and if either the block or the content has been altered, you are notified directly in the message</a:t>
            </a:r>
          </a:p>
          <a:p>
            <a:pPr>
              <a:spcBef>
                <a:spcPts val="0"/>
              </a:spcBef>
              <a:spcAft>
                <a:spcPts val="1500"/>
              </a:spcAft>
            </a:pPr>
            <a:endParaRPr lang="en-US" noProof="1"/>
          </a:p>
        </p:txBody>
      </p:sp>
      <p:sp>
        <p:nvSpPr>
          <p:cNvPr id="9" name="Rectangle 6">
            <a:extLst>
              <a:ext uri="{FF2B5EF4-FFF2-40B4-BE49-F238E27FC236}">
                <a16:creationId xmlns:a16="http://schemas.microsoft.com/office/drawing/2014/main" id="{C9D745AD-2359-4511-AF2E-0CFC0783471A}"/>
              </a:ext>
              <a:ext uri="{C183D7F6-B498-43B3-948B-1728B52AA6E4}">
                <adec:decorative xmlns:adec="http://schemas.microsoft.com/office/drawing/2017/decorative" val="1"/>
              </a:ext>
            </a:extLst>
          </p:cNvPr>
          <p:cNvSpPr/>
          <p:nvPr/>
        </p:nvSpPr>
        <p:spPr>
          <a:xfrm>
            <a:off x="5853668" y="5969037"/>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6">
            <a:extLst>
              <a:ext uri="{FF2B5EF4-FFF2-40B4-BE49-F238E27FC236}">
                <a16:creationId xmlns:a16="http://schemas.microsoft.com/office/drawing/2014/main" id="{A0F0B9BF-0637-4907-A537-C5F7C796FCA1}"/>
              </a:ext>
              <a:ext uri="{C183D7F6-B498-43B3-948B-1728B52AA6E4}">
                <adec:decorative xmlns:adec="http://schemas.microsoft.com/office/drawing/2017/decorative" val="1"/>
              </a:ext>
            </a:extLst>
          </p:cNvPr>
          <p:cNvSpPr/>
          <p:nvPr/>
        </p:nvSpPr>
        <p:spPr>
          <a:xfrm flipV="1">
            <a:off x="5853668" y="86567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057BFAC0-9CEC-4282-B423-46D33F5675D8}"/>
              </a:ext>
            </a:extLst>
          </p:cNvPr>
          <p:cNvSpPr txBox="1"/>
          <p:nvPr/>
        </p:nvSpPr>
        <p:spPr>
          <a:xfrm>
            <a:off x="5921507" y="1048113"/>
            <a:ext cx="4195022" cy="4955203"/>
          </a:xfrm>
          <a:prstGeom prst="rect">
            <a:avLst/>
          </a:prstGeom>
          <a:solidFill>
            <a:schemeClr val="bg1">
              <a:lumMod val="85000"/>
            </a:schemeClr>
          </a:solidFill>
        </p:spPr>
        <p:txBody>
          <a:bodyPr wrap="square" rtlCol="0">
            <a:spAutoFit/>
          </a:bodyPr>
          <a:lstStyle/>
          <a:p>
            <a:r>
              <a:rPr lang="en-US" dirty="0"/>
              <a:t>Certified by NIST Assist</a:t>
            </a:r>
          </a:p>
          <a:p>
            <a:endParaRPr lang="en-US" dirty="0"/>
          </a:p>
          <a:p>
            <a:r>
              <a:rPr lang="en-US" sz="1000" dirty="0"/>
              <a:t>Security Awareness Announcement</a:t>
            </a:r>
          </a:p>
          <a:p>
            <a:endParaRPr lang="en-US" sz="1000" dirty="0"/>
          </a:p>
          <a:p>
            <a:r>
              <a:rPr lang="en-US" sz="1000" dirty="0"/>
              <a:t>This communication was created using a new technology that is able to provide absolute verification of legitimacy and is completely and independently verifiable.  This text box has already performed all checks and certified this message, its origin, its author, and that it has not been altered in anyway, shape, or form.  Still not usure?  You can always double check any certified communications using this link; [checknist13245678789hgui416hjkl.ooxyz].</a:t>
            </a:r>
          </a:p>
          <a:p>
            <a:endParaRPr lang="en-US" sz="1000" dirty="0"/>
          </a:p>
          <a:p>
            <a:r>
              <a:rPr lang="en-US" sz="1000" dirty="0"/>
              <a:t>What else can you find out about this message?  You can verify when, where, who, and how it was made.  You can determine the nature and intent of the author, and you can share this with anyone (as long as it is not classified), and they too can verify the same things.  </a:t>
            </a:r>
          </a:p>
          <a:p>
            <a:endParaRPr lang="en-US" sz="1000" dirty="0"/>
          </a:p>
          <a:p>
            <a:r>
              <a:rPr lang="en-US" sz="1000" dirty="0"/>
              <a:t>If this content has been altered, you would be notified of the changes, and still be able to see and read the original text that was published, and there is nothing on earth that can penetrate this technology or prevent you from finding out the truth.</a:t>
            </a:r>
            <a:endParaRPr lang="en-US" dirty="0"/>
          </a:p>
          <a:p>
            <a:endParaRPr lang="en-US" dirty="0"/>
          </a:p>
          <a:p>
            <a:endParaRPr lang="en-US" dirty="0"/>
          </a:p>
          <a:p>
            <a:r>
              <a:rPr lang="en-US" dirty="0"/>
              <a:t>Certification Number [YDGS001OA]</a:t>
            </a:r>
          </a:p>
          <a:p>
            <a:endParaRPr lang="en-US" dirty="0"/>
          </a:p>
          <a:p>
            <a:endParaRPr lang="en-US" dirty="0"/>
          </a:p>
        </p:txBody>
      </p:sp>
      <p:pic>
        <p:nvPicPr>
          <p:cNvPr id="19" name="Graphic 18" descr="Checkmark">
            <a:extLst>
              <a:ext uri="{FF2B5EF4-FFF2-40B4-BE49-F238E27FC236}">
                <a16:creationId xmlns:a16="http://schemas.microsoft.com/office/drawing/2014/main" id="{FFF2A62B-7AD0-4F83-9405-16F392677DB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0933701">
            <a:off x="9385399" y="4966112"/>
            <a:ext cx="544667" cy="544667"/>
          </a:xfrm>
          <a:prstGeom prst="rect">
            <a:avLst/>
          </a:prstGeom>
        </p:spPr>
      </p:pic>
      <p:pic>
        <p:nvPicPr>
          <p:cNvPr id="21" name="Graphic 20" descr="Safe">
            <a:extLst>
              <a:ext uri="{FF2B5EF4-FFF2-40B4-BE49-F238E27FC236}">
                <a16:creationId xmlns:a16="http://schemas.microsoft.com/office/drawing/2014/main" id="{3A486068-EF5D-41C3-B728-43706E5866F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08399" y="1048113"/>
            <a:ext cx="669022" cy="669022"/>
          </a:xfrm>
          <a:prstGeom prst="rect">
            <a:avLst/>
          </a:prstGeom>
        </p:spPr>
      </p:pic>
    </p:spTree>
    <p:extLst>
      <p:ext uri="{BB962C8B-B14F-4D97-AF65-F5344CB8AC3E}">
        <p14:creationId xmlns:p14="http://schemas.microsoft.com/office/powerpoint/2010/main" val="224349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A9A6-0313-4B4F-8298-49E833455C17}"/>
              </a:ext>
            </a:extLst>
          </p:cNvPr>
          <p:cNvSpPr>
            <a:spLocks noGrp="1"/>
          </p:cNvSpPr>
          <p:nvPr>
            <p:ph type="title"/>
          </p:nvPr>
        </p:nvSpPr>
        <p:spPr/>
        <p:txBody>
          <a:bodyPr/>
          <a:lstStyle/>
          <a:p>
            <a:r>
              <a:rPr lang="en-US" dirty="0"/>
              <a:t>The Problem</a:t>
            </a:r>
          </a:p>
        </p:txBody>
      </p:sp>
      <p:pic>
        <p:nvPicPr>
          <p:cNvPr id="26" name="Picture Placeholder 25" descr="close up image of inside building material">
            <a:extLst>
              <a:ext uri="{FF2B5EF4-FFF2-40B4-BE49-F238E27FC236}">
                <a16:creationId xmlns:a16="http://schemas.microsoft.com/office/drawing/2014/main" id="{EDFCE70F-39B6-4AB4-9E2B-13682787A137}"/>
              </a:ext>
            </a:extLst>
          </p:cNvPr>
          <p:cNvPicPr>
            <a:picLocks noGrp="1" noChangeAspect="1"/>
          </p:cNvPicPr>
          <p:nvPr>
            <p:ph type="pic" sz="quarter" idx="41"/>
          </p:nvPr>
        </p:nvPicPr>
        <p:blipFill>
          <a:blip r:embed="rId2">
            <a:extLst>
              <a:ext uri="{28A0092B-C50C-407E-A947-70E740481C1C}">
                <a14:useLocalDpi xmlns:a14="http://schemas.microsoft.com/office/drawing/2010/main"/>
              </a:ext>
            </a:extLst>
          </a:blip>
          <a:stretch>
            <a:fillRect/>
          </a:stretch>
        </p:blipFill>
        <p:spPr>
          <a:xfrm>
            <a:off x="683800" y="1981486"/>
            <a:ext cx="1476000" cy="1476000"/>
          </a:xfrm>
        </p:spPr>
      </p:pic>
      <p:pic>
        <p:nvPicPr>
          <p:cNvPr id="42" name="Graphic 41" descr="Map compass">
            <a:extLst>
              <a:ext uri="{FF2B5EF4-FFF2-40B4-BE49-F238E27FC236}">
                <a16:creationId xmlns:a16="http://schemas.microsoft.com/office/drawing/2014/main" id="{46ED85E1-E4CD-4B88-9DA6-1DD92A829676}"/>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78299" y="2375985"/>
            <a:ext cx="687003" cy="687003"/>
          </a:xfrm>
          <a:prstGeom prst="rect">
            <a:avLst/>
          </a:prstGeom>
        </p:spPr>
      </p:pic>
      <p:sp>
        <p:nvSpPr>
          <p:cNvPr id="5" name="Text Placeholder 4">
            <a:extLst>
              <a:ext uri="{FF2B5EF4-FFF2-40B4-BE49-F238E27FC236}">
                <a16:creationId xmlns:a16="http://schemas.microsoft.com/office/drawing/2014/main" id="{18C9B008-144F-4910-A6A8-BEA680207058}"/>
              </a:ext>
            </a:extLst>
          </p:cNvPr>
          <p:cNvSpPr>
            <a:spLocks noGrp="1"/>
          </p:cNvSpPr>
          <p:nvPr>
            <p:ph type="body" sz="quarter" idx="17"/>
          </p:nvPr>
        </p:nvSpPr>
        <p:spPr/>
        <p:txBody>
          <a:bodyPr/>
          <a:lstStyle/>
          <a:p>
            <a:r>
              <a:rPr lang="en-US" dirty="0"/>
              <a:t>Symmetry</a:t>
            </a:r>
          </a:p>
        </p:txBody>
      </p:sp>
      <p:sp>
        <p:nvSpPr>
          <p:cNvPr id="6" name="Text Placeholder 5">
            <a:extLst>
              <a:ext uri="{FF2B5EF4-FFF2-40B4-BE49-F238E27FC236}">
                <a16:creationId xmlns:a16="http://schemas.microsoft.com/office/drawing/2014/main" id="{D720270B-0AD0-4BF8-8773-151D80729B20}"/>
              </a:ext>
            </a:extLst>
          </p:cNvPr>
          <p:cNvSpPr>
            <a:spLocks noGrp="1"/>
          </p:cNvSpPr>
          <p:nvPr>
            <p:ph type="body" sz="quarter" idx="18"/>
          </p:nvPr>
        </p:nvSpPr>
        <p:spPr/>
        <p:txBody>
          <a:bodyPr/>
          <a:lstStyle/>
          <a:p>
            <a:r>
              <a:rPr lang="en-US" dirty="0"/>
              <a:t>Lorem </a:t>
            </a:r>
            <a:r>
              <a:rPr lang="en-US" noProof="1"/>
              <a:t>ipsum dolor sit amet, consectetur adipiscing elit. </a:t>
            </a:r>
          </a:p>
        </p:txBody>
      </p:sp>
      <p:pic>
        <p:nvPicPr>
          <p:cNvPr id="28" name="Picture Placeholder 27" descr="Pencil laying on a blueprint of building">
            <a:extLst>
              <a:ext uri="{FF2B5EF4-FFF2-40B4-BE49-F238E27FC236}">
                <a16:creationId xmlns:a16="http://schemas.microsoft.com/office/drawing/2014/main" id="{59CF1C61-6CBB-44C0-9851-9402710E17E5}"/>
              </a:ext>
            </a:extLst>
          </p:cNvPr>
          <p:cNvPicPr>
            <a:picLocks noGrp="1" noChangeAspect="1"/>
          </p:cNvPicPr>
          <p:nvPr>
            <p:ph type="pic" sz="quarter" idx="42"/>
          </p:nvPr>
        </p:nvPicPr>
        <p:blipFill>
          <a:blip r:embed="rId5">
            <a:extLst>
              <a:ext uri="{28A0092B-C50C-407E-A947-70E740481C1C}">
                <a14:useLocalDpi xmlns:a14="http://schemas.microsoft.com/office/drawing/2010/main"/>
              </a:ext>
            </a:extLst>
          </a:blip>
          <a:stretch>
            <a:fillRect/>
          </a:stretch>
        </p:blipFill>
        <p:spPr>
          <a:xfrm>
            <a:off x="3023850" y="1981486"/>
            <a:ext cx="1476000" cy="1476000"/>
          </a:xfrm>
        </p:spPr>
      </p:pic>
      <p:pic>
        <p:nvPicPr>
          <p:cNvPr id="40" name="Graphic 39" descr="Books">
            <a:extLst>
              <a:ext uri="{FF2B5EF4-FFF2-40B4-BE49-F238E27FC236}">
                <a16:creationId xmlns:a16="http://schemas.microsoft.com/office/drawing/2014/main" id="{C84B5BCC-B743-4842-98CF-21590E36EF57}"/>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3418349" y="2375985"/>
            <a:ext cx="687003" cy="687003"/>
          </a:xfrm>
          <a:prstGeom prst="rect">
            <a:avLst/>
          </a:prstGeom>
        </p:spPr>
      </p:pic>
      <p:sp>
        <p:nvSpPr>
          <p:cNvPr id="7" name="Text Placeholder 6">
            <a:extLst>
              <a:ext uri="{FF2B5EF4-FFF2-40B4-BE49-F238E27FC236}">
                <a16:creationId xmlns:a16="http://schemas.microsoft.com/office/drawing/2014/main" id="{AD21558F-5D14-474B-8899-E6F5062B1D85}"/>
              </a:ext>
            </a:extLst>
          </p:cNvPr>
          <p:cNvSpPr>
            <a:spLocks noGrp="1"/>
          </p:cNvSpPr>
          <p:nvPr>
            <p:ph type="body" sz="quarter" idx="33"/>
          </p:nvPr>
        </p:nvSpPr>
        <p:spPr/>
        <p:txBody>
          <a:bodyPr/>
          <a:lstStyle/>
          <a:p>
            <a:r>
              <a:rPr lang="en-US" dirty="0"/>
              <a:t>Abstraction</a:t>
            </a:r>
          </a:p>
        </p:txBody>
      </p:sp>
      <p:sp>
        <p:nvSpPr>
          <p:cNvPr id="8" name="Text Placeholder 7">
            <a:extLst>
              <a:ext uri="{FF2B5EF4-FFF2-40B4-BE49-F238E27FC236}">
                <a16:creationId xmlns:a16="http://schemas.microsoft.com/office/drawing/2014/main" id="{665B2B69-8014-4202-9B08-617A62F852DC}"/>
              </a:ext>
            </a:extLst>
          </p:cNvPr>
          <p:cNvSpPr>
            <a:spLocks noGrp="1"/>
          </p:cNvSpPr>
          <p:nvPr>
            <p:ph type="body" sz="quarter" idx="34"/>
          </p:nvPr>
        </p:nvSpPr>
        <p:spPr/>
        <p:txBody>
          <a:bodyPr/>
          <a:lstStyle/>
          <a:p>
            <a:r>
              <a:rPr lang="en-US" dirty="0"/>
              <a:t>Lorem </a:t>
            </a:r>
            <a:r>
              <a:rPr lang="en-US" noProof="1"/>
              <a:t>ipsum dolor sit amet, consectetur adipiscing elit. </a:t>
            </a:r>
          </a:p>
        </p:txBody>
      </p:sp>
      <p:pic>
        <p:nvPicPr>
          <p:cNvPr id="30" name="Picture Placeholder 29" descr="angled view of skyscraper from the ground">
            <a:extLst>
              <a:ext uri="{FF2B5EF4-FFF2-40B4-BE49-F238E27FC236}">
                <a16:creationId xmlns:a16="http://schemas.microsoft.com/office/drawing/2014/main" id="{D62E427A-7CC1-4C88-89A9-DAE587B9D83F}"/>
              </a:ext>
            </a:extLst>
          </p:cNvPr>
          <p:cNvPicPr>
            <a:picLocks noGrp="1" noChangeAspect="1"/>
          </p:cNvPicPr>
          <p:nvPr>
            <p:ph type="pic" sz="quarter" idx="43"/>
          </p:nvPr>
        </p:nvPicPr>
        <p:blipFill>
          <a:blip r:embed="rId8">
            <a:extLst>
              <a:ext uri="{28A0092B-C50C-407E-A947-70E740481C1C}">
                <a14:useLocalDpi xmlns:a14="http://schemas.microsoft.com/office/drawing/2010/main"/>
              </a:ext>
            </a:extLst>
          </a:blip>
          <a:stretch>
            <a:fillRect/>
          </a:stretch>
        </p:blipFill>
        <p:spPr>
          <a:xfrm>
            <a:off x="5363900" y="1981485"/>
            <a:ext cx="1475999" cy="1475999"/>
          </a:xfrm>
        </p:spPr>
      </p:pic>
      <p:pic>
        <p:nvPicPr>
          <p:cNvPr id="36" name="Graphic 35" descr="Eye">
            <a:extLst>
              <a:ext uri="{FF2B5EF4-FFF2-40B4-BE49-F238E27FC236}">
                <a16:creationId xmlns:a16="http://schemas.microsoft.com/office/drawing/2014/main" id="{648A7266-49FA-42B7-922C-A3394996AE36}"/>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5758399" y="2375985"/>
            <a:ext cx="687003" cy="687003"/>
          </a:xfrm>
          <a:prstGeom prst="rect">
            <a:avLst/>
          </a:prstGeom>
        </p:spPr>
      </p:pic>
      <p:sp>
        <p:nvSpPr>
          <p:cNvPr id="9" name="Text Placeholder 8">
            <a:extLst>
              <a:ext uri="{FF2B5EF4-FFF2-40B4-BE49-F238E27FC236}">
                <a16:creationId xmlns:a16="http://schemas.microsoft.com/office/drawing/2014/main" id="{4844AD36-3CE8-4453-943C-29B2BFF2E97A}"/>
              </a:ext>
            </a:extLst>
          </p:cNvPr>
          <p:cNvSpPr>
            <a:spLocks noGrp="1"/>
          </p:cNvSpPr>
          <p:nvPr>
            <p:ph type="body" sz="quarter" idx="35"/>
          </p:nvPr>
        </p:nvSpPr>
        <p:spPr/>
        <p:txBody>
          <a:bodyPr/>
          <a:lstStyle/>
          <a:p>
            <a:r>
              <a:rPr lang="en-US" dirty="0"/>
              <a:t>Balance</a:t>
            </a:r>
          </a:p>
        </p:txBody>
      </p:sp>
      <p:sp>
        <p:nvSpPr>
          <p:cNvPr id="10" name="Text Placeholder 9">
            <a:extLst>
              <a:ext uri="{FF2B5EF4-FFF2-40B4-BE49-F238E27FC236}">
                <a16:creationId xmlns:a16="http://schemas.microsoft.com/office/drawing/2014/main" id="{A7B648E6-F551-4626-A621-E2444B18AE69}"/>
              </a:ext>
            </a:extLst>
          </p:cNvPr>
          <p:cNvSpPr>
            <a:spLocks noGrp="1"/>
          </p:cNvSpPr>
          <p:nvPr>
            <p:ph type="body" sz="quarter" idx="36"/>
          </p:nvPr>
        </p:nvSpPr>
        <p:spPr/>
        <p:txBody>
          <a:bodyPr/>
          <a:lstStyle/>
          <a:p>
            <a:r>
              <a:rPr lang="en-US" dirty="0"/>
              <a:t>Lorem </a:t>
            </a:r>
            <a:r>
              <a:rPr lang="en-US" noProof="1"/>
              <a:t>ipsum dolor sit amet, consectetur adipiscing elit. </a:t>
            </a:r>
          </a:p>
        </p:txBody>
      </p:sp>
      <p:pic>
        <p:nvPicPr>
          <p:cNvPr id="32" name="Picture Placeholder 31" descr="arial view of highway system in large city">
            <a:extLst>
              <a:ext uri="{FF2B5EF4-FFF2-40B4-BE49-F238E27FC236}">
                <a16:creationId xmlns:a16="http://schemas.microsoft.com/office/drawing/2014/main" id="{A7A47F2D-D684-4AD1-97D9-618D5B2B2F64}"/>
              </a:ext>
            </a:extLst>
          </p:cNvPr>
          <p:cNvPicPr>
            <a:picLocks noGrp="1" noChangeAspect="1"/>
          </p:cNvPicPr>
          <p:nvPr>
            <p:ph type="pic" sz="quarter" idx="44"/>
          </p:nvPr>
        </p:nvPicPr>
        <p:blipFill>
          <a:blip r:embed="rId11">
            <a:extLst>
              <a:ext uri="{28A0092B-C50C-407E-A947-70E740481C1C}">
                <a14:useLocalDpi xmlns:a14="http://schemas.microsoft.com/office/drawing/2010/main"/>
              </a:ext>
            </a:extLst>
          </a:blip>
          <a:stretch>
            <a:fillRect/>
          </a:stretch>
        </p:blipFill>
        <p:spPr>
          <a:xfrm>
            <a:off x="7703950" y="1981486"/>
            <a:ext cx="1476000" cy="1476000"/>
          </a:xfrm>
        </p:spPr>
      </p:pic>
      <p:pic>
        <p:nvPicPr>
          <p:cNvPr id="45" name="Graphic 44" descr="Palm tree">
            <a:extLst>
              <a:ext uri="{FF2B5EF4-FFF2-40B4-BE49-F238E27FC236}">
                <a16:creationId xmlns:a16="http://schemas.microsoft.com/office/drawing/2014/main" id="{FE3FE708-9F8B-4AE0-880C-F3EF804FBD13}"/>
              </a:ext>
            </a:extLst>
          </p:cNvPr>
          <p:cNvPicPr>
            <a:picLocks noChangeAspect="1"/>
          </p:cNvPicPr>
          <p:nvPr/>
        </p:nvPicPr>
        <p:blipFill>
          <a:blip r:embed="rId12">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8084948" y="2341635"/>
            <a:ext cx="755703" cy="755703"/>
          </a:xfrm>
          <a:prstGeom prst="rect">
            <a:avLst/>
          </a:prstGeom>
        </p:spPr>
      </p:pic>
      <p:sp>
        <p:nvSpPr>
          <p:cNvPr id="11" name="Text Placeholder 10">
            <a:extLst>
              <a:ext uri="{FF2B5EF4-FFF2-40B4-BE49-F238E27FC236}">
                <a16:creationId xmlns:a16="http://schemas.microsoft.com/office/drawing/2014/main" id="{1F60993A-28E1-4723-8C62-E19D80B590D6}"/>
              </a:ext>
            </a:extLst>
          </p:cNvPr>
          <p:cNvSpPr>
            <a:spLocks noGrp="1"/>
          </p:cNvSpPr>
          <p:nvPr>
            <p:ph type="body" sz="quarter" idx="37"/>
          </p:nvPr>
        </p:nvSpPr>
        <p:spPr/>
        <p:txBody>
          <a:bodyPr/>
          <a:lstStyle/>
          <a:p>
            <a:r>
              <a:rPr lang="en-US" dirty="0"/>
              <a:t>Terrain</a:t>
            </a:r>
          </a:p>
        </p:txBody>
      </p:sp>
      <p:sp>
        <p:nvSpPr>
          <p:cNvPr id="12" name="Text Placeholder 11">
            <a:extLst>
              <a:ext uri="{FF2B5EF4-FFF2-40B4-BE49-F238E27FC236}">
                <a16:creationId xmlns:a16="http://schemas.microsoft.com/office/drawing/2014/main" id="{0D756BA5-5035-45C0-B8DE-2C7BD4E5994D}"/>
              </a:ext>
            </a:extLst>
          </p:cNvPr>
          <p:cNvSpPr>
            <a:spLocks noGrp="1"/>
          </p:cNvSpPr>
          <p:nvPr>
            <p:ph type="body" sz="quarter" idx="38"/>
          </p:nvPr>
        </p:nvSpPr>
        <p:spPr/>
        <p:txBody>
          <a:bodyPr/>
          <a:lstStyle/>
          <a:p>
            <a:r>
              <a:rPr lang="en-US" dirty="0"/>
              <a:t>Lorem </a:t>
            </a:r>
            <a:r>
              <a:rPr lang="en-US" noProof="1"/>
              <a:t>ipsum dolor sit amet, consectetur adipiscing elit. </a:t>
            </a:r>
          </a:p>
        </p:txBody>
      </p:sp>
      <p:pic>
        <p:nvPicPr>
          <p:cNvPr id="34" name="Picture Placeholder 33" descr="image of skyscraper apartment building">
            <a:extLst>
              <a:ext uri="{FF2B5EF4-FFF2-40B4-BE49-F238E27FC236}">
                <a16:creationId xmlns:a16="http://schemas.microsoft.com/office/drawing/2014/main" id="{C930C1FA-2B80-4B29-9FEC-4D72DA9A5739}"/>
              </a:ext>
            </a:extLst>
          </p:cNvPr>
          <p:cNvPicPr>
            <a:picLocks noGrp="1" noChangeAspect="1"/>
          </p:cNvPicPr>
          <p:nvPr>
            <p:ph type="pic" sz="quarter" idx="45"/>
          </p:nvPr>
        </p:nvPicPr>
        <p:blipFill>
          <a:blip r:embed="rId14">
            <a:extLst>
              <a:ext uri="{28A0092B-C50C-407E-A947-70E740481C1C}">
                <a14:useLocalDpi xmlns:a14="http://schemas.microsoft.com/office/drawing/2010/main"/>
              </a:ext>
            </a:extLst>
          </a:blip>
          <a:stretch>
            <a:fillRect/>
          </a:stretch>
        </p:blipFill>
        <p:spPr>
          <a:xfrm>
            <a:off x="10044000" y="1981486"/>
            <a:ext cx="1476000" cy="1476000"/>
          </a:xfrm>
        </p:spPr>
      </p:pic>
      <p:pic>
        <p:nvPicPr>
          <p:cNvPr id="38" name="Graphic 37" descr="Upward trend">
            <a:extLst>
              <a:ext uri="{FF2B5EF4-FFF2-40B4-BE49-F238E27FC236}">
                <a16:creationId xmlns:a16="http://schemas.microsoft.com/office/drawing/2014/main" id="{D7E0833B-50B4-4A2E-960A-B0A31D803F2C}"/>
              </a:ext>
            </a:extLst>
          </p:cNvPr>
          <p:cNvPicPr>
            <a:picLocks noChangeAspect="1"/>
          </p:cNvPicPr>
          <p:nvPr/>
        </p:nvPicPr>
        <p:blipFill>
          <a:blip r:embed="rId15">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10438499" y="2375985"/>
            <a:ext cx="687003" cy="687003"/>
          </a:xfrm>
          <a:prstGeom prst="rect">
            <a:avLst/>
          </a:prstGeom>
        </p:spPr>
      </p:pic>
      <p:sp>
        <p:nvSpPr>
          <p:cNvPr id="13" name="Text Placeholder 12">
            <a:extLst>
              <a:ext uri="{FF2B5EF4-FFF2-40B4-BE49-F238E27FC236}">
                <a16:creationId xmlns:a16="http://schemas.microsoft.com/office/drawing/2014/main" id="{73E3BDEF-B95D-4AE6-AD68-3C076899F338}"/>
              </a:ext>
            </a:extLst>
          </p:cNvPr>
          <p:cNvSpPr>
            <a:spLocks noGrp="1"/>
          </p:cNvSpPr>
          <p:nvPr>
            <p:ph type="body" sz="quarter" idx="39"/>
          </p:nvPr>
        </p:nvSpPr>
        <p:spPr/>
        <p:txBody>
          <a:bodyPr/>
          <a:lstStyle/>
          <a:p>
            <a:r>
              <a:rPr lang="en-US" dirty="0"/>
              <a:t>Budget</a:t>
            </a:r>
          </a:p>
        </p:txBody>
      </p:sp>
      <p:sp>
        <p:nvSpPr>
          <p:cNvPr id="14" name="Text Placeholder 13">
            <a:extLst>
              <a:ext uri="{FF2B5EF4-FFF2-40B4-BE49-F238E27FC236}">
                <a16:creationId xmlns:a16="http://schemas.microsoft.com/office/drawing/2014/main" id="{EA6D8AEB-1A16-43E7-800A-63F473AE24DF}"/>
              </a:ext>
            </a:extLst>
          </p:cNvPr>
          <p:cNvSpPr>
            <a:spLocks noGrp="1"/>
          </p:cNvSpPr>
          <p:nvPr>
            <p:ph type="body" sz="quarter" idx="40"/>
          </p:nvPr>
        </p:nvSpPr>
        <p:spPr/>
        <p:txBody>
          <a:bodyPr/>
          <a:lstStyle/>
          <a:p>
            <a:r>
              <a:rPr lang="en-US" dirty="0"/>
              <a:t>Lorem </a:t>
            </a:r>
            <a:r>
              <a:rPr lang="en-US" noProof="1"/>
              <a:t>ipsum dolor sit amet, consectetur adipiscing elit. </a:t>
            </a:r>
          </a:p>
        </p:txBody>
      </p:sp>
      <p:sp>
        <p:nvSpPr>
          <p:cNvPr id="3" name="Footer Placeholder 2">
            <a:extLst>
              <a:ext uri="{FF2B5EF4-FFF2-40B4-BE49-F238E27FC236}">
                <a16:creationId xmlns:a16="http://schemas.microsoft.com/office/drawing/2014/main" id="{7A2656B8-4A77-4A07-9A21-F66AD973883E}"/>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FCC3E855-9F95-4134-BADA-80F9CB3EA9F0}"/>
              </a:ext>
            </a:extLst>
          </p:cNvPr>
          <p:cNvSpPr>
            <a:spLocks noGrp="1"/>
          </p:cNvSpPr>
          <p:nvPr>
            <p:ph type="sldNum" sz="quarter" idx="11"/>
          </p:nvPr>
        </p:nvSpPr>
        <p:spPr/>
        <p:txBody>
          <a:bodyPr/>
          <a:lstStyle/>
          <a:p>
            <a:fld id="{19B51A1E-902D-48AF-9020-955120F399B6}" type="slidenum">
              <a:rPr lang="en-US" smtClean="0"/>
              <a:pPr/>
              <a:t>6</a:t>
            </a:fld>
            <a:endParaRPr lang="en-US" dirty="0"/>
          </a:p>
        </p:txBody>
      </p:sp>
    </p:spTree>
    <p:extLst>
      <p:ext uri="{BB962C8B-B14F-4D97-AF65-F5344CB8AC3E}">
        <p14:creationId xmlns:p14="http://schemas.microsoft.com/office/powerpoint/2010/main" val="2810627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Close up image of architecture designed grate and wall">
            <a:extLst>
              <a:ext uri="{FF2B5EF4-FFF2-40B4-BE49-F238E27FC236}">
                <a16:creationId xmlns:a16="http://schemas.microsoft.com/office/drawing/2014/main" id="{ACF36960-4969-4798-A8C8-46030DFF296E}"/>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grpSp>
        <p:nvGrpSpPr>
          <p:cNvPr id="73" name="Group 72" descr="Picture Placeholder">
            <a:extLst>
              <a:ext uri="{FF2B5EF4-FFF2-40B4-BE49-F238E27FC236}">
                <a16:creationId xmlns:a16="http://schemas.microsoft.com/office/drawing/2014/main" id="{B6D8D491-92D5-4337-BEB1-FCB3EB42F01F}"/>
              </a:ext>
            </a:extLst>
          </p:cNvPr>
          <p:cNvGrpSpPr/>
          <p:nvPr/>
        </p:nvGrpSpPr>
        <p:grpSpPr>
          <a:xfrm>
            <a:off x="323999" y="323998"/>
            <a:ext cx="4320000" cy="6120000"/>
            <a:chOff x="180000" y="180000"/>
            <a:chExt cx="4330700" cy="6292683"/>
          </a:xfrm>
        </p:grpSpPr>
        <p:sp>
          <p:nvSpPr>
            <p:cNvPr id="74" name="Rectangle 6">
              <a:extLst>
                <a:ext uri="{FF2B5EF4-FFF2-40B4-BE49-F238E27FC236}">
                  <a16:creationId xmlns:a16="http://schemas.microsoft.com/office/drawing/2014/main" id="{B8F9FC5C-E147-4E48-832E-5E7D4F0060C2}"/>
                </a:ext>
                <a:ext uri="{C183D7F6-B498-43B3-948B-1728B52AA6E4}">
                  <adec:decorative xmlns:adec="http://schemas.microsoft.com/office/drawing/2017/decorative" val="1"/>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6">
              <a:extLst>
                <a:ext uri="{FF2B5EF4-FFF2-40B4-BE49-F238E27FC236}">
                  <a16:creationId xmlns:a16="http://schemas.microsoft.com/office/drawing/2014/main" id="{3817EB80-63DB-4AF9-B1C2-7A558E6371C9}"/>
                </a:ext>
                <a:ext uri="{C183D7F6-B498-43B3-948B-1728B52AA6E4}">
                  <adec:decorative xmlns:adec="http://schemas.microsoft.com/office/drawing/2017/decorative" val="1"/>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itle 36">
            <a:extLst>
              <a:ext uri="{FF2B5EF4-FFF2-40B4-BE49-F238E27FC236}">
                <a16:creationId xmlns:a16="http://schemas.microsoft.com/office/drawing/2014/main" id="{4B1315E4-875E-4E7A-B7C4-CC242E88305E}"/>
              </a:ext>
            </a:extLst>
          </p:cNvPr>
          <p:cNvSpPr>
            <a:spLocks noGrp="1"/>
          </p:cNvSpPr>
          <p:nvPr>
            <p:ph type="title"/>
          </p:nvPr>
        </p:nvSpPr>
        <p:spPr/>
        <p:txBody>
          <a:bodyPr/>
          <a:lstStyle/>
          <a:p>
            <a:r>
              <a:rPr lang="en-US" dirty="0"/>
              <a:t>Solution</a:t>
            </a:r>
          </a:p>
        </p:txBody>
      </p:sp>
      <p:sp>
        <p:nvSpPr>
          <p:cNvPr id="39" name="Text Placeholder 38">
            <a:extLst>
              <a:ext uri="{FF2B5EF4-FFF2-40B4-BE49-F238E27FC236}">
                <a16:creationId xmlns:a16="http://schemas.microsoft.com/office/drawing/2014/main" id="{482D5FEE-2122-45A2-A2E5-AF688FA41EED}"/>
              </a:ext>
            </a:extLst>
          </p:cNvPr>
          <p:cNvSpPr>
            <a:spLocks noGrp="1"/>
          </p:cNvSpPr>
          <p:nvPr>
            <p:ph type="body" sz="quarter" idx="32"/>
          </p:nvPr>
        </p:nvSpPr>
        <p:spPr/>
        <p:txBody>
          <a:bodyPr/>
          <a:lstStyle/>
          <a:p>
            <a:r>
              <a:rPr lang="en-US" dirty="0"/>
              <a:t>Lorem </a:t>
            </a:r>
            <a:r>
              <a:rPr lang="en-US" noProof="1"/>
              <a:t>ipsum dolor sit amet, consectetur adipiscing elit. Etiam aliquet eu mi quis lacinia.</a:t>
            </a:r>
          </a:p>
        </p:txBody>
      </p:sp>
      <p:pic>
        <p:nvPicPr>
          <p:cNvPr id="46" name="Picture Placeholder 2" descr="Gold bars">
            <a:extLst>
              <a:ext uri="{FF2B5EF4-FFF2-40B4-BE49-F238E27FC236}">
                <a16:creationId xmlns:a16="http://schemas.microsoft.com/office/drawing/2014/main" id="{B07585AC-91C2-A642-8740-D1E578422923}"/>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a:xfrm>
            <a:off x="5817369" y="2434955"/>
            <a:ext cx="569062" cy="569062"/>
          </a:xfrm>
          <a:prstGeom prst="rect">
            <a:avLst/>
          </a:prstGeom>
          <a:noFill/>
          <a:ln w="95250" cap="sq" cmpd="sng" algn="ctr">
            <a:noFill/>
            <a:prstDash val="solid"/>
            <a:miter lim="800000"/>
          </a:ln>
          <a:effectLst/>
        </p:spPr>
      </p:pic>
      <p:sp>
        <p:nvSpPr>
          <p:cNvPr id="40" name="Text Placeholder 39">
            <a:extLst>
              <a:ext uri="{FF2B5EF4-FFF2-40B4-BE49-F238E27FC236}">
                <a16:creationId xmlns:a16="http://schemas.microsoft.com/office/drawing/2014/main" id="{E3F48742-5436-4A86-A73D-1BA6F7BAE22A}"/>
              </a:ext>
            </a:extLst>
          </p:cNvPr>
          <p:cNvSpPr>
            <a:spLocks noGrp="1"/>
          </p:cNvSpPr>
          <p:nvPr>
            <p:ph type="body" sz="quarter" idx="35"/>
          </p:nvPr>
        </p:nvSpPr>
        <p:spPr/>
        <p:txBody>
          <a:bodyPr/>
          <a:lstStyle/>
          <a:p>
            <a:r>
              <a:rPr lang="en-US" dirty="0"/>
              <a:t>Prioritize</a:t>
            </a:r>
          </a:p>
        </p:txBody>
      </p:sp>
      <p:sp>
        <p:nvSpPr>
          <p:cNvPr id="41" name="Text Placeholder 40">
            <a:extLst>
              <a:ext uri="{FF2B5EF4-FFF2-40B4-BE49-F238E27FC236}">
                <a16:creationId xmlns:a16="http://schemas.microsoft.com/office/drawing/2014/main" id="{86C7F081-0447-467E-A32F-6B62B2A8E22E}"/>
              </a:ext>
            </a:extLst>
          </p:cNvPr>
          <p:cNvSpPr>
            <a:spLocks noGrp="1"/>
          </p:cNvSpPr>
          <p:nvPr>
            <p:ph type="body" sz="quarter" idx="36"/>
          </p:nvPr>
        </p:nvSpPr>
        <p:spPr/>
        <p:txBody>
          <a:bodyPr/>
          <a:lstStyle/>
          <a:p>
            <a:r>
              <a:rPr lang="en-US" dirty="0"/>
              <a:t>Lorem </a:t>
            </a:r>
            <a:r>
              <a:rPr lang="en-US" noProof="1"/>
              <a:t>ipsum dolor sit amet, consectetur adipiscing elit. </a:t>
            </a:r>
          </a:p>
        </p:txBody>
      </p:sp>
      <p:pic>
        <p:nvPicPr>
          <p:cNvPr id="47" name="Picture Placeholder 6" descr="Pencil">
            <a:extLst>
              <a:ext uri="{FF2B5EF4-FFF2-40B4-BE49-F238E27FC236}">
                <a16:creationId xmlns:a16="http://schemas.microsoft.com/office/drawing/2014/main" id="{44CAD70A-C555-A44D-9102-805E9EF148DC}"/>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a:xfrm>
            <a:off x="8157419" y="2434955"/>
            <a:ext cx="569062" cy="569062"/>
          </a:xfrm>
          <a:prstGeom prst="rect">
            <a:avLst/>
          </a:prstGeom>
          <a:noFill/>
          <a:ln w="95250" cap="sq" cmpd="sng" algn="ctr">
            <a:noFill/>
            <a:prstDash val="solid"/>
            <a:miter lim="800000"/>
          </a:ln>
          <a:effectLst/>
        </p:spPr>
      </p:pic>
      <p:sp>
        <p:nvSpPr>
          <p:cNvPr id="42" name="Text Placeholder 41">
            <a:extLst>
              <a:ext uri="{FF2B5EF4-FFF2-40B4-BE49-F238E27FC236}">
                <a16:creationId xmlns:a16="http://schemas.microsoft.com/office/drawing/2014/main" id="{463E1EDF-5BAC-426A-94B7-55FCD838BEC5}"/>
              </a:ext>
            </a:extLst>
          </p:cNvPr>
          <p:cNvSpPr>
            <a:spLocks noGrp="1"/>
          </p:cNvSpPr>
          <p:nvPr>
            <p:ph type="body" sz="quarter" idx="37"/>
          </p:nvPr>
        </p:nvSpPr>
        <p:spPr/>
        <p:txBody>
          <a:bodyPr/>
          <a:lstStyle/>
          <a:p>
            <a:r>
              <a:rPr lang="en-US" dirty="0"/>
              <a:t>Authorize</a:t>
            </a:r>
          </a:p>
        </p:txBody>
      </p:sp>
      <p:sp>
        <p:nvSpPr>
          <p:cNvPr id="43" name="Text Placeholder 42">
            <a:extLst>
              <a:ext uri="{FF2B5EF4-FFF2-40B4-BE49-F238E27FC236}">
                <a16:creationId xmlns:a16="http://schemas.microsoft.com/office/drawing/2014/main" id="{D711F734-B3F3-4391-94AE-5D1B79762BB4}"/>
              </a:ext>
            </a:extLst>
          </p:cNvPr>
          <p:cNvSpPr>
            <a:spLocks noGrp="1"/>
          </p:cNvSpPr>
          <p:nvPr>
            <p:ph type="body" sz="quarter" idx="38"/>
          </p:nvPr>
        </p:nvSpPr>
        <p:spPr/>
        <p:txBody>
          <a:bodyPr/>
          <a:lstStyle/>
          <a:p>
            <a:r>
              <a:rPr lang="en-US" dirty="0"/>
              <a:t>Lorem </a:t>
            </a:r>
            <a:r>
              <a:rPr lang="en-US" noProof="1"/>
              <a:t>ipsum dolor sit amet, consectetur adipiscing elit. </a:t>
            </a:r>
          </a:p>
        </p:txBody>
      </p:sp>
      <p:pic>
        <p:nvPicPr>
          <p:cNvPr id="48" name="Picture Placeholder 8" descr="Coins">
            <a:extLst>
              <a:ext uri="{FF2B5EF4-FFF2-40B4-BE49-F238E27FC236}">
                <a16:creationId xmlns:a16="http://schemas.microsoft.com/office/drawing/2014/main" id="{86E4E607-BD81-3E4D-8A66-293F64707B86}"/>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a:stretch>
        </p:blipFill>
        <p:spPr>
          <a:xfrm>
            <a:off x="10497469" y="2434955"/>
            <a:ext cx="569062" cy="569062"/>
          </a:xfrm>
          <a:prstGeom prst="rect">
            <a:avLst/>
          </a:prstGeom>
          <a:noFill/>
          <a:ln w="95250" cap="sq" cmpd="sng" algn="ctr">
            <a:noFill/>
            <a:prstDash val="solid"/>
            <a:miter lim="800000"/>
          </a:ln>
          <a:effectLst/>
        </p:spPr>
      </p:pic>
      <p:sp>
        <p:nvSpPr>
          <p:cNvPr id="44" name="Text Placeholder 43">
            <a:extLst>
              <a:ext uri="{FF2B5EF4-FFF2-40B4-BE49-F238E27FC236}">
                <a16:creationId xmlns:a16="http://schemas.microsoft.com/office/drawing/2014/main" id="{AF45A5B3-0701-4C27-8200-149553525BF6}"/>
              </a:ext>
            </a:extLst>
          </p:cNvPr>
          <p:cNvSpPr>
            <a:spLocks noGrp="1"/>
          </p:cNvSpPr>
          <p:nvPr>
            <p:ph type="body" sz="quarter" idx="39"/>
          </p:nvPr>
        </p:nvSpPr>
        <p:spPr/>
        <p:txBody>
          <a:bodyPr/>
          <a:lstStyle/>
          <a:p>
            <a:r>
              <a:rPr lang="en-US" dirty="0"/>
              <a:t>Monetize</a:t>
            </a:r>
          </a:p>
        </p:txBody>
      </p:sp>
      <p:sp>
        <p:nvSpPr>
          <p:cNvPr id="45" name="Text Placeholder 44">
            <a:extLst>
              <a:ext uri="{FF2B5EF4-FFF2-40B4-BE49-F238E27FC236}">
                <a16:creationId xmlns:a16="http://schemas.microsoft.com/office/drawing/2014/main" id="{C3DC4BA8-7AEF-43F5-90F5-037ECABF5CCB}"/>
              </a:ext>
            </a:extLst>
          </p:cNvPr>
          <p:cNvSpPr>
            <a:spLocks noGrp="1"/>
          </p:cNvSpPr>
          <p:nvPr>
            <p:ph type="body" sz="quarter" idx="40"/>
          </p:nvPr>
        </p:nvSpPr>
        <p:spPr/>
        <p:txBody>
          <a:bodyPr/>
          <a:lstStyle/>
          <a:p>
            <a:r>
              <a:rPr lang="en-US" dirty="0"/>
              <a:t>Lorem </a:t>
            </a:r>
            <a:r>
              <a:rPr lang="en-US" noProof="1"/>
              <a:t>ipsum dolor sit amet, consectetur adipiscing elit. </a:t>
            </a:r>
          </a:p>
        </p:txBody>
      </p:sp>
      <p:sp>
        <p:nvSpPr>
          <p:cNvPr id="4" name="Footer Placeholder 3">
            <a:extLst>
              <a:ext uri="{FF2B5EF4-FFF2-40B4-BE49-F238E27FC236}">
                <a16:creationId xmlns:a16="http://schemas.microsoft.com/office/drawing/2014/main" id="{89F84A0C-78BE-43EA-B947-257E695101E8}"/>
              </a:ext>
            </a:extLst>
          </p:cNvPr>
          <p:cNvSpPr>
            <a:spLocks noGrp="1"/>
          </p:cNvSpPr>
          <p:nvPr>
            <p:ph type="ftr" sz="quarter" idx="10"/>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8406F84B-83F0-4BBC-AD8E-6C4E663B2486}"/>
              </a:ext>
            </a:extLst>
          </p:cNvPr>
          <p:cNvSpPr>
            <a:spLocks noGrp="1"/>
          </p:cNvSpPr>
          <p:nvPr>
            <p:ph type="sldNum" sz="quarter" idx="11"/>
          </p:nvPr>
        </p:nvSpPr>
        <p:spPr/>
        <p:txBody>
          <a:bodyPr/>
          <a:lstStyle/>
          <a:p>
            <a:fld id="{19B51A1E-902D-48AF-9020-955120F399B6}" type="slidenum">
              <a:rPr lang="en-US" smtClean="0"/>
              <a:pPr/>
              <a:t>7</a:t>
            </a:fld>
            <a:endParaRPr lang="en-US" dirty="0"/>
          </a:p>
        </p:txBody>
      </p:sp>
    </p:spTree>
    <p:extLst>
      <p:ext uri="{BB962C8B-B14F-4D97-AF65-F5344CB8AC3E}">
        <p14:creationId xmlns:p14="http://schemas.microsoft.com/office/powerpoint/2010/main" val="172965698"/>
      </p:ext>
    </p:extLst>
  </p:cSld>
  <p:clrMapOvr>
    <a:masterClrMapping/>
  </p:clrMapOvr>
</p:sld>
</file>

<file path=ppt/theme/theme1.xml><?xml version="1.0" encoding="utf-8"?>
<a:theme xmlns:a="http://schemas.openxmlformats.org/drawingml/2006/main" name="Office Theme">
  <a:themeElements>
    <a:clrScheme name="Custom 135">
      <a:dk1>
        <a:sysClr val="windowText" lastClr="000000"/>
      </a:dk1>
      <a:lt1>
        <a:srgbClr val="FFFFFF"/>
      </a:lt1>
      <a:dk2>
        <a:srgbClr val="3F3F3F"/>
      </a:dk2>
      <a:lt2>
        <a:srgbClr val="F2F2F2"/>
      </a:lt2>
      <a:accent1>
        <a:srgbClr val="8E40C8"/>
      </a:accent1>
      <a:accent2>
        <a:srgbClr val="D1A458"/>
      </a:accent2>
      <a:accent3>
        <a:srgbClr val="219550"/>
      </a:accent3>
      <a:accent4>
        <a:srgbClr val="5AA2C8"/>
      </a:accent4>
      <a:accent5>
        <a:srgbClr val="D1737B"/>
      </a:accent5>
      <a:accent6>
        <a:srgbClr val="7B7931"/>
      </a:accent6>
      <a:hlink>
        <a:srgbClr val="8E40C8"/>
      </a:hlink>
      <a:folHlink>
        <a:srgbClr val="8E40C8"/>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48 (4).potx" id="{390B9148-2E44-4729-BA38-DDB5AE565DC7}" vid="{41D5A012-D669-49FF-A992-EBB02BCA5C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KB Article" ma:contentTypeID="0x0101001D27F52787CB344A8D5732B56A2413B1008D2DF067C586DC4A80A5FBB22502AE48" ma:contentTypeVersion="5" ma:contentTypeDescription="Knowledgebase Article for NIST Asist Operations." ma:contentTypeScope="" ma:versionID="273858765c57f9f21ac48d2234ce64cd">
  <xsd:schema xmlns:xsd="http://www.w3.org/2001/XMLSchema" xmlns:xs="http://www.w3.org/2001/XMLSchema" xmlns:p="http://schemas.microsoft.com/office/2006/metadata/properties" xmlns:ns2="cddfbb08-8c45-434e-8ae5-bee491fdbdc6" targetNamespace="http://schemas.microsoft.com/office/2006/metadata/properties" ma:root="true" ma:fieldsID="0482321b974e7bb5975663c4c0cd23b4" ns2:_="">
    <xsd:import namespace="cddfbb08-8c45-434e-8ae5-bee491fdbdc6"/>
    <xsd:element name="properties">
      <xsd:complexType>
        <xsd:sequence>
          <xsd:element name="documentManagement">
            <xsd:complexType>
              <xsd:all>
                <xsd:element ref="ns2:Tenant" minOccurs="0"/>
                <xsd:element ref="ns2:Article_x0020_Typ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fbb08-8c45-434e-8ae5-bee491fdbdc6" elementFormDefault="qualified">
    <xsd:import namespace="http://schemas.microsoft.com/office/2006/documentManagement/types"/>
    <xsd:import namespace="http://schemas.microsoft.com/office/infopath/2007/PartnerControls"/>
    <xsd:element name="Tenant" ma:index="8" nillable="true" ma:displayName="Tenant" ma:default="NA" ma:description="Please provide the tenant this KBA applies to if applicable." ma:internalName="Tenant">
      <xsd:simpleType>
        <xsd:restriction base="dms:Text">
          <xsd:maxLength value="255"/>
        </xsd:restriction>
      </xsd:simpleType>
    </xsd:element>
    <xsd:element name="Article_x0020_Type" ma:index="9" nillable="true" ma:displayName="Article Type" ma:default="NIST SOP" ma:description="What type of Knowledgebase Article is this?" ma:format="Dropdown" ma:internalName="Article_x0020_Type">
      <xsd:simpleType>
        <xsd:restriction base="dms:Choice">
          <xsd:enumeration value="NIST SOP"/>
          <xsd:enumeration value="How To"/>
          <xsd:enumeration value="FAQ"/>
          <xsd:enumeration value="Form"/>
          <xsd:enumeration value="Workflow"/>
          <xsd:enumeration value="Cust SOP"/>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0bc77436-f026-4174-97dc-5fd7a18b0982" ContentTypeId="0x0101001D27F52787CB344A8D5732B56A2413B1" PreviousValue="false"/>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8DD99C-AEAE-48E8-A0AF-F2160AE145CC}"/>
</file>

<file path=customXml/itemProps2.xml><?xml version="1.0" encoding="utf-8"?>
<ds:datastoreItem xmlns:ds="http://schemas.openxmlformats.org/officeDocument/2006/customXml" ds:itemID="{B75CE886-FAB8-4B99-A824-1C3EB07C2BF1}"/>
</file>

<file path=customXml/itemProps3.xml><?xml version="1.0" encoding="utf-8"?>
<ds:datastoreItem xmlns:ds="http://schemas.openxmlformats.org/officeDocument/2006/customXml" ds:itemID="{561EB485-71F1-4A17-A910-1A99E5FBA583}"/>
</file>

<file path=docProps/app.xml><?xml version="1.0" encoding="utf-8"?>
<Properties xmlns="http://schemas.openxmlformats.org/officeDocument/2006/extended-properties" xmlns:vt="http://schemas.openxmlformats.org/officeDocument/2006/docPropsVTypes">
  <Template>Architecture pitch deck</Template>
  <TotalTime>6356</TotalTime>
  <Words>516</Words>
  <Application>Microsoft Office PowerPoint</Application>
  <PresentationFormat>Widescreen</PresentationFormat>
  <Paragraphs>56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Cambria</vt:lpstr>
      <vt:lpstr>Times New Roman</vt:lpstr>
      <vt:lpstr>Wingdings</vt:lpstr>
      <vt:lpstr>Office Theme</vt:lpstr>
      <vt:lpstr>The Future of Information</vt:lpstr>
      <vt:lpstr>PowerPoint Presentation</vt:lpstr>
      <vt:lpstr>PowerPoint Presentation</vt:lpstr>
      <vt:lpstr>PowerPoint Presentation</vt:lpstr>
      <vt:lpstr>PowerPoint Presentation</vt:lpstr>
      <vt:lpstr>The Problem</vt:lpstr>
      <vt:lpstr>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Scott M Parramore</dc:creator>
  <cp:lastModifiedBy>Scott M Parramore</cp:lastModifiedBy>
  <cp:revision>8</cp:revision>
  <dcterms:created xsi:type="dcterms:W3CDTF">2020-12-02T01:39:16Z</dcterms:created>
  <dcterms:modified xsi:type="dcterms:W3CDTF">2020-12-07T15:40:27Z</dcterms:modified>
</cp:coreProperties>
</file>