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-11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3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0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4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EF9-5B5D-A84E-B5D8-04E2F59DA8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9EF9-5B5D-A84E-B5D8-04E2F59DA8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4B10-679C-6740-AB0D-F1AD42FF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7000" y="0"/>
            <a:ext cx="8875059" cy="6858000"/>
            <a:chOff x="127000" y="0"/>
            <a:chExt cx="8875059" cy="6858000"/>
          </a:xfrm>
        </p:grpSpPr>
        <p:pic>
          <p:nvPicPr>
            <p:cNvPr id="4" name="Picture 3" descr="East_Hose_Test_Annotated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00" y="0"/>
              <a:ext cx="8875059" cy="6858000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038561" y="2641600"/>
              <a:ext cx="3117639" cy="1964269"/>
              <a:chOff x="2038561" y="2641600"/>
              <a:chExt cx="3117639" cy="196426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3158067" y="4605867"/>
                <a:ext cx="1998133" cy="0"/>
              </a:xfrm>
              <a:prstGeom prst="straightConnector1">
                <a:avLst/>
              </a:prstGeom>
              <a:ln w="57150" cmpd="sng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3158068" y="2641600"/>
                <a:ext cx="1998132" cy="0"/>
              </a:xfrm>
              <a:prstGeom prst="line">
                <a:avLst/>
              </a:prstGeom>
              <a:ln w="57150" cmpd="sng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Arc 17"/>
              <p:cNvSpPr/>
              <p:nvPr/>
            </p:nvSpPr>
            <p:spPr>
              <a:xfrm rot="16200000">
                <a:off x="2175934" y="2504228"/>
                <a:ext cx="1964268" cy="2239014"/>
              </a:xfrm>
              <a:prstGeom prst="arc">
                <a:avLst>
                  <a:gd name="adj1" fmla="val 10785660"/>
                  <a:gd name="adj2" fmla="val 57366"/>
                </a:avLst>
              </a:prstGeom>
              <a:ln w="57150" cmpd="sng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19" descr="handline_graphi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5" t="32421" r="25105" b="24307"/>
            <a:stretch/>
          </p:blipFill>
          <p:spPr>
            <a:xfrm>
              <a:off x="5354320" y="2377440"/>
              <a:ext cx="1243344" cy="56896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494833" y="1740932"/>
              <a:ext cx="9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Room A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01440" y="1740932"/>
              <a:ext cx="932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Room B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87727" y="1740932"/>
              <a:ext cx="92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Room 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308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577" y="605220"/>
            <a:ext cx="9090122" cy="5273771"/>
            <a:chOff x="61577" y="605220"/>
            <a:chExt cx="9090122" cy="5273771"/>
          </a:xfrm>
        </p:grpSpPr>
        <p:grpSp>
          <p:nvGrpSpPr>
            <p:cNvPr id="22" name="Group 21"/>
            <p:cNvGrpSpPr/>
            <p:nvPr/>
          </p:nvGrpSpPr>
          <p:grpSpPr>
            <a:xfrm>
              <a:off x="61577" y="1138847"/>
              <a:ext cx="9090122" cy="4740144"/>
              <a:chOff x="61577" y="1138847"/>
              <a:chExt cx="9090122" cy="4740144"/>
            </a:xfrm>
          </p:grpSpPr>
          <p:pic>
            <p:nvPicPr>
              <p:cNvPr id="7" name="Picture 6" descr="West_Hose_Test_2nd_Floor_Annotated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528"/>
              <a:stretch/>
            </p:blipFill>
            <p:spPr>
              <a:xfrm>
                <a:off x="61577" y="1138847"/>
                <a:ext cx="9090122" cy="4740144"/>
              </a:xfrm>
              <a:prstGeom prst="rect">
                <a:avLst/>
              </a:prstGeom>
            </p:spPr>
          </p:pic>
          <p:grpSp>
            <p:nvGrpSpPr>
              <p:cNvPr id="21" name="Group 20"/>
              <p:cNvGrpSpPr/>
              <p:nvPr/>
            </p:nvGrpSpPr>
            <p:grpSpPr>
              <a:xfrm>
                <a:off x="1417410" y="3174835"/>
                <a:ext cx="6851698" cy="2172183"/>
                <a:chOff x="1417410" y="3174835"/>
                <a:chExt cx="6851698" cy="217218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417410" y="4648970"/>
                  <a:ext cx="2194247" cy="698048"/>
                  <a:chOff x="1417410" y="4648970"/>
                  <a:chExt cx="2194247" cy="698048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 flipH="1">
                    <a:off x="1715178" y="5347018"/>
                    <a:ext cx="1896479" cy="0"/>
                  </a:xfrm>
                  <a:prstGeom prst="line">
                    <a:avLst/>
                  </a:prstGeom>
                  <a:ln w="57150" cmpd="sng">
                    <a:solidFill>
                      <a:srgbClr val="C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Arc 8"/>
                  <p:cNvSpPr/>
                  <p:nvPr/>
                </p:nvSpPr>
                <p:spPr>
                  <a:xfrm rot="16200000">
                    <a:off x="1367361" y="4699019"/>
                    <a:ext cx="698048" cy="597950"/>
                  </a:xfrm>
                  <a:prstGeom prst="arc">
                    <a:avLst>
                      <a:gd name="adj1" fmla="val 10785660"/>
                      <a:gd name="adj2" fmla="val 16025809"/>
                    </a:avLst>
                  </a:prstGeom>
                  <a:ln w="57150" cap="rnd" cmpd="sng">
                    <a:solidFill>
                      <a:srgbClr val="C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8" name="Curved Connector 17"/>
                <p:cNvCxnSpPr/>
                <p:nvPr/>
              </p:nvCxnSpPr>
              <p:spPr>
                <a:xfrm flipV="1">
                  <a:off x="4318000" y="3174835"/>
                  <a:ext cx="3951108" cy="1948516"/>
                </a:xfrm>
                <a:prstGeom prst="curvedConnector3">
                  <a:avLst>
                    <a:gd name="adj1" fmla="val 50000"/>
                  </a:avLst>
                </a:prstGeom>
                <a:ln w="57150" cap="rnd" cmpd="sng">
                  <a:solidFill>
                    <a:srgbClr val="C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" name="Picture 9" descr="East_Hose_Test_Annotated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227" t="10873" r="2796" b="82699"/>
            <a:stretch/>
          </p:blipFill>
          <p:spPr>
            <a:xfrm>
              <a:off x="8385716" y="605220"/>
              <a:ext cx="619221" cy="440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60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1576" y="1724121"/>
            <a:ext cx="9144000" cy="5133879"/>
            <a:chOff x="0" y="1724121"/>
            <a:chExt cx="9144000" cy="5133879"/>
          </a:xfrm>
        </p:grpSpPr>
        <p:pic>
          <p:nvPicPr>
            <p:cNvPr id="5" name="Picture 4" descr="West_Hose_Test_18_1st_Floor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90"/>
            <a:stretch/>
          </p:blipFill>
          <p:spPr>
            <a:xfrm>
              <a:off x="0" y="1724121"/>
              <a:ext cx="9144000" cy="5133879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646545" y="4285439"/>
              <a:ext cx="6825087" cy="1780587"/>
              <a:chOff x="646545" y="4222719"/>
              <a:chExt cx="6825087" cy="1843307"/>
            </a:xfrm>
          </p:grpSpPr>
          <p:sp>
            <p:nvSpPr>
              <p:cNvPr id="6" name="Arc 5"/>
              <p:cNvSpPr/>
              <p:nvPr/>
            </p:nvSpPr>
            <p:spPr>
              <a:xfrm rot="16200000">
                <a:off x="1182106" y="4034177"/>
                <a:ext cx="1843306" cy="2220391"/>
              </a:xfrm>
              <a:prstGeom prst="arc">
                <a:avLst>
                  <a:gd name="adj1" fmla="val 10785660"/>
                  <a:gd name="adj2" fmla="val 87696"/>
                </a:avLst>
              </a:prstGeom>
              <a:ln w="57150" cmpd="sng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86749" y="6066026"/>
                <a:ext cx="1998133" cy="0"/>
              </a:xfrm>
              <a:prstGeom prst="straightConnector1">
                <a:avLst/>
              </a:prstGeom>
              <a:ln w="57150" cmpd="sng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646545" y="4222719"/>
                <a:ext cx="6825087" cy="4"/>
              </a:xfrm>
              <a:prstGeom prst="line">
                <a:avLst/>
              </a:prstGeom>
              <a:ln w="57150" cmpd="sng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Picture 17" descr="handline_graphi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5" t="32421" r="25105" b="24307"/>
            <a:stretch/>
          </p:blipFill>
          <p:spPr>
            <a:xfrm>
              <a:off x="7782065" y="4036160"/>
              <a:ext cx="1117469" cy="511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95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" y="1747212"/>
            <a:ext cx="9144000" cy="5110788"/>
            <a:chOff x="-284788" y="1747212"/>
            <a:chExt cx="9144000" cy="5110788"/>
          </a:xfrm>
        </p:grpSpPr>
        <p:pic>
          <p:nvPicPr>
            <p:cNvPr id="4" name="Picture 3" descr="West_Hose_Test_19_1st_Floor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15" t="11858" r="3114"/>
            <a:stretch/>
          </p:blipFill>
          <p:spPr>
            <a:xfrm>
              <a:off x="-284788" y="1747212"/>
              <a:ext cx="9144000" cy="5110788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665256" y="4285840"/>
              <a:ext cx="6478067" cy="1780392"/>
              <a:chOff x="993563" y="4222720"/>
              <a:chExt cx="6478067" cy="1843306"/>
            </a:xfrm>
          </p:grpSpPr>
          <p:sp>
            <p:nvSpPr>
              <p:cNvPr id="6" name="Arc 5"/>
              <p:cNvSpPr/>
              <p:nvPr/>
            </p:nvSpPr>
            <p:spPr>
              <a:xfrm rot="16200000">
                <a:off x="1182106" y="4034177"/>
                <a:ext cx="1843306" cy="2220391"/>
              </a:xfrm>
              <a:prstGeom prst="arc">
                <a:avLst>
                  <a:gd name="adj1" fmla="val 10785660"/>
                  <a:gd name="adj2" fmla="val 87696"/>
                </a:avLst>
              </a:prstGeom>
              <a:ln w="57150" cmpd="sng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86749" y="6066026"/>
                <a:ext cx="1998133" cy="0"/>
              </a:xfrm>
              <a:prstGeom prst="straightConnector1">
                <a:avLst/>
              </a:prstGeom>
              <a:ln w="57150" cmpd="sng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endCxn id="6" idx="2"/>
              </p:cNvCxnSpPr>
              <p:nvPr/>
            </p:nvCxnSpPr>
            <p:spPr>
              <a:xfrm flipH="1">
                <a:off x="2127270" y="4222720"/>
                <a:ext cx="5344360" cy="207"/>
              </a:xfrm>
              <a:prstGeom prst="line">
                <a:avLst/>
              </a:prstGeom>
              <a:ln w="57150" cmpd="sng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Picture 8" descr="handline_graphi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5" t="32421" r="25105" b="24307"/>
            <a:stretch/>
          </p:blipFill>
          <p:spPr>
            <a:xfrm>
              <a:off x="7626551" y="4019294"/>
              <a:ext cx="1117469" cy="511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901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st_Test_Structure_1st_Floor_Dimensione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9"/>
          <a:stretch/>
        </p:blipFill>
        <p:spPr>
          <a:xfrm>
            <a:off x="0" y="1485514"/>
            <a:ext cx="9144000" cy="53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8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275528"/>
            <a:ext cx="9228149" cy="5582472"/>
            <a:chOff x="0" y="1275528"/>
            <a:chExt cx="9228149" cy="5582472"/>
          </a:xfrm>
        </p:grpSpPr>
        <p:pic>
          <p:nvPicPr>
            <p:cNvPr id="4" name="Picture 3" descr="West_Test_Structure_2nd_Floor_Dimensioned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16372"/>
              <a:ext cx="8751455" cy="5141628"/>
            </a:xfrm>
            <a:prstGeom prst="rect">
              <a:avLst/>
            </a:prstGeom>
          </p:spPr>
        </p:pic>
        <p:pic>
          <p:nvPicPr>
            <p:cNvPr id="5" name="Picture 4" descr="East_Hose_Test_Annotated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227" t="10873" r="2796" b="82699"/>
            <a:stretch/>
          </p:blipFill>
          <p:spPr>
            <a:xfrm>
              <a:off x="8608928" y="1275528"/>
              <a:ext cx="619221" cy="440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991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st_Test_Structure_Dimensio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701"/>
            <a:ext cx="9144000" cy="59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</Words>
  <Application>Microsoft Macintosh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Institute of Standards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Willi</dc:creator>
  <cp:lastModifiedBy>Joseph Willi</cp:lastModifiedBy>
  <cp:revision>12</cp:revision>
  <dcterms:created xsi:type="dcterms:W3CDTF">2015-09-23T13:23:45Z</dcterms:created>
  <dcterms:modified xsi:type="dcterms:W3CDTF">2015-10-02T19:27:09Z</dcterms:modified>
</cp:coreProperties>
</file>