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47" d="100"/>
          <a:sy n="147" d="100"/>
        </p:scale>
        <p:origin x="-2224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EF9-5B5D-A84E-B5D8-04E2F59DA865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B10-679C-6740-AB0D-F1AD42FF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EF9-5B5D-A84E-B5D8-04E2F59DA865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B10-679C-6740-AB0D-F1AD42FF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EF9-5B5D-A84E-B5D8-04E2F59DA865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B10-679C-6740-AB0D-F1AD42FF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3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EF9-5B5D-A84E-B5D8-04E2F59DA865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B10-679C-6740-AB0D-F1AD42FF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0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EF9-5B5D-A84E-B5D8-04E2F59DA865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B10-679C-6740-AB0D-F1AD42FF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4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EF9-5B5D-A84E-B5D8-04E2F59DA865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B10-679C-6740-AB0D-F1AD42FF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3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EF9-5B5D-A84E-B5D8-04E2F59DA865}" type="datetimeFigureOut">
              <a:rPr lang="en-US" smtClean="0"/>
              <a:t>9/23/15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B10-679C-6740-AB0D-F1AD42FF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EF9-5B5D-A84E-B5D8-04E2F59DA865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B10-679C-6740-AB0D-F1AD42FF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4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EF9-5B5D-A84E-B5D8-04E2F59DA865}" type="datetimeFigureOut">
              <a:rPr lang="en-US" smtClean="0"/>
              <a:t>9/23/15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B10-679C-6740-AB0D-F1AD42FF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3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EF9-5B5D-A84E-B5D8-04E2F59DA865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B10-679C-6740-AB0D-F1AD42FF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0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EF9-5B5D-A84E-B5D8-04E2F59DA865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B10-679C-6740-AB0D-F1AD42FF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2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F9EF9-5B5D-A84E-B5D8-04E2F59DA865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44B10-679C-6740-AB0D-F1AD42FF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27000" y="0"/>
            <a:ext cx="8875059" cy="6858000"/>
            <a:chOff x="127000" y="0"/>
            <a:chExt cx="8875059" cy="6858000"/>
          </a:xfrm>
        </p:grpSpPr>
        <p:pic>
          <p:nvPicPr>
            <p:cNvPr id="4" name="Picture 3" descr="East_Hose_Test_Annotated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00" y="0"/>
              <a:ext cx="8875059" cy="6858000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2038561" y="2641600"/>
              <a:ext cx="3117639" cy="1964269"/>
              <a:chOff x="2038561" y="2641600"/>
              <a:chExt cx="3117639" cy="1964269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3158067" y="4605867"/>
                <a:ext cx="1998133" cy="0"/>
              </a:xfrm>
              <a:prstGeom prst="straightConnector1">
                <a:avLst/>
              </a:prstGeom>
              <a:ln w="57150" cmpd="sng">
                <a:solidFill>
                  <a:srgbClr val="C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3158068" y="2641600"/>
                <a:ext cx="1998132" cy="0"/>
              </a:xfrm>
              <a:prstGeom prst="line">
                <a:avLst/>
              </a:prstGeom>
              <a:ln w="57150" cmpd="sng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Arc 17"/>
              <p:cNvSpPr/>
              <p:nvPr/>
            </p:nvSpPr>
            <p:spPr>
              <a:xfrm rot="16200000">
                <a:off x="2175934" y="2504228"/>
                <a:ext cx="1964268" cy="2239014"/>
              </a:xfrm>
              <a:prstGeom prst="arc">
                <a:avLst>
                  <a:gd name="adj1" fmla="val 10785660"/>
                  <a:gd name="adj2" fmla="val 57366"/>
                </a:avLst>
              </a:prstGeom>
              <a:ln w="57150" cmpd="sng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" name="Picture 19" descr="handline_graphic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5" t="32421" r="25105" b="24307"/>
            <a:stretch/>
          </p:blipFill>
          <p:spPr>
            <a:xfrm>
              <a:off x="5354320" y="2377440"/>
              <a:ext cx="1243344" cy="56896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494833" y="1740932"/>
              <a:ext cx="94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Room A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01440" y="1740932"/>
              <a:ext cx="932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Room B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87727" y="1740932"/>
              <a:ext cx="92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Room C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3308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3500" y="976791"/>
            <a:ext cx="9080500" cy="4902200"/>
            <a:chOff x="63500" y="976791"/>
            <a:chExt cx="9080500" cy="4902200"/>
          </a:xfrm>
        </p:grpSpPr>
        <p:pic>
          <p:nvPicPr>
            <p:cNvPr id="7" name="Picture 6" descr="West_Hose_Test_2nd_Floor_Annotated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00" y="976791"/>
              <a:ext cx="9080500" cy="4902200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1118435" y="3174835"/>
              <a:ext cx="7150673" cy="2193092"/>
              <a:chOff x="1118435" y="3174835"/>
              <a:chExt cx="7150673" cy="219309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118435" y="4772931"/>
                <a:ext cx="2340528" cy="594996"/>
                <a:chOff x="1118435" y="4772931"/>
                <a:chExt cx="2340528" cy="594996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1417410" y="5367927"/>
                  <a:ext cx="2041553" cy="0"/>
                </a:xfrm>
                <a:prstGeom prst="line">
                  <a:avLst/>
                </a:prstGeom>
                <a:ln w="57150" cmpd="sng">
                  <a:solidFill>
                    <a:srgbClr val="C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Arc 8"/>
                <p:cNvSpPr/>
                <p:nvPr/>
              </p:nvSpPr>
              <p:spPr>
                <a:xfrm rot="16200000">
                  <a:off x="1119912" y="4771454"/>
                  <a:ext cx="594996" cy="597950"/>
                </a:xfrm>
                <a:prstGeom prst="arc">
                  <a:avLst>
                    <a:gd name="adj1" fmla="val 10785660"/>
                    <a:gd name="adj2" fmla="val 17309357"/>
                  </a:avLst>
                </a:prstGeom>
                <a:ln w="57150" cap="rnd" cmpd="sng">
                  <a:solidFill>
                    <a:srgbClr val="C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" name="Curved Connector 17"/>
              <p:cNvCxnSpPr/>
              <p:nvPr/>
            </p:nvCxnSpPr>
            <p:spPr>
              <a:xfrm flipV="1">
                <a:off x="4145256" y="3174835"/>
                <a:ext cx="4123852" cy="1948516"/>
              </a:xfrm>
              <a:prstGeom prst="curvedConnector3">
                <a:avLst>
                  <a:gd name="adj1" fmla="val 39965"/>
                </a:avLst>
              </a:prstGeom>
              <a:ln w="57150" cap="rnd" cmpd="sng">
                <a:solidFill>
                  <a:srgbClr val="C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160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1044517"/>
            <a:ext cx="9144000" cy="5813483"/>
            <a:chOff x="0" y="1044517"/>
            <a:chExt cx="9144000" cy="5813483"/>
          </a:xfrm>
        </p:grpSpPr>
        <p:pic>
          <p:nvPicPr>
            <p:cNvPr id="5" name="Picture 4" descr="West_Hose_Test_18_1st_Floor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44517"/>
              <a:ext cx="9144000" cy="5813483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993563" y="4285440"/>
              <a:ext cx="6478067" cy="1780586"/>
              <a:chOff x="993563" y="4222720"/>
              <a:chExt cx="6478067" cy="1843306"/>
            </a:xfrm>
          </p:grpSpPr>
          <p:sp>
            <p:nvSpPr>
              <p:cNvPr id="6" name="Arc 5"/>
              <p:cNvSpPr/>
              <p:nvPr/>
            </p:nvSpPr>
            <p:spPr>
              <a:xfrm rot="16200000">
                <a:off x="1182106" y="4034177"/>
                <a:ext cx="1843306" cy="2220391"/>
              </a:xfrm>
              <a:prstGeom prst="arc">
                <a:avLst>
                  <a:gd name="adj1" fmla="val 10785660"/>
                  <a:gd name="adj2" fmla="val 87696"/>
                </a:avLst>
              </a:prstGeom>
              <a:ln w="57150" cmpd="sng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86749" y="6066026"/>
                <a:ext cx="1998133" cy="0"/>
              </a:xfrm>
              <a:prstGeom prst="straightConnector1">
                <a:avLst/>
              </a:prstGeom>
              <a:ln w="57150" cmpd="sng">
                <a:solidFill>
                  <a:srgbClr val="C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6" idx="2"/>
              </p:cNvCxnSpPr>
              <p:nvPr/>
            </p:nvCxnSpPr>
            <p:spPr>
              <a:xfrm flipH="1">
                <a:off x="2127270" y="4222720"/>
                <a:ext cx="5344360" cy="207"/>
              </a:xfrm>
              <a:prstGeom prst="line">
                <a:avLst/>
              </a:prstGeom>
              <a:ln w="57150" cmpd="sng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" name="Picture 17" descr="handline_graphic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5" t="32421" r="25105" b="24307"/>
            <a:stretch/>
          </p:blipFill>
          <p:spPr>
            <a:xfrm>
              <a:off x="7782065" y="4036160"/>
              <a:ext cx="1117469" cy="5113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595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059656"/>
            <a:ext cx="9144000" cy="5798344"/>
            <a:chOff x="0" y="1059656"/>
            <a:chExt cx="9144000" cy="5798344"/>
          </a:xfrm>
        </p:grpSpPr>
        <p:pic>
          <p:nvPicPr>
            <p:cNvPr id="4" name="Picture 3" descr="West_Hose_Test_19_1st_Floor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59656"/>
              <a:ext cx="9144000" cy="5798344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665256" y="4285840"/>
              <a:ext cx="6478067" cy="1780392"/>
              <a:chOff x="993563" y="4222720"/>
              <a:chExt cx="6478067" cy="1843306"/>
            </a:xfrm>
          </p:grpSpPr>
          <p:sp>
            <p:nvSpPr>
              <p:cNvPr id="6" name="Arc 5"/>
              <p:cNvSpPr/>
              <p:nvPr/>
            </p:nvSpPr>
            <p:spPr>
              <a:xfrm rot="16200000">
                <a:off x="1182106" y="4034177"/>
                <a:ext cx="1843306" cy="2220391"/>
              </a:xfrm>
              <a:prstGeom prst="arc">
                <a:avLst>
                  <a:gd name="adj1" fmla="val 10785660"/>
                  <a:gd name="adj2" fmla="val 87696"/>
                </a:avLst>
              </a:prstGeom>
              <a:ln w="57150" cmpd="sng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86749" y="6066026"/>
                <a:ext cx="1998133" cy="0"/>
              </a:xfrm>
              <a:prstGeom prst="straightConnector1">
                <a:avLst/>
              </a:prstGeom>
              <a:ln w="57150" cmpd="sng">
                <a:solidFill>
                  <a:srgbClr val="C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>
                <a:endCxn id="6" idx="2"/>
              </p:cNvCxnSpPr>
              <p:nvPr/>
            </p:nvCxnSpPr>
            <p:spPr>
              <a:xfrm flipH="1">
                <a:off x="2127270" y="4222720"/>
                <a:ext cx="5344360" cy="207"/>
              </a:xfrm>
              <a:prstGeom prst="line">
                <a:avLst/>
              </a:prstGeom>
              <a:ln w="57150" cmpd="sng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" name="Picture 8" descr="handline_graphic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5" t="32421" r="25105" b="24307"/>
            <a:stretch/>
          </p:blipFill>
          <p:spPr>
            <a:xfrm>
              <a:off x="7626551" y="4019294"/>
              <a:ext cx="1117469" cy="5113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901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6</Words>
  <Application>Microsoft Macintosh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National Institute of Standards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Willi</dc:creator>
  <cp:lastModifiedBy>Joseph Willi</cp:lastModifiedBy>
  <cp:revision>8</cp:revision>
  <dcterms:created xsi:type="dcterms:W3CDTF">2015-09-23T13:23:45Z</dcterms:created>
  <dcterms:modified xsi:type="dcterms:W3CDTF">2015-09-23T18:01:54Z</dcterms:modified>
</cp:coreProperties>
</file>