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2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5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96CE-C415-4657-AFAA-ABF1FFF01AC1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9EBA-E08A-4FFF-9610-0B86DC80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mw3\Downloads\east_struct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21540" r="1383" b="16628"/>
          <a:stretch/>
        </p:blipFill>
        <p:spPr bwMode="auto">
          <a:xfrm>
            <a:off x="561974" y="1428750"/>
            <a:ext cx="9058276" cy="45624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3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jmw3\Downloads\west_struct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12744" r="8705" b="6109"/>
          <a:stretch/>
        </p:blipFill>
        <p:spPr bwMode="auto">
          <a:xfrm>
            <a:off x="747644" y="752475"/>
            <a:ext cx="7529581" cy="59741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48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Willi, Joseph M.</dc:creator>
  <cp:lastModifiedBy>Willi, Joseph M.</cp:lastModifiedBy>
  <cp:revision>2</cp:revision>
  <dcterms:created xsi:type="dcterms:W3CDTF">2015-01-06T21:20:18Z</dcterms:created>
  <dcterms:modified xsi:type="dcterms:W3CDTF">2015-01-06T21:47:13Z</dcterms:modified>
</cp:coreProperties>
</file>