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8"/>
    <p:restoredTop sz="94654"/>
  </p:normalViewPr>
  <p:slideViewPr>
    <p:cSldViewPr snapToGrid="0" snapToObjects="1">
      <p:cViewPr varScale="1">
        <p:scale>
          <a:sx n="159" d="100"/>
          <a:sy n="159" d="100"/>
        </p:scale>
        <p:origin x="93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9CF4-F143-1B4E-A2C6-DAB975737367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28BC-F156-F24F-B80B-8A1DC904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9CF4-F143-1B4E-A2C6-DAB975737367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28BC-F156-F24F-B80B-8A1DC904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9CF4-F143-1B4E-A2C6-DAB975737367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28BC-F156-F24F-B80B-8A1DC904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4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9CF4-F143-1B4E-A2C6-DAB975737367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28BC-F156-F24F-B80B-8A1DC904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8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9CF4-F143-1B4E-A2C6-DAB975737367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28BC-F156-F24F-B80B-8A1DC904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9CF4-F143-1B4E-A2C6-DAB975737367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28BC-F156-F24F-B80B-8A1DC904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0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9CF4-F143-1B4E-A2C6-DAB975737367}" type="datetimeFigureOut">
              <a:rPr lang="en-US" smtClean="0"/>
              <a:t>5/24/16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28BC-F156-F24F-B80B-8A1DC904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7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9CF4-F143-1B4E-A2C6-DAB975737367}" type="datetimeFigureOut">
              <a:rPr lang="en-US" smtClean="0"/>
              <a:t>5/24/16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28BC-F156-F24F-B80B-8A1DC904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9CF4-F143-1B4E-A2C6-DAB975737367}" type="datetimeFigureOut">
              <a:rPr lang="en-US" smtClean="0"/>
              <a:t>5/24/16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28BC-F156-F24F-B80B-8A1DC904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9CF4-F143-1B4E-A2C6-DAB975737367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28BC-F156-F24F-B80B-8A1DC904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4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9CF4-F143-1B4E-A2C6-DAB975737367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28BC-F156-F24F-B80B-8A1DC904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2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39CF4-F143-1B4E-A2C6-DAB975737367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228BC-F156-F24F-B80B-8A1DC904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227221" y="-865568"/>
            <a:ext cx="10163292" cy="8613905"/>
            <a:chOff x="1227221" y="-865568"/>
            <a:chExt cx="10163292" cy="86139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221" y="-865568"/>
              <a:ext cx="10163292" cy="8613905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H="1">
              <a:off x="4419600" y="3328736"/>
              <a:ext cx="4948990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6063916" y="2582779"/>
              <a:ext cx="3304674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8085220" y="1827898"/>
              <a:ext cx="1283370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373035" y="2867071"/>
              <a:ext cx="15872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FF00"/>
                  </a:solidFill>
                </a:rPr>
                <a:t>0.9 m (3 ft)</a:t>
              </a:r>
              <a:endParaRPr 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10312" y="2109538"/>
              <a:ext cx="15872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FF00"/>
                  </a:solidFill>
                </a:rPr>
                <a:t>0.6 m (2 ft)</a:t>
              </a:r>
              <a:endParaRPr 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43310" y="985325"/>
              <a:ext cx="116719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</a:rPr>
                <a:t>0.3 m (1 ft)</a:t>
              </a:r>
              <a:endParaRPr lang="en-US" sz="24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15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87" y="-2087352"/>
            <a:ext cx="6858000" cy="110327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526505" y="-1147011"/>
            <a:ext cx="16043" cy="465223"/>
          </a:xfrm>
          <a:prstGeom prst="straightConnector1">
            <a:avLst/>
          </a:prstGeom>
          <a:ln w="38100">
            <a:solidFill>
              <a:srgbClr val="FFFF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53327" y="-1135433"/>
            <a:ext cx="19892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FFF00"/>
                </a:solidFill>
              </a:rPr>
              <a:t>0.02 m (0.5 </a:t>
            </a:r>
            <a:r>
              <a:rPr lang="en-US" sz="2400" b="1" dirty="0" smtClean="0">
                <a:solidFill>
                  <a:srgbClr val="FFFF00"/>
                </a:solidFill>
              </a:rPr>
              <a:t>ft)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879433" y="-994611"/>
            <a:ext cx="0" cy="1604210"/>
          </a:xfrm>
          <a:prstGeom prst="straightConnector1">
            <a:avLst/>
          </a:prstGeom>
          <a:ln w="38100">
            <a:solidFill>
              <a:srgbClr val="FFFF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6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Willi, Joseph M. (Fed)</dc:creator>
  <cp:lastModifiedBy>Willi, Joseph M. (Fed)</cp:lastModifiedBy>
  <cp:revision>5</cp:revision>
  <dcterms:created xsi:type="dcterms:W3CDTF">2016-05-24T14:59:28Z</dcterms:created>
  <dcterms:modified xsi:type="dcterms:W3CDTF">2016-05-24T17:13:59Z</dcterms:modified>
</cp:coreProperties>
</file>