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1d87037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1d87037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d87037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d87037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1d87037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1d87037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1d87037e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1d87037e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1d87037e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1d87037e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1d87037e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1d87037e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d87037e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d87037e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owardsdatascience.com/algorithmic-trading-with-macd-and-python-fef3d013e9f3" TargetMode="External"/><Relationship Id="rId4" Type="http://schemas.openxmlformats.org/officeDocument/2006/relationships/hyperlink" Target="https://www.investopedia.com/terms/m/macd.asp#:~:text=Moving%20average%20convergence%20divergence%20(MACD)%20is%20a%20trend%2Dfollowing,from%20the%2012%2Dperiod%20EMA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CisHACK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: Fintech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028450" y="4319725"/>
            <a:ext cx="28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Umar Farooq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: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950400"/>
            <a:ext cx="8520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</a:t>
            </a:r>
            <a:r>
              <a:rPr lang="en" sz="2100">
                <a:solidFill>
                  <a:srgbClr val="000000"/>
                </a:solidFill>
              </a:rPr>
              <a:t> basis idea is simple and straight. Analyse the stock prices and tell the company when to sell or keep stocks.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: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040375"/>
            <a:ext cx="8520600" cy="178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Now-a-days, stock market is a hot word. After the series scam 1991, people became more interested in it. This is a simple attempted to analyse stocks, help new startups to manage their stocks accordingly. Ofcourse this is helpful for giant MNCs too.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tech did I use 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010400"/>
            <a:ext cx="85206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❏"/>
            </a:pPr>
            <a:r>
              <a:rPr lang="en" sz="2100">
                <a:solidFill>
                  <a:srgbClr val="000000"/>
                </a:solidFill>
              </a:rPr>
              <a:t>Stock data : from Yahoo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❏"/>
            </a:pPr>
            <a:r>
              <a:rPr lang="en" sz="2100">
                <a:solidFill>
                  <a:srgbClr val="000000"/>
                </a:solidFill>
              </a:rPr>
              <a:t>Language : Python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❏"/>
            </a:pPr>
            <a:r>
              <a:rPr lang="en" sz="2100">
                <a:solidFill>
                  <a:srgbClr val="000000"/>
                </a:solidFill>
              </a:rPr>
              <a:t>Plotting  : matplotlib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90525"/>
            <a:ext cx="8520600" cy="297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 algorithm was built on moving averages idea.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 used Exponential Moving Average (EMA):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0000"/>
                </a:solidFill>
              </a:rPr>
              <a:t>EMA = (Closing price - EMA*(previous day)) x multiplier  + EMA*(previous day)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Weightage multiplier = 2 / (moving average period +1)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Moving Average Convergence Divergence (MACD)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marR="190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50"/>
              <a:buChar char="❖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In MACD we use two series, MACD series which is the difference between the 26-day EMA and 12-day EMA and signal series which is the 9 day EMA of MACD series.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❖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When the MACD line crosses above the signal line, then it is recommended to buy the underlying security.When the MACD line crosses below the signal line, then a signal to sell is trigger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❖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This algorithm is given by Gerald Appel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for improvements :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727100"/>
            <a:ext cx="8520600" cy="22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For visual purpose I used 1 year of data in jupyter notebook. One month is enough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Automating the script and displaying it everyday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: 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220325"/>
            <a:ext cx="8520600" cy="23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MACD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