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1ac61480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1ac61480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1ac61480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1ac61480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1ac61480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1ac61480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1ac6148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1ac6148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1ac61480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1ac61480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1ac61480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1ac61480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1ac61480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1ac61480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Foxtrot Courses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innovative community based learning platform.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Foxtrot Courses?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Collaborate.</a:t>
            </a:r>
            <a:endParaRPr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With foxtrot courses we give new meaning to learning. Its not just education now. Its distribution of knowledge.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it works?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Foxtrot is not simply another course selling platform. Here you people come together to create courses for teaching their skills.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return they get to learn skills from others.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Its a method of redistributing knowledge.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it works?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platform has a points system as its basis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new user starts with a base amount of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user can spend the points to get access to courses on the </a:t>
            </a:r>
            <a:r>
              <a:rPr lang="en-GB"/>
              <a:t>platform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Users can earn points by creating new courses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 every upvote, you gain a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 every downvote, you </a:t>
            </a:r>
            <a:r>
              <a:rPr lang="en-GB"/>
              <a:t>lose</a:t>
            </a:r>
            <a:r>
              <a:rPr lang="en-GB"/>
              <a:t> a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way everyone teaches and everyone learns.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stack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Firebase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Flutter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Fast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Single Codebase for Android &amp;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Good debugging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Good Performance and highly responsive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Firebase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integrate with Flutter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Extremely good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get started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maintain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