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44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8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1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92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4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826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03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0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8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1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EC9F-EACF-4203-B400-C47E75710251}" type="datetimeFigureOut">
              <a:rPr lang="en-IN" smtClean="0"/>
              <a:t>27-02-2021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7C23-3429-4537-B7B1-8B0850D7D1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36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146-7728-441E-BA08-5BEB3682B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38" y="1807105"/>
            <a:ext cx="9448800" cy="1825096"/>
          </a:xfrm>
        </p:spPr>
        <p:txBody>
          <a:bodyPr/>
          <a:lstStyle/>
          <a:p>
            <a:r>
              <a:rPr lang="en-IN" b="1" dirty="0"/>
              <a:t>CISHack-NITCalicut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996A2-353D-41E0-8ACD-BC673AC3F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9639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Team :  Angular Boys</a:t>
            </a:r>
          </a:p>
          <a:p>
            <a:r>
              <a:rPr lang="en-IN" dirty="0"/>
              <a:t>Leader : Abhinav P</a:t>
            </a:r>
          </a:p>
          <a:p>
            <a:r>
              <a:rPr lang="en-IN" dirty="0"/>
              <a:t>Topic : Education</a:t>
            </a:r>
          </a:p>
          <a:p>
            <a:r>
              <a:rPr lang="en-IN" dirty="0"/>
              <a:t>Web app name : knoWare</a:t>
            </a:r>
          </a:p>
        </p:txBody>
      </p:sp>
    </p:spTree>
    <p:extLst>
      <p:ext uri="{BB962C8B-B14F-4D97-AF65-F5344CB8AC3E}">
        <p14:creationId xmlns:p14="http://schemas.microsoft.com/office/powerpoint/2010/main" val="246310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C6EC-D9AA-4117-B418-68FDDACC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01532"/>
            <a:ext cx="8610600" cy="1293028"/>
          </a:xfrm>
        </p:spPr>
        <p:txBody>
          <a:bodyPr/>
          <a:lstStyle/>
          <a:p>
            <a:pPr algn="ctr"/>
            <a:r>
              <a:rPr lang="en-IN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role does nitc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D815-0F9D-491C-ADEC-565F364C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the students and faculty have must not reside in nitc alone, so anybody can ask questions related to engineering with topics separated by various branches in nitc.</a:t>
            </a:r>
          </a:p>
          <a:p>
            <a:endParaRPr lang="en-US" dirty="0"/>
          </a:p>
          <a:p>
            <a:r>
              <a:rPr lang="en-US" dirty="0"/>
              <a:t> This is a social service providing reliable knowledge from trusted sources like nitc.</a:t>
            </a:r>
          </a:p>
          <a:p>
            <a:endParaRPr lang="en-US" dirty="0"/>
          </a:p>
          <a:p>
            <a:r>
              <a:rPr lang="en-US" dirty="0"/>
              <a:t>Our college should be the one to lend a helping hand to  students as one of the top college in India, so its our responsibility.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22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7CE2-442A-415F-8542-8DEBCFA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IN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3CBA-C506-46B8-B437-C4300FFB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Questions separated based on engineering branches.</a:t>
            </a:r>
          </a:p>
          <a:p>
            <a:r>
              <a:rPr lang="en-IN" dirty="0"/>
              <a:t>Real time data updation. Google login for convenient user access.</a:t>
            </a:r>
          </a:p>
          <a:p>
            <a:r>
              <a:rPr lang="en-IN" dirty="0"/>
              <a:t>Comment section for answers</a:t>
            </a:r>
          </a:p>
          <a:p>
            <a:r>
              <a:rPr lang="en-IN" dirty="0"/>
              <a:t>Like questions, upvote answers, downvote answers, comment.</a:t>
            </a:r>
          </a:p>
          <a:p>
            <a:r>
              <a:rPr lang="en-IN" dirty="0"/>
              <a:t>Code highlighter for programming , image uploader.</a:t>
            </a:r>
          </a:p>
          <a:p>
            <a:r>
              <a:rPr lang="en-IN" dirty="0"/>
              <a:t>View all your questions  , answers, blogs in accounts tab. Convenient to use.</a:t>
            </a:r>
          </a:p>
          <a:p>
            <a:r>
              <a:rPr lang="en-IN" dirty="0"/>
              <a:t>Write, post, read blogs and comment on them too.</a:t>
            </a:r>
          </a:p>
          <a:p>
            <a:r>
              <a:rPr lang="en-IN" dirty="0"/>
              <a:t>Build with latest angular 10 , provides smooth app like features on web. Highly responsive and convenient navigations.</a:t>
            </a:r>
          </a:p>
        </p:txBody>
      </p:sp>
    </p:spTree>
    <p:extLst>
      <p:ext uri="{BB962C8B-B14F-4D97-AF65-F5344CB8AC3E}">
        <p14:creationId xmlns:p14="http://schemas.microsoft.com/office/powerpoint/2010/main" val="183748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619-E07E-47DE-8AA8-7252B86E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95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07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3324-DC8E-49AB-A2E6-228EC995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788227"/>
            <a:ext cx="10573910" cy="1293028"/>
          </a:xfrm>
        </p:spPr>
        <p:txBody>
          <a:bodyPr/>
          <a:lstStyle/>
          <a:p>
            <a:pPr algn="ctr"/>
            <a:r>
              <a:rPr lang="en-IN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1469-CA16-4B49-BBD5-BE4DD420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5937"/>
            <a:ext cx="10820400" cy="2942748"/>
          </a:xfrm>
        </p:spPr>
        <p:txBody>
          <a:bodyPr>
            <a:normAutofit/>
          </a:bodyPr>
          <a:lstStyle/>
          <a:p>
            <a:r>
              <a:rPr lang="en-US" sz="2400" dirty="0"/>
              <a:t>creating an online platform for students to ask doubts in nitc. The questions can be asked and answered by students and the faculty.</a:t>
            </a:r>
          </a:p>
          <a:p>
            <a:endParaRPr lang="en-US" sz="2400" dirty="0"/>
          </a:p>
          <a:p>
            <a:r>
              <a:rPr lang="en-US" sz="2400" dirty="0"/>
              <a:t>A blog area for students to post blogs on various articles of their interest.</a:t>
            </a:r>
          </a:p>
        </p:txBody>
      </p:sp>
    </p:spTree>
    <p:extLst>
      <p:ext uri="{BB962C8B-B14F-4D97-AF65-F5344CB8AC3E}">
        <p14:creationId xmlns:p14="http://schemas.microsoft.com/office/powerpoint/2010/main" val="18191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D0BC-46F8-42C8-A1F5-F11F9185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84908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How is it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C1C0-9D3F-42FF-BAB4-7296757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service:</a:t>
            </a:r>
          </a:p>
          <a:p>
            <a:pPr marL="0" indent="0">
              <a:buNone/>
            </a:pPr>
            <a:r>
              <a:rPr lang="en-US" sz="2000" dirty="0"/>
              <a:t>My idea is a social service . Top colleges like ours should share our knowledge and help other students who couldn't get into colleges but still love learning.</a:t>
            </a:r>
          </a:p>
          <a:p>
            <a:pPr marL="0" indent="0">
              <a:buNone/>
            </a:pPr>
            <a:r>
              <a:rPr lang="en-US" sz="2000" dirty="0"/>
              <a:t>online platforms like these can help those kids to achieve their dreams.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students who refuse to ask doubts in class:</a:t>
            </a:r>
          </a:p>
          <a:p>
            <a:pPr marL="0" indent="0">
              <a:buNone/>
            </a:pPr>
            <a:r>
              <a:rPr lang="en-US" sz="2000" dirty="0"/>
              <a:t>Even nitc students who hesitate to ask questions in class can ask questions and clarify their doubts here.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Community development through nitc blogs and easy user features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0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9691-8394-4553-98BC-F3B43A5B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08" y="8438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Transforming learning into amazing e-learning experiences</a:t>
            </a:r>
            <a:endParaRPr lang="en-IN" cap="none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F20F-BE3A-4D84-AD0B-F37FBFD5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web app is completely dedicated for learning purpose. </a:t>
            </a:r>
          </a:p>
          <a:p>
            <a:endParaRPr lang="en-IN" dirty="0"/>
          </a:p>
          <a:p>
            <a:r>
              <a:rPr lang="en-IN" dirty="0"/>
              <a:t>Anybody with a curious mind can ask doubts related to engineering and get instant answers from trusted sources.</a:t>
            </a:r>
          </a:p>
          <a:p>
            <a:endParaRPr lang="en-IN" dirty="0"/>
          </a:p>
          <a:p>
            <a:r>
              <a:rPr lang="en-IN" dirty="0"/>
              <a:t>High quality student community of nitc along with world class faculty help for anybody in the world.</a:t>
            </a:r>
          </a:p>
          <a:p>
            <a:endParaRPr lang="en-IN" dirty="0"/>
          </a:p>
          <a:p>
            <a:r>
              <a:rPr lang="en-IN" dirty="0"/>
              <a:t>Blogs , comment sections and many more features for community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5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13A-05C9-43CE-AE53-A07403C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97" y="901532"/>
            <a:ext cx="8610600" cy="129302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Lack of learner motivation and engagement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4E4F-1A68-441A-A061-1E858680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 who refuse to ask doubts in class due to any reason can use this facility to clear their doubts.</a:t>
            </a:r>
          </a:p>
          <a:p>
            <a:endParaRPr lang="en-IN" dirty="0"/>
          </a:p>
          <a:p>
            <a:r>
              <a:rPr lang="en-IN" dirty="0"/>
              <a:t>Doubts can be topic based or related to college activities / assignments</a:t>
            </a:r>
          </a:p>
          <a:p>
            <a:endParaRPr lang="en-IN" dirty="0"/>
          </a:p>
          <a:p>
            <a:r>
              <a:rPr lang="en-IN" dirty="0"/>
              <a:t>Like questions , upvote, downvote answers, comment on answers , comment on blogs.. These features help the users to actively join a bigger community of students using tech.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Share what you learned through blogs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7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ACEB-2CC4-427A-B98A-769AA621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08" y="843886"/>
            <a:ext cx="8610600" cy="1293028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Staying up-to-date with modern tech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92B6-9A96-4FE2-A46D-3CA1B3DA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2" y="2709024"/>
            <a:ext cx="10820400" cy="4024125"/>
          </a:xfrm>
        </p:spPr>
        <p:txBody>
          <a:bodyPr/>
          <a:lstStyle/>
          <a:p>
            <a:r>
              <a:rPr lang="en-IN" dirty="0"/>
              <a:t>The app is build using angular . Supports smooth user experience through angular routing services .</a:t>
            </a:r>
          </a:p>
          <a:p>
            <a:r>
              <a:rPr lang="en-IN" dirty="0"/>
              <a:t>Real time data updating using backend . See your response get updated in real time.</a:t>
            </a:r>
          </a:p>
          <a:p>
            <a:r>
              <a:rPr lang="en-IN" dirty="0"/>
              <a:t>Code highlighter for questions, answers, blogs. Comfortable image uploader and much more.</a:t>
            </a:r>
          </a:p>
          <a:p>
            <a:r>
              <a:rPr lang="en-IN" dirty="0"/>
              <a:t>Highly responsive. Your screen size doesn’t matter.</a:t>
            </a:r>
          </a:p>
          <a:p>
            <a:r>
              <a:rPr lang="en-IN" dirty="0"/>
              <a:t>Create account using google sign in . Easy and comfortable.</a:t>
            </a:r>
          </a:p>
          <a:p>
            <a:r>
              <a:rPr lang="en-IN" dirty="0"/>
              <a:t>Like , upvote , downvote questions and answers.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3C8B-6A8D-4C98-9BE8-F8F979EA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82" y="826936"/>
            <a:ext cx="8610600" cy="1286124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Designing e-learning courses for different generations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C27F-8D8E-4FB3-9661-ED356D5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questions asked are accessible for people all over the world. </a:t>
            </a:r>
          </a:p>
          <a:p>
            <a:endParaRPr lang="en-IN" dirty="0"/>
          </a:p>
          <a:p>
            <a:r>
              <a:rPr lang="en-IN" dirty="0"/>
              <a:t>All information related to engineering . Supported by the students of nitc and faculty of nitc.</a:t>
            </a:r>
          </a:p>
          <a:p>
            <a:endParaRPr lang="en-IN" dirty="0"/>
          </a:p>
          <a:p>
            <a:r>
              <a:rPr lang="en-IN" dirty="0"/>
              <a:t>Content gets updated with new batches and data is stored in reliable locations.</a:t>
            </a:r>
          </a:p>
          <a:p>
            <a:endParaRPr lang="en-IN" dirty="0"/>
          </a:p>
          <a:p>
            <a:r>
              <a:rPr lang="en-IN" dirty="0"/>
              <a:t>Blogs are great e-learning location for improving your knowledge. Our site supports blogs.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66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CA0-8876-4235-BC37-65A8CFD6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n-IN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Measurable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F80D-5E3B-415D-A808-36D5B3C9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up creativity and learning outside the syllabus . students can write blogs much like the social media and share new knowledge. others can like and comment on it too.</a:t>
            </a:r>
          </a:p>
          <a:p>
            <a:r>
              <a:rPr lang="en-US" dirty="0"/>
              <a:t>Students who love learning but are unfortunate due to various reasons can clarify their doubts here. As the answers come from reliable sources they can get perfect solutions.</a:t>
            </a:r>
          </a:p>
          <a:p>
            <a:r>
              <a:rPr lang="en-US" dirty="0"/>
              <a:t>Increase your knowledge and clear your doubts. Don’t hold back your curious mind .</a:t>
            </a:r>
          </a:p>
          <a:p>
            <a:r>
              <a:rPr lang="en-US" dirty="0"/>
              <a:t>Students who are shy to ask doubts can use this platform to clear their doubts and stand out from the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12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45F-0A01-46E6-B35A-79FB1DB6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84" y="796178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Adaptive learner models to accommodate different learner needs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CC0B-75B2-4C77-80C6-4BE732D4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25147"/>
            <a:ext cx="10820400" cy="4024125"/>
          </a:xfrm>
        </p:spPr>
        <p:txBody>
          <a:bodyPr/>
          <a:lstStyle/>
          <a:p>
            <a:r>
              <a:rPr lang="en-IN" dirty="0"/>
              <a:t>Questions separated into topics and different branches of engineering.</a:t>
            </a:r>
          </a:p>
          <a:p>
            <a:r>
              <a:rPr lang="en-IN" dirty="0"/>
              <a:t>Different topics allow easy access of information according to the users needs.</a:t>
            </a:r>
          </a:p>
          <a:p>
            <a:r>
              <a:rPr lang="en-IN" dirty="0"/>
              <a:t>Exclusive code highlighter for programming codes. Your code will best here as in your editor</a:t>
            </a:r>
          </a:p>
          <a:p>
            <a:r>
              <a:rPr lang="en-IN" dirty="0"/>
              <a:t>Clarify your doubts in comment section. For people who still have query over answers can comment on it.</a:t>
            </a:r>
          </a:p>
          <a:p>
            <a:r>
              <a:rPr lang="en-IN" dirty="0"/>
              <a:t>We have blogs for people who likes interesting facts and reading blogs. </a:t>
            </a:r>
          </a:p>
        </p:txBody>
      </p:sp>
    </p:spTree>
    <p:extLst>
      <p:ext uri="{BB962C8B-B14F-4D97-AF65-F5344CB8AC3E}">
        <p14:creationId xmlns:p14="http://schemas.microsoft.com/office/powerpoint/2010/main" val="22595311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784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CISHack-NITCalicut </vt:lpstr>
      <vt:lpstr>Project overview</vt:lpstr>
      <vt:lpstr>How is it unique</vt:lpstr>
      <vt:lpstr>Transforming learning into amazing e-learning experiences</vt:lpstr>
      <vt:lpstr>Lack of learner motivation and engagement.</vt:lpstr>
      <vt:lpstr>Staying up-to-date with modern tech.</vt:lpstr>
      <vt:lpstr>Designing e-learning courses for different generations.</vt:lpstr>
      <vt:lpstr>Measurable learning outcomes</vt:lpstr>
      <vt:lpstr> Adaptive learner models to accommodate different learner needs.</vt:lpstr>
      <vt:lpstr>What role does nitc have?</vt:lpstr>
      <vt:lpstr>Features and services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CISHack-NITCalicut</dc:title>
  <dc:creator>USER</dc:creator>
  <cp:lastModifiedBy>USER</cp:lastModifiedBy>
  <cp:revision>16</cp:revision>
  <dcterms:created xsi:type="dcterms:W3CDTF">2021-02-27T16:12:52Z</dcterms:created>
  <dcterms:modified xsi:type="dcterms:W3CDTF">2021-02-27T17:31:33Z</dcterms:modified>
</cp:coreProperties>
</file>