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1ac6148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1ac6148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ac61480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ac6148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ac6148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ac6148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b29e29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b29e29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b29e296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b29e296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ac6148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ac6148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1ac6148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1ac6148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1ac61480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1ac61480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1ac61480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1ac61480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Foxtrot challenges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innovative challenge based learning platform.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Foxtrot Challenges?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 while having fun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With foxtrot challenges, we bring to you the adrenaline of games with learning. It’s an addiction that would do you good.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Foxtrot challenges allows challengers to challenge each other randomly while earning points.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Top leaderboard holders gain a spot in the hall of fame.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becomes a drive to learn while having fun by bringing the rage to win.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1. A user can register to start with 100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2. Each win gets him 10 points and loss -5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3. After gaining a certain point we use a leveling system to make him a next level challenger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4. Challenges are made based on random with the level as the primary base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5. Challenges that are not returned after a day will end with draw and the user will be given points based on how much above the average points he scored on that question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6. Each question set should have 5 questions with each having a set time 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7. A review to be placed to see where the questions were wrong and solutions to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Has leaderboard and every week/month top 5 gets a title which gives him exclusive rights to make new question sets which also rewards him points(unless there are reports on it being wrong)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Questions which bring doubts upon review can be moved to doubt section where people can answer (in the forums)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platform has a points system as its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new user starts with a base amount of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user can challenge another user with the risk of either losing some points or gaining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way the drive to win brings people to learn with the community.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achievement of being hailed in the hall of fame brings the community to indulge in countless games.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Flutter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Fast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Codebase for Android &amp;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debugging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Performance and highly responsive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Firebase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integrate with 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Extremely good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get started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maintain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