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2519997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14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651323"/>
            <a:ext cx="21419979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8508981"/>
            <a:ext cx="18899981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6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6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862524"/>
            <a:ext cx="5433745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862524"/>
            <a:ext cx="15986234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038864"/>
            <a:ext cx="21734978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0841548"/>
            <a:ext cx="21734978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312617"/>
            <a:ext cx="10709989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312617"/>
            <a:ext cx="10709989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7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862527"/>
            <a:ext cx="21734978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3971359"/>
            <a:ext cx="10660769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5917660"/>
            <a:ext cx="10660769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3971359"/>
            <a:ext cx="10713272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5917660"/>
            <a:ext cx="10713272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42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080029"/>
            <a:ext cx="812764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332567"/>
            <a:ext cx="12757487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4860131"/>
            <a:ext cx="812764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0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080029"/>
            <a:ext cx="812764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332567"/>
            <a:ext cx="12757487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4860131"/>
            <a:ext cx="812764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0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862527"/>
            <a:ext cx="21734978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312617"/>
            <a:ext cx="21734978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5015410"/>
            <a:ext cx="566999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7CF96-08CE-4340-84FF-900DE64F1522}" type="datetimeFigureOut">
              <a:rPr kumimoji="1" lang="ja-JP" altLang="en-US" smtClean="0"/>
              <a:t>2020/9/7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5015410"/>
            <a:ext cx="8504992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5015410"/>
            <a:ext cx="566999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2910-21B1-4F8F-8BDA-A699A938B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70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CB2A12-21B8-417C-9BDC-8AED72DB01FE}"/>
              </a:ext>
            </a:extLst>
          </p:cNvPr>
          <p:cNvSpPr/>
          <p:nvPr/>
        </p:nvSpPr>
        <p:spPr>
          <a:xfrm>
            <a:off x="1796886" y="28281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前に移動</a:t>
            </a:r>
            <a:endParaRPr lang="en-US" altLang="ja-JP" sz="1463" dirty="0"/>
          </a:p>
          <a:p>
            <a:r>
              <a:rPr lang="en-US" altLang="ja-JP" sz="1463" dirty="0"/>
              <a:t>seq : 0, 0, 0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0, 3000, 500</a:t>
            </a:r>
            <a:endParaRPr lang="ja-JP" altLang="en-US" sz="1463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C41B51-96FE-41FC-81FA-3F5A7E5B2502}"/>
              </a:ext>
            </a:extLst>
          </p:cNvPr>
          <p:cNvSpPr/>
          <p:nvPr/>
        </p:nvSpPr>
        <p:spPr>
          <a:xfrm>
            <a:off x="1796886" y="1856433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昇降を動かす</a:t>
            </a:r>
            <a:endParaRPr lang="en-US" altLang="ja-JP" sz="1463" dirty="0"/>
          </a:p>
          <a:p>
            <a:r>
              <a:rPr lang="en-US" altLang="ja-JP" sz="1463" dirty="0"/>
              <a:t>seq : 0, 1, 0</a:t>
            </a:r>
          </a:p>
          <a:p>
            <a:r>
              <a:rPr lang="en-US" altLang="ja-JP" sz="1463" dirty="0"/>
              <a:t>mode : rot</a:t>
            </a:r>
          </a:p>
          <a:p>
            <a:r>
              <a:rPr lang="en-US" altLang="ja-JP" sz="1463" dirty="0"/>
              <a:t>param : upper, 720</a:t>
            </a:r>
            <a:endParaRPr lang="ja-JP" altLang="en-US" sz="1463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E4422C-92B5-44E0-BAEA-F08993EC7D4B}"/>
              </a:ext>
            </a:extLst>
          </p:cNvPr>
          <p:cNvSpPr/>
          <p:nvPr/>
        </p:nvSpPr>
        <p:spPr>
          <a:xfrm>
            <a:off x="1796886" y="3430052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昇降を動かす</a:t>
            </a:r>
            <a:endParaRPr lang="en-US" altLang="ja-JP" sz="1463" dirty="0"/>
          </a:p>
          <a:p>
            <a:r>
              <a:rPr lang="en-US" altLang="ja-JP" sz="1463" dirty="0"/>
              <a:t>seq : 0, 2, 0</a:t>
            </a:r>
          </a:p>
          <a:p>
            <a:r>
              <a:rPr lang="en-US" altLang="ja-JP" sz="1463" dirty="0"/>
              <a:t>mode : rot</a:t>
            </a:r>
          </a:p>
          <a:p>
            <a:r>
              <a:rPr lang="en-US" altLang="ja-JP" sz="1463" dirty="0"/>
              <a:t>param : lower, 1080</a:t>
            </a:r>
            <a:endParaRPr lang="ja-JP" altLang="en-US" sz="1463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75BBC1-CED2-458C-98E0-C55D595359A1}"/>
              </a:ext>
            </a:extLst>
          </p:cNvPr>
          <p:cNvSpPr/>
          <p:nvPr/>
        </p:nvSpPr>
        <p:spPr>
          <a:xfrm>
            <a:off x="5443853" y="28281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サーボを動かす</a:t>
            </a:r>
            <a:endParaRPr lang="en-US" altLang="ja-JP" sz="1463" dirty="0"/>
          </a:p>
          <a:p>
            <a:r>
              <a:rPr lang="en-US" altLang="ja-JP" sz="1463" dirty="0"/>
              <a:t>seq : 1, 0, 0</a:t>
            </a:r>
          </a:p>
          <a:p>
            <a:r>
              <a:rPr lang="en-US" altLang="ja-JP" sz="1463" dirty="0"/>
              <a:t>mode : servo</a:t>
            </a:r>
          </a:p>
          <a:p>
            <a:r>
              <a:rPr lang="en-US" altLang="ja-JP" sz="1463" dirty="0"/>
              <a:t>param : </a:t>
            </a:r>
            <a:r>
              <a:rPr lang="en-US" altLang="ja-JP" sz="1463" dirty="0" err="1"/>
              <a:t>ll</a:t>
            </a:r>
            <a:r>
              <a:rPr lang="en-US" altLang="ja-JP" sz="1463" dirty="0"/>
              <a:t>, 120</a:t>
            </a:r>
            <a:endParaRPr lang="ja-JP" altLang="en-US" sz="1463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FA8AD8-F719-4A13-B190-D3FD60A4E1D5}"/>
              </a:ext>
            </a:extLst>
          </p:cNvPr>
          <p:cNvSpPr/>
          <p:nvPr/>
        </p:nvSpPr>
        <p:spPr>
          <a:xfrm>
            <a:off x="5443853" y="1856433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</a:t>
            </a:r>
            <a:r>
              <a:rPr lang="ja-JP" altLang="en-US" sz="1463" dirty="0"/>
              <a:t>サーボを動かす</a:t>
            </a:r>
            <a:endParaRPr lang="en-US" altLang="ja-JP" sz="1463" dirty="0"/>
          </a:p>
          <a:p>
            <a:r>
              <a:rPr lang="en-US" altLang="ja-JP" sz="1463" dirty="0"/>
              <a:t>seq : 1, 1, 0</a:t>
            </a:r>
          </a:p>
          <a:p>
            <a:r>
              <a:rPr lang="en-US" altLang="ja-JP" sz="1463" dirty="0"/>
              <a:t>mode : servo</a:t>
            </a:r>
          </a:p>
          <a:p>
            <a:r>
              <a:rPr lang="en-US" altLang="ja-JP" sz="1463" dirty="0"/>
              <a:t>param : </a:t>
            </a:r>
            <a:r>
              <a:rPr lang="en-US" altLang="ja-JP" sz="1463" dirty="0" err="1"/>
              <a:t>lr</a:t>
            </a:r>
            <a:r>
              <a:rPr lang="en-US" altLang="ja-JP" sz="1463" dirty="0"/>
              <a:t>, 120</a:t>
            </a:r>
            <a:endParaRPr lang="ja-JP" altLang="en-US" sz="1463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B60E50-CA49-44AF-A2CF-EA298699064F}"/>
              </a:ext>
            </a:extLst>
          </p:cNvPr>
          <p:cNvSpPr/>
          <p:nvPr/>
        </p:nvSpPr>
        <p:spPr>
          <a:xfrm>
            <a:off x="5443853" y="3430052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</a:t>
            </a:r>
            <a:r>
              <a:rPr lang="ja-JP" altLang="en-US" sz="1463" dirty="0"/>
              <a:t>サーボを動かす</a:t>
            </a:r>
            <a:endParaRPr lang="en-US" altLang="ja-JP" sz="1463" dirty="0"/>
          </a:p>
          <a:p>
            <a:r>
              <a:rPr lang="en-US" altLang="ja-JP" sz="1463" dirty="0"/>
              <a:t>seq : 1, 2, 0</a:t>
            </a:r>
          </a:p>
          <a:p>
            <a:r>
              <a:rPr lang="en-US" altLang="ja-JP" sz="1463" dirty="0"/>
              <a:t>mode : servo</a:t>
            </a:r>
          </a:p>
          <a:p>
            <a:r>
              <a:rPr lang="en-US" altLang="ja-JP" sz="1463" dirty="0"/>
              <a:t>param : </a:t>
            </a:r>
            <a:r>
              <a:rPr lang="en-US" altLang="ja-JP" sz="1463" dirty="0" err="1"/>
              <a:t>rl</a:t>
            </a:r>
            <a:r>
              <a:rPr lang="en-US" altLang="ja-JP" sz="1463" dirty="0"/>
              <a:t>, 120</a:t>
            </a:r>
            <a:endParaRPr lang="ja-JP" altLang="en-US" sz="1463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BBCA10-06AD-4881-B004-55143A68B593}"/>
              </a:ext>
            </a:extLst>
          </p:cNvPr>
          <p:cNvSpPr/>
          <p:nvPr/>
        </p:nvSpPr>
        <p:spPr>
          <a:xfrm>
            <a:off x="5443853" y="500367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</a:t>
            </a:r>
            <a:r>
              <a:rPr lang="ja-JP" altLang="en-US" sz="1463" dirty="0"/>
              <a:t>サーボを動かす</a:t>
            </a:r>
            <a:endParaRPr lang="en-US" altLang="ja-JP" sz="1463" dirty="0"/>
          </a:p>
          <a:p>
            <a:r>
              <a:rPr lang="en-US" altLang="ja-JP" sz="1463" dirty="0"/>
              <a:t>seq : 1, 3, 0</a:t>
            </a:r>
          </a:p>
          <a:p>
            <a:r>
              <a:rPr lang="en-US" altLang="ja-JP" sz="1463" dirty="0"/>
              <a:t>mode : servo</a:t>
            </a:r>
          </a:p>
          <a:p>
            <a:r>
              <a:rPr lang="en-US" altLang="ja-JP" sz="1463" dirty="0"/>
              <a:t>param : </a:t>
            </a:r>
            <a:r>
              <a:rPr lang="en-US" altLang="ja-JP" sz="1463" dirty="0" err="1"/>
              <a:t>rr</a:t>
            </a:r>
            <a:r>
              <a:rPr lang="en-US" altLang="ja-JP" sz="1463" dirty="0"/>
              <a:t>, 120</a:t>
            </a:r>
            <a:endParaRPr lang="ja-JP" altLang="en-US" sz="1463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564924-D83B-4D76-AE40-4C438056CD3B}"/>
              </a:ext>
            </a:extLst>
          </p:cNvPr>
          <p:cNvSpPr/>
          <p:nvPr/>
        </p:nvSpPr>
        <p:spPr>
          <a:xfrm>
            <a:off x="9090819" y="282818"/>
            <a:ext cx="3124474" cy="1573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リミットスイッチが</a:t>
            </a:r>
            <a:endParaRPr lang="en-US" altLang="ja-JP" sz="1463" dirty="0"/>
          </a:p>
          <a:p>
            <a:r>
              <a:rPr lang="ja-JP" altLang="en-US" sz="1463" dirty="0"/>
              <a:t>　　　押されるまで移動</a:t>
            </a:r>
            <a:endParaRPr lang="en-US" altLang="ja-JP" sz="1463" dirty="0"/>
          </a:p>
          <a:p>
            <a:r>
              <a:rPr lang="en-US" altLang="ja-JP" sz="1463" dirty="0"/>
              <a:t>seq : 2, 0, 0</a:t>
            </a:r>
          </a:p>
          <a:p>
            <a:r>
              <a:rPr lang="en-US" altLang="ja-JP" sz="1463" dirty="0"/>
              <a:t>mode : limit</a:t>
            </a:r>
          </a:p>
          <a:p>
            <a:r>
              <a:rPr lang="en-US" altLang="ja-JP" sz="1463" dirty="0"/>
              <a:t>param : front, 30, 90</a:t>
            </a:r>
            <a:endParaRPr lang="ja-JP" altLang="en-US" sz="1463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E054BA-E80B-43BE-AD3C-E4B0E8138DD1}"/>
              </a:ext>
            </a:extLst>
          </p:cNvPr>
          <p:cNvSpPr/>
          <p:nvPr/>
        </p:nvSpPr>
        <p:spPr>
          <a:xfrm>
            <a:off x="13193488" y="28281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電磁弁を開く</a:t>
            </a:r>
            <a:endParaRPr lang="en-US" altLang="ja-JP" sz="1463" dirty="0"/>
          </a:p>
          <a:p>
            <a:r>
              <a:rPr lang="en-US" altLang="ja-JP" sz="1463" dirty="0"/>
              <a:t>seq : 3, 0, 0</a:t>
            </a:r>
          </a:p>
          <a:p>
            <a:r>
              <a:rPr lang="en-US" altLang="ja-JP" sz="1463" dirty="0"/>
              <a:t>mode : solenoid</a:t>
            </a:r>
          </a:p>
          <a:p>
            <a:r>
              <a:rPr lang="en-US" altLang="ja-JP" sz="1463" dirty="0"/>
              <a:t>param : main, open</a:t>
            </a:r>
            <a:endParaRPr lang="ja-JP" altLang="en-US" sz="1463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600DA2-154C-4AA5-BE43-125F37B76B10}"/>
              </a:ext>
            </a:extLst>
          </p:cNvPr>
          <p:cNvSpPr/>
          <p:nvPr/>
        </p:nvSpPr>
        <p:spPr>
          <a:xfrm>
            <a:off x="16840455" y="28281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待機</a:t>
            </a:r>
            <a:endParaRPr lang="en-US" altLang="ja-JP" sz="1463" dirty="0"/>
          </a:p>
          <a:p>
            <a:r>
              <a:rPr lang="en-US" altLang="ja-JP" sz="1463" dirty="0"/>
              <a:t>seq : 4, 0, 0</a:t>
            </a:r>
          </a:p>
          <a:p>
            <a:r>
              <a:rPr lang="en-US" altLang="ja-JP" sz="1463" dirty="0"/>
              <a:t>mode : wait</a:t>
            </a:r>
          </a:p>
          <a:p>
            <a:r>
              <a:rPr lang="en-US" altLang="ja-JP" sz="1463" dirty="0"/>
              <a:t>param : 2</a:t>
            </a:r>
            <a:endParaRPr lang="ja-JP" altLang="en-US" sz="1463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E019EA-F8CC-424E-A546-6274829B3F6D}"/>
              </a:ext>
            </a:extLst>
          </p:cNvPr>
          <p:cNvSpPr/>
          <p:nvPr/>
        </p:nvSpPr>
        <p:spPr>
          <a:xfrm>
            <a:off x="20487422" y="28281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電磁弁を閉じる</a:t>
            </a:r>
            <a:endParaRPr lang="en-US" altLang="ja-JP" sz="1463" dirty="0"/>
          </a:p>
          <a:p>
            <a:r>
              <a:rPr lang="en-US" altLang="ja-JP" sz="1463" dirty="0"/>
              <a:t>seq : 5, 0, 0</a:t>
            </a:r>
          </a:p>
          <a:p>
            <a:r>
              <a:rPr lang="en-US" altLang="ja-JP" sz="1463" dirty="0"/>
              <a:t>mode : solenoid</a:t>
            </a:r>
          </a:p>
          <a:p>
            <a:r>
              <a:rPr lang="en-US" altLang="ja-JP" sz="1463" dirty="0"/>
              <a:t>param : main, close</a:t>
            </a:r>
            <a:endParaRPr lang="ja-JP" altLang="en-US" sz="1463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0F93A4-1946-4A02-A982-369887B450FB}"/>
              </a:ext>
            </a:extLst>
          </p:cNvPr>
          <p:cNvSpPr/>
          <p:nvPr/>
        </p:nvSpPr>
        <p:spPr>
          <a:xfrm>
            <a:off x="1796886" y="8337765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後ろに移動</a:t>
            </a:r>
            <a:endParaRPr lang="en-US" altLang="ja-JP" sz="1463" dirty="0"/>
          </a:p>
          <a:p>
            <a:r>
              <a:rPr lang="en-US" altLang="ja-JP" sz="1463" dirty="0"/>
              <a:t>seq : 6, 0, 0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0, 1000, 100</a:t>
            </a:r>
            <a:endParaRPr lang="ja-JP" altLang="en-US" sz="1463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51A58C-B896-4B9A-903B-2D6D31BC35BC}"/>
              </a:ext>
            </a:extLst>
          </p:cNvPr>
          <p:cNvSpPr/>
          <p:nvPr/>
        </p:nvSpPr>
        <p:spPr>
          <a:xfrm>
            <a:off x="1796886" y="9911384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回転する</a:t>
            </a:r>
            <a:endParaRPr lang="en-US" altLang="ja-JP" sz="1463" dirty="0"/>
          </a:p>
          <a:p>
            <a:r>
              <a:rPr lang="en-US" altLang="ja-JP" sz="1463" dirty="0"/>
              <a:t>seq : 6, 1, 0</a:t>
            </a:r>
          </a:p>
          <a:p>
            <a:r>
              <a:rPr lang="en-US" altLang="ja-JP" sz="1463" dirty="0"/>
              <a:t>mode : turn</a:t>
            </a:r>
          </a:p>
          <a:p>
            <a:r>
              <a:rPr lang="en-US" altLang="ja-JP" sz="1463" dirty="0"/>
              <a:t>param : 0, shortest</a:t>
            </a:r>
            <a:endParaRPr lang="ja-JP" altLang="en-US" sz="1463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A83FE6-0CD2-429C-9BA7-E8BDAB60D190}"/>
              </a:ext>
            </a:extLst>
          </p:cNvPr>
          <p:cNvSpPr/>
          <p:nvPr/>
        </p:nvSpPr>
        <p:spPr>
          <a:xfrm>
            <a:off x="1796886" y="11485003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昇降を動かす</a:t>
            </a:r>
            <a:endParaRPr lang="en-US" altLang="ja-JP" sz="1463" dirty="0"/>
          </a:p>
          <a:p>
            <a:r>
              <a:rPr lang="en-US" altLang="ja-JP" sz="1463" dirty="0"/>
              <a:t>seq : 6, 2, 0</a:t>
            </a:r>
          </a:p>
          <a:p>
            <a:r>
              <a:rPr lang="en-US" altLang="ja-JP" sz="1463" dirty="0"/>
              <a:t>mode : rot</a:t>
            </a:r>
          </a:p>
          <a:p>
            <a:r>
              <a:rPr lang="en-US" altLang="ja-JP" sz="1463" dirty="0"/>
              <a:t>param : lower, 360</a:t>
            </a:r>
            <a:endParaRPr lang="ja-JP" altLang="en-US" sz="1463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84BD05-CAC4-4A90-8507-F4E724DADF62}"/>
              </a:ext>
            </a:extLst>
          </p:cNvPr>
          <p:cNvSpPr/>
          <p:nvPr/>
        </p:nvSpPr>
        <p:spPr>
          <a:xfrm>
            <a:off x="5443853" y="8337765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右に移動</a:t>
            </a:r>
            <a:endParaRPr lang="en-US" altLang="ja-JP" sz="1463" dirty="0"/>
          </a:p>
          <a:p>
            <a:r>
              <a:rPr lang="en-US" altLang="ja-JP" sz="1463" dirty="0"/>
              <a:t>seq : 6, 0, 1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1500, 1000, 300</a:t>
            </a:r>
            <a:endParaRPr lang="ja-JP" altLang="en-US" sz="1463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E8AD357-B339-4E80-8B85-D22736117C51}"/>
              </a:ext>
            </a:extLst>
          </p:cNvPr>
          <p:cNvSpPr/>
          <p:nvPr/>
        </p:nvSpPr>
        <p:spPr>
          <a:xfrm>
            <a:off x="9090820" y="8337765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ローラーを回転</a:t>
            </a:r>
            <a:endParaRPr lang="en-US" altLang="ja-JP" sz="1463" dirty="0"/>
          </a:p>
          <a:p>
            <a:r>
              <a:rPr lang="en-US" altLang="ja-JP" sz="1463" dirty="0"/>
              <a:t>seq : 7, 0, 0</a:t>
            </a:r>
          </a:p>
          <a:p>
            <a:r>
              <a:rPr lang="en-US" altLang="ja-JP" sz="1463" dirty="0"/>
              <a:t>mode : rev</a:t>
            </a:r>
          </a:p>
          <a:p>
            <a:r>
              <a:rPr lang="en-US" altLang="ja-JP" sz="1463" dirty="0"/>
              <a:t>param : roller, 300</a:t>
            </a:r>
            <a:endParaRPr lang="ja-JP" altLang="en-US" sz="1463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21B3AD-61EF-4201-8CC3-03124CD7C458}"/>
              </a:ext>
            </a:extLst>
          </p:cNvPr>
          <p:cNvSpPr/>
          <p:nvPr/>
        </p:nvSpPr>
        <p:spPr>
          <a:xfrm>
            <a:off x="9090818" y="9911376"/>
            <a:ext cx="312447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リミットスイッチが</a:t>
            </a:r>
            <a:endParaRPr lang="en-US" altLang="ja-JP" sz="1463" dirty="0"/>
          </a:p>
          <a:p>
            <a:r>
              <a:rPr lang="ja-JP" altLang="en-US" sz="1463" dirty="0"/>
              <a:t>押されるまで移動</a:t>
            </a:r>
            <a:endParaRPr lang="en-US" altLang="ja-JP" sz="1463" dirty="0"/>
          </a:p>
          <a:p>
            <a:r>
              <a:rPr lang="en-US" altLang="ja-JP" sz="1463" dirty="0"/>
              <a:t>seq : 7, 1, 0</a:t>
            </a:r>
          </a:p>
          <a:p>
            <a:r>
              <a:rPr lang="en-US" altLang="ja-JP" sz="1463" dirty="0"/>
              <a:t>mode : rev</a:t>
            </a:r>
          </a:p>
          <a:p>
            <a:r>
              <a:rPr lang="en-US" altLang="ja-JP" sz="1463" dirty="0"/>
              <a:t>param : front, 30, 0</a:t>
            </a:r>
            <a:endParaRPr lang="ja-JP" altLang="en-US" sz="1463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F1EF458-B203-4139-8375-9ADB0BC0ECFA}"/>
              </a:ext>
            </a:extLst>
          </p:cNvPr>
          <p:cNvSpPr/>
          <p:nvPr/>
        </p:nvSpPr>
        <p:spPr>
          <a:xfrm>
            <a:off x="13193488" y="9911384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左へ移動</a:t>
            </a:r>
            <a:endParaRPr lang="en-US" altLang="ja-JP" sz="1463" dirty="0"/>
          </a:p>
          <a:p>
            <a:r>
              <a:rPr lang="en-US" altLang="ja-JP" sz="1463" dirty="0"/>
              <a:t>seq : 7, 1, 1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1500, 1000, 30</a:t>
            </a:r>
            <a:endParaRPr lang="ja-JP" altLang="en-US" sz="1463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84B2E50-CAA1-4ED7-B6E2-08FA6B52697E}"/>
              </a:ext>
            </a:extLst>
          </p:cNvPr>
          <p:cNvSpPr/>
          <p:nvPr/>
        </p:nvSpPr>
        <p:spPr>
          <a:xfrm>
            <a:off x="16840456" y="8337765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ローラーを停止</a:t>
            </a:r>
            <a:endParaRPr lang="en-US" altLang="ja-JP" sz="1463" dirty="0"/>
          </a:p>
          <a:p>
            <a:r>
              <a:rPr lang="en-US" altLang="ja-JP" sz="1463" dirty="0"/>
              <a:t>seq : 8, 0, 0</a:t>
            </a:r>
          </a:p>
          <a:p>
            <a:r>
              <a:rPr lang="en-US" altLang="ja-JP" sz="1463" dirty="0"/>
              <a:t>mode : rev</a:t>
            </a:r>
          </a:p>
          <a:p>
            <a:r>
              <a:rPr lang="en-US" altLang="ja-JP" sz="1463" dirty="0"/>
              <a:t>param : roller, 0</a:t>
            </a:r>
            <a:endParaRPr lang="ja-JP" altLang="en-US" sz="1463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048E841-BC4B-4D4A-932A-6EB0F0F28776}"/>
              </a:ext>
            </a:extLst>
          </p:cNvPr>
          <p:cNvSpPr/>
          <p:nvPr/>
        </p:nvSpPr>
        <p:spPr>
          <a:xfrm>
            <a:off x="16840456" y="9911384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左へ移動</a:t>
            </a:r>
            <a:endParaRPr lang="en-US" altLang="ja-JP" sz="1463" dirty="0"/>
          </a:p>
          <a:p>
            <a:r>
              <a:rPr lang="en-US" altLang="ja-JP" sz="1463" dirty="0"/>
              <a:t>seq : 8, 1, 0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0, 1000, 300</a:t>
            </a:r>
            <a:endParaRPr lang="ja-JP" altLang="en-US" sz="1463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04A9C5-F985-4442-A45D-8DA98209374F}"/>
              </a:ext>
            </a:extLst>
          </p:cNvPr>
          <p:cNvSpPr/>
          <p:nvPr/>
        </p:nvSpPr>
        <p:spPr>
          <a:xfrm>
            <a:off x="16840456" y="11485003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回転する</a:t>
            </a:r>
            <a:endParaRPr lang="en-US" altLang="ja-JP" sz="1463" dirty="0"/>
          </a:p>
          <a:p>
            <a:r>
              <a:rPr lang="en-US" altLang="ja-JP" sz="1463" dirty="0"/>
              <a:t>seq : 8, 2, 0</a:t>
            </a:r>
          </a:p>
          <a:p>
            <a:r>
              <a:rPr lang="en-US" altLang="ja-JP" sz="1463" dirty="0"/>
              <a:t>mode : turn</a:t>
            </a:r>
          </a:p>
          <a:p>
            <a:r>
              <a:rPr lang="en-US" altLang="ja-JP" sz="1463" dirty="0"/>
              <a:t>param : 90, shortest</a:t>
            </a:r>
            <a:endParaRPr lang="ja-JP" altLang="en-US" sz="1463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4DC96A-1CC1-45A1-9262-85E9482C7026}"/>
              </a:ext>
            </a:extLst>
          </p:cNvPr>
          <p:cNvSpPr/>
          <p:nvPr/>
        </p:nvSpPr>
        <p:spPr>
          <a:xfrm>
            <a:off x="20487423" y="9911384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後ろへ移動</a:t>
            </a:r>
            <a:endParaRPr lang="en-US" altLang="ja-JP" sz="1463" dirty="0"/>
          </a:p>
          <a:p>
            <a:r>
              <a:rPr lang="en-US" altLang="ja-JP" sz="1463" dirty="0"/>
              <a:t>seq : 8, 1, 1</a:t>
            </a:r>
          </a:p>
          <a:p>
            <a:r>
              <a:rPr lang="en-US" altLang="ja-JP" sz="1463" dirty="0"/>
              <a:t>mode : odometry</a:t>
            </a:r>
          </a:p>
          <a:p>
            <a:r>
              <a:rPr lang="en-US" altLang="ja-JP" sz="1463" dirty="0"/>
              <a:t>param : 0, 0, 300</a:t>
            </a:r>
            <a:endParaRPr lang="ja-JP" altLang="en-US" sz="1463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2359FC-A4D0-4827-96FB-DABE0DC92A03}"/>
              </a:ext>
            </a:extLst>
          </p:cNvPr>
          <p:cNvSpPr/>
          <p:nvPr/>
        </p:nvSpPr>
        <p:spPr>
          <a:xfrm>
            <a:off x="16840456" y="13058622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昇降を動かす</a:t>
            </a:r>
            <a:endParaRPr lang="en-US" altLang="ja-JP" sz="1463" dirty="0"/>
          </a:p>
          <a:p>
            <a:r>
              <a:rPr lang="en-US" altLang="ja-JP" sz="1463" dirty="0"/>
              <a:t>seq : 8, 3, 0</a:t>
            </a:r>
          </a:p>
          <a:p>
            <a:r>
              <a:rPr lang="en-US" altLang="ja-JP" sz="1463" dirty="0"/>
              <a:t>mode : rot</a:t>
            </a:r>
          </a:p>
          <a:p>
            <a:r>
              <a:rPr lang="en-US" altLang="ja-JP" sz="1463" dirty="0"/>
              <a:t>param : upper, 0</a:t>
            </a:r>
            <a:endParaRPr lang="ja-JP" altLang="en-US" sz="1463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4B7734-62AD-46D3-9043-BEC723D02D66}"/>
              </a:ext>
            </a:extLst>
          </p:cNvPr>
          <p:cNvSpPr/>
          <p:nvPr/>
        </p:nvSpPr>
        <p:spPr>
          <a:xfrm>
            <a:off x="16840456" y="14632241"/>
            <a:ext cx="2668772" cy="1329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63" dirty="0"/>
              <a:t>name : </a:t>
            </a:r>
            <a:r>
              <a:rPr lang="ja-JP" altLang="en-US" sz="1463" dirty="0"/>
              <a:t>昇降を動かす</a:t>
            </a:r>
            <a:endParaRPr lang="en-US" altLang="ja-JP" sz="1463" dirty="0"/>
          </a:p>
          <a:p>
            <a:r>
              <a:rPr lang="en-US" altLang="ja-JP" sz="1463" dirty="0"/>
              <a:t>seq : 8, 4, 0</a:t>
            </a:r>
          </a:p>
          <a:p>
            <a:r>
              <a:rPr lang="en-US" altLang="ja-JP" sz="1463" dirty="0"/>
              <a:t>mode : rot</a:t>
            </a:r>
          </a:p>
          <a:p>
            <a:r>
              <a:rPr lang="en-US" altLang="ja-JP" sz="1463" dirty="0"/>
              <a:t>param : lower, 0</a:t>
            </a:r>
            <a:endParaRPr lang="ja-JP" altLang="en-US" sz="1463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B1EB690-14D7-4C47-977E-752E3C262F8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20001" y="947345"/>
            <a:ext cx="1576889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652A13A-8B91-4B70-97CE-97330A8769F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465673" y="947341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441A5CBC-E9ED-4DBB-9A68-05D45C761F4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1420912" y="947341"/>
            <a:ext cx="375989" cy="31472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D9AC4CB-A80A-4302-848F-D3322AFC8600}"/>
              </a:ext>
            </a:extLst>
          </p:cNvPr>
          <p:cNvCxnSpPr>
            <a:stCxn id="4" idx="3"/>
          </p:cNvCxnSpPr>
          <p:nvPr/>
        </p:nvCxnSpPr>
        <p:spPr>
          <a:xfrm flipV="1">
            <a:off x="4465658" y="947341"/>
            <a:ext cx="351582" cy="31472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77961E7-7659-4551-9172-AE7F56A30FEF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420910" y="2518315"/>
            <a:ext cx="375989" cy="26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67DF8C-E391-48C8-A087-76893262FA5F}"/>
              </a:ext>
            </a:extLst>
          </p:cNvPr>
          <p:cNvCxnSpPr>
            <a:stCxn id="3" idx="3"/>
          </p:cNvCxnSpPr>
          <p:nvPr/>
        </p:nvCxnSpPr>
        <p:spPr>
          <a:xfrm>
            <a:off x="4465658" y="2520975"/>
            <a:ext cx="351582" cy="3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9FA5BE6-75FF-43BA-9F76-3785B519048F}"/>
              </a:ext>
            </a:extLst>
          </p:cNvPr>
          <p:cNvCxnSpPr>
            <a:stCxn id="5" idx="3"/>
          </p:cNvCxnSpPr>
          <p:nvPr/>
        </p:nvCxnSpPr>
        <p:spPr>
          <a:xfrm>
            <a:off x="8112632" y="947341"/>
            <a:ext cx="978193" cy="97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BC2EE2B-4575-490E-A66D-3B97CA9473D0}"/>
              </a:ext>
            </a:extLst>
          </p:cNvPr>
          <p:cNvCxnSpPr>
            <a:stCxn id="10" idx="1"/>
          </p:cNvCxnSpPr>
          <p:nvPr/>
        </p:nvCxnSpPr>
        <p:spPr>
          <a:xfrm flipH="1">
            <a:off x="12215293" y="947341"/>
            <a:ext cx="9781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83F2A78-BB5D-4385-9DB9-2B427DDB922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862276" y="947341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375B502-1CD2-4DC8-BDB6-1C8BE31543D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9509243" y="947341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21623495-258D-44E8-8CA7-5C306E40357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796901" y="947358"/>
            <a:ext cx="21359309" cy="8054951"/>
          </a:xfrm>
          <a:prstGeom prst="bentConnector5">
            <a:avLst>
              <a:gd name="adj1" fmla="val -2589"/>
              <a:gd name="adj2" fmla="val 76366"/>
              <a:gd name="adj3" fmla="val 1044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E69B927-2E7C-49E0-A4DE-655FB53A6265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4465673" y="9002292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3347BD2-2803-443E-B67D-29361C05E45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8112641" y="9002292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9C564B2-8CC0-4EC8-A36F-8AE5B4A8F196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11759592" y="9002292"/>
            <a:ext cx="50808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4E899C70-E656-4115-AFF5-D31C85B347AF}"/>
              </a:ext>
            </a:extLst>
          </p:cNvPr>
          <p:cNvCxnSpPr>
            <a:stCxn id="15" idx="1"/>
          </p:cNvCxnSpPr>
          <p:nvPr/>
        </p:nvCxnSpPr>
        <p:spPr>
          <a:xfrm rot="10800000">
            <a:off x="1284825" y="9002292"/>
            <a:ext cx="512060" cy="31472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33E6983E-224A-40A6-827B-9039ADACEBB1}"/>
              </a:ext>
            </a:extLst>
          </p:cNvPr>
          <p:cNvCxnSpPr>
            <a:stCxn id="15" idx="3"/>
          </p:cNvCxnSpPr>
          <p:nvPr/>
        </p:nvCxnSpPr>
        <p:spPr>
          <a:xfrm flipV="1">
            <a:off x="4465657" y="9002292"/>
            <a:ext cx="3931168" cy="3147238"/>
          </a:xfrm>
          <a:prstGeom prst="bentConnector3">
            <a:avLst>
              <a:gd name="adj1" fmla="val 1007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4E0B0757-14A6-4192-8FB7-4BF2FEABD1EA}"/>
              </a:ext>
            </a:extLst>
          </p:cNvPr>
          <p:cNvCxnSpPr>
            <a:stCxn id="19" idx="1"/>
          </p:cNvCxnSpPr>
          <p:nvPr/>
        </p:nvCxnSpPr>
        <p:spPr>
          <a:xfrm flipH="1">
            <a:off x="12215293" y="10575919"/>
            <a:ext cx="978196" cy="6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6396C841-509F-42A0-BB41-E65A22037AAE}"/>
              </a:ext>
            </a:extLst>
          </p:cNvPr>
          <p:cNvCxnSpPr/>
          <p:nvPr/>
        </p:nvCxnSpPr>
        <p:spPr>
          <a:xfrm>
            <a:off x="8752441" y="9002309"/>
            <a:ext cx="3462867" cy="1573619"/>
          </a:xfrm>
          <a:prstGeom prst="bentConnector3">
            <a:avLst>
              <a:gd name="adj1" fmla="val 4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36244F1-8D3E-4063-B43E-1A150495EB4B}"/>
              </a:ext>
            </a:extLst>
          </p:cNvPr>
          <p:cNvCxnSpPr>
            <a:stCxn id="19" idx="3"/>
          </p:cNvCxnSpPr>
          <p:nvPr/>
        </p:nvCxnSpPr>
        <p:spPr>
          <a:xfrm flipV="1">
            <a:off x="15862276" y="9002309"/>
            <a:ext cx="281565" cy="157361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A5EAC64-ED08-4650-A703-18D932E4B662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19509243" y="10575911"/>
            <a:ext cx="97819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03C3E6D-308B-4F7D-BC54-04552E7B9A8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509227" y="9002292"/>
            <a:ext cx="55499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FDECF5CB-8FA1-48B6-A2D6-DABC2B8416C4}"/>
              </a:ext>
            </a:extLst>
          </p:cNvPr>
          <p:cNvCxnSpPr>
            <a:stCxn id="28" idx="1"/>
          </p:cNvCxnSpPr>
          <p:nvPr/>
        </p:nvCxnSpPr>
        <p:spPr>
          <a:xfrm rot="10800000">
            <a:off x="16474032" y="9002292"/>
            <a:ext cx="366429" cy="62944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34861A57-1D57-483E-9B77-274D1887DB59}"/>
              </a:ext>
            </a:extLst>
          </p:cNvPr>
          <p:cNvCxnSpPr>
            <a:stCxn id="28" idx="3"/>
          </p:cNvCxnSpPr>
          <p:nvPr/>
        </p:nvCxnSpPr>
        <p:spPr>
          <a:xfrm flipV="1">
            <a:off x="19509227" y="9002292"/>
            <a:ext cx="4013298" cy="629447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D5A7B2A-03A4-4758-99C5-C1CFAD122058}"/>
              </a:ext>
            </a:extLst>
          </p:cNvPr>
          <p:cNvCxnSpPr>
            <a:stCxn id="26" idx="3"/>
          </p:cNvCxnSpPr>
          <p:nvPr/>
        </p:nvCxnSpPr>
        <p:spPr>
          <a:xfrm>
            <a:off x="23156210" y="10575919"/>
            <a:ext cx="366331" cy="6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9A36F65-B72D-41ED-9149-BBBB787199EF}"/>
              </a:ext>
            </a:extLst>
          </p:cNvPr>
          <p:cNvCxnSpPr>
            <a:stCxn id="25" idx="3"/>
          </p:cNvCxnSpPr>
          <p:nvPr/>
        </p:nvCxnSpPr>
        <p:spPr>
          <a:xfrm>
            <a:off x="19509227" y="12149530"/>
            <a:ext cx="40132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BD9A6D98-A4F3-44A0-AF96-F335AC3B4DC1}"/>
              </a:ext>
            </a:extLst>
          </p:cNvPr>
          <p:cNvCxnSpPr>
            <a:stCxn id="27" idx="3"/>
          </p:cNvCxnSpPr>
          <p:nvPr/>
        </p:nvCxnSpPr>
        <p:spPr>
          <a:xfrm>
            <a:off x="19509227" y="13723158"/>
            <a:ext cx="4013298" cy="232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BC376ADE-75DC-437F-8647-1F03FC2555EB}"/>
              </a:ext>
            </a:extLst>
          </p:cNvPr>
          <p:cNvCxnSpPr>
            <a:stCxn id="8" idx="1"/>
          </p:cNvCxnSpPr>
          <p:nvPr/>
        </p:nvCxnSpPr>
        <p:spPr>
          <a:xfrm rot="10800000">
            <a:off x="5132943" y="947358"/>
            <a:ext cx="310927" cy="472085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51F53754-2173-4BCB-9D20-79A30BC6BB78}"/>
              </a:ext>
            </a:extLst>
          </p:cNvPr>
          <p:cNvCxnSpPr>
            <a:stCxn id="8" idx="3"/>
          </p:cNvCxnSpPr>
          <p:nvPr/>
        </p:nvCxnSpPr>
        <p:spPr>
          <a:xfrm flipV="1">
            <a:off x="8112638" y="947358"/>
            <a:ext cx="284201" cy="4720857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707362D-9A07-4BB2-AE3E-1ABBE987F23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132941" y="2518316"/>
            <a:ext cx="310927" cy="26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B501A8BA-10F3-4BDA-89FF-57B2342183A3}"/>
              </a:ext>
            </a:extLst>
          </p:cNvPr>
          <p:cNvCxnSpPr>
            <a:stCxn id="6" idx="3"/>
          </p:cNvCxnSpPr>
          <p:nvPr/>
        </p:nvCxnSpPr>
        <p:spPr>
          <a:xfrm flipV="1">
            <a:off x="8112638" y="2518316"/>
            <a:ext cx="284201" cy="26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18F589D2-C722-48B1-BA5B-A14D848A4AC2}"/>
              </a:ext>
            </a:extLst>
          </p:cNvPr>
          <p:cNvCxnSpPr>
            <a:stCxn id="7" idx="1"/>
          </p:cNvCxnSpPr>
          <p:nvPr/>
        </p:nvCxnSpPr>
        <p:spPr>
          <a:xfrm flipH="1">
            <a:off x="5132924" y="4094579"/>
            <a:ext cx="310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49BFB28-161F-43FF-A566-9053F7CAEEC2}"/>
              </a:ext>
            </a:extLst>
          </p:cNvPr>
          <p:cNvCxnSpPr>
            <a:stCxn id="7" idx="3"/>
          </p:cNvCxnSpPr>
          <p:nvPr/>
        </p:nvCxnSpPr>
        <p:spPr>
          <a:xfrm>
            <a:off x="8112638" y="4094579"/>
            <a:ext cx="2842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EF996F2-E170-4F06-8036-36CE973FBAAF}"/>
              </a:ext>
            </a:extLst>
          </p:cNvPr>
          <p:cNvCxnSpPr>
            <a:stCxn id="14" idx="1"/>
          </p:cNvCxnSpPr>
          <p:nvPr/>
        </p:nvCxnSpPr>
        <p:spPr>
          <a:xfrm flipH="1">
            <a:off x="1284825" y="10575911"/>
            <a:ext cx="5120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D6836FC-B608-45DB-BE39-AEAC975841D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65674" y="10575912"/>
            <a:ext cx="3956569" cy="35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68CE5580-C69E-4257-A0A8-06E5E6E8C764}"/>
              </a:ext>
            </a:extLst>
          </p:cNvPr>
          <p:cNvCxnSpPr>
            <a:stCxn id="24" idx="1"/>
          </p:cNvCxnSpPr>
          <p:nvPr/>
        </p:nvCxnSpPr>
        <p:spPr>
          <a:xfrm flipH="1">
            <a:off x="16474040" y="10575911"/>
            <a:ext cx="366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C6129F2E-3516-4154-A572-EA26613C20F5}"/>
              </a:ext>
            </a:extLst>
          </p:cNvPr>
          <p:cNvCxnSpPr>
            <a:stCxn id="25" idx="1"/>
          </p:cNvCxnSpPr>
          <p:nvPr/>
        </p:nvCxnSpPr>
        <p:spPr>
          <a:xfrm flipH="1">
            <a:off x="16474040" y="12149530"/>
            <a:ext cx="366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A155240-E190-4427-9FBD-57A4209C28F3}"/>
              </a:ext>
            </a:extLst>
          </p:cNvPr>
          <p:cNvCxnSpPr>
            <a:stCxn id="27" idx="1"/>
          </p:cNvCxnSpPr>
          <p:nvPr/>
        </p:nvCxnSpPr>
        <p:spPr>
          <a:xfrm flipH="1">
            <a:off x="16474040" y="13723149"/>
            <a:ext cx="3664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499</Words>
  <Application>Microsoft Office PowerPoint</Application>
  <PresentationFormat>ユーザー設定</PresentationFormat>
  <Paragraphs>98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地引　琢人</dc:creator>
  <cp:lastModifiedBy>地引　琢人</cp:lastModifiedBy>
  <cp:revision>12</cp:revision>
  <dcterms:created xsi:type="dcterms:W3CDTF">2020-09-07T04:45:54Z</dcterms:created>
  <dcterms:modified xsi:type="dcterms:W3CDTF">2020-09-07T08:39:36Z</dcterms:modified>
</cp:coreProperties>
</file>