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KESH KOTARU" userId="876565dc6cc363fc" providerId="LiveId" clId="{6B14BAAA-48D0-406A-959F-F92A3BAC14BE}"/>
    <pc:docChg chg="undo custSel addSld delSld modSld">
      <pc:chgData name="LOKESH KOTARU" userId="876565dc6cc363fc" providerId="LiveId" clId="{6B14BAAA-48D0-406A-959F-F92A3BAC14BE}" dt="2024-06-13T15:58:23.725" v="124" actId="14100"/>
      <pc:docMkLst>
        <pc:docMk/>
      </pc:docMkLst>
      <pc:sldChg chg="modSp mod">
        <pc:chgData name="LOKESH KOTARU" userId="876565dc6cc363fc" providerId="LiveId" clId="{6B14BAAA-48D0-406A-959F-F92A3BAC14BE}" dt="2024-06-13T15:44:28.919" v="61" actId="20577"/>
        <pc:sldMkLst>
          <pc:docMk/>
          <pc:sldMk cId="1284820134" sldId="256"/>
        </pc:sldMkLst>
        <pc:spChg chg="mod">
          <ac:chgData name="LOKESH KOTARU" userId="876565dc6cc363fc" providerId="LiveId" clId="{6B14BAAA-48D0-406A-959F-F92A3BAC14BE}" dt="2024-06-13T15:44:28.919" v="61" actId="20577"/>
          <ac:spMkLst>
            <pc:docMk/>
            <pc:sldMk cId="1284820134" sldId="256"/>
            <ac:spMk id="2" creationId="{BB2305E8-02EA-2CE2-698C-6A6E38195902}"/>
          </ac:spMkLst>
        </pc:spChg>
      </pc:sldChg>
      <pc:sldChg chg="addSp delSp modSp mod">
        <pc:chgData name="LOKESH KOTARU" userId="876565dc6cc363fc" providerId="LiveId" clId="{6B14BAAA-48D0-406A-959F-F92A3BAC14BE}" dt="2024-06-13T10:01:19.745" v="4" actId="21"/>
        <pc:sldMkLst>
          <pc:docMk/>
          <pc:sldMk cId="1013107191" sldId="258"/>
        </pc:sldMkLst>
        <pc:spChg chg="mod">
          <ac:chgData name="LOKESH KOTARU" userId="876565dc6cc363fc" providerId="LiveId" clId="{6B14BAAA-48D0-406A-959F-F92A3BAC14BE}" dt="2024-06-13T10:00:51.898" v="1" actId="1076"/>
          <ac:spMkLst>
            <pc:docMk/>
            <pc:sldMk cId="1013107191" sldId="258"/>
            <ac:spMk id="2" creationId="{6AC87FE1-DCCE-352D-0D6E-CBF610694AE1}"/>
          </ac:spMkLst>
        </pc:spChg>
        <pc:spChg chg="add del mod">
          <ac:chgData name="LOKESH KOTARU" userId="876565dc6cc363fc" providerId="LiveId" clId="{6B14BAAA-48D0-406A-959F-F92A3BAC14BE}" dt="2024-06-13T10:01:19.745" v="4" actId="21"/>
          <ac:spMkLst>
            <pc:docMk/>
            <pc:sldMk cId="1013107191" sldId="258"/>
            <ac:spMk id="5" creationId="{E7CEF630-3136-0475-628D-FE737B9F079F}"/>
          </ac:spMkLst>
        </pc:spChg>
        <pc:graphicFrameChg chg="add del mod">
          <ac:chgData name="LOKESH KOTARU" userId="876565dc6cc363fc" providerId="LiveId" clId="{6B14BAAA-48D0-406A-959F-F92A3BAC14BE}" dt="2024-06-13T10:01:19.745" v="4" actId="21"/>
          <ac:graphicFrameMkLst>
            <pc:docMk/>
            <pc:sldMk cId="1013107191" sldId="258"/>
            <ac:graphicFrameMk id="4" creationId="{AA1155DA-9934-0292-618F-9159E8B926DD}"/>
          </ac:graphicFrameMkLst>
        </pc:graphicFrameChg>
      </pc:sldChg>
      <pc:sldChg chg="addSp delSp modSp mod">
        <pc:chgData name="LOKESH KOTARU" userId="876565dc6cc363fc" providerId="LiveId" clId="{6B14BAAA-48D0-406A-959F-F92A3BAC14BE}" dt="2024-06-13T12:10:27.966" v="19" actId="5793"/>
        <pc:sldMkLst>
          <pc:docMk/>
          <pc:sldMk cId="3077906970" sldId="265"/>
        </pc:sldMkLst>
        <pc:spChg chg="add del mod">
          <ac:chgData name="LOKESH KOTARU" userId="876565dc6cc363fc" providerId="LiveId" clId="{6B14BAAA-48D0-406A-959F-F92A3BAC14BE}" dt="2024-06-13T11:58:29.775" v="7"/>
          <ac:spMkLst>
            <pc:docMk/>
            <pc:sldMk cId="3077906970" sldId="265"/>
            <ac:spMk id="4" creationId="{C49D5F41-10A4-16CA-F4CC-30681445716C}"/>
          </ac:spMkLst>
        </pc:spChg>
        <pc:spChg chg="add mod">
          <ac:chgData name="LOKESH KOTARU" userId="876565dc6cc363fc" providerId="LiveId" clId="{6B14BAAA-48D0-406A-959F-F92A3BAC14BE}" dt="2024-06-13T12:10:27.966" v="19" actId="5793"/>
          <ac:spMkLst>
            <pc:docMk/>
            <pc:sldMk cId="3077906970" sldId="265"/>
            <ac:spMk id="8" creationId="{CF92E91E-916B-1D57-C55B-A908EA276BA0}"/>
          </ac:spMkLst>
        </pc:spChg>
        <pc:graphicFrameChg chg="add del mod">
          <ac:chgData name="LOKESH KOTARU" userId="876565dc6cc363fc" providerId="LiveId" clId="{6B14BAAA-48D0-406A-959F-F92A3BAC14BE}" dt="2024-06-13T12:06:27.228" v="9" actId="21"/>
          <ac:graphicFrameMkLst>
            <pc:docMk/>
            <pc:sldMk cId="3077906970" sldId="265"/>
            <ac:graphicFrameMk id="5" creationId="{A3C642B3-9129-954E-306F-47A2FB376A74}"/>
          </ac:graphicFrameMkLst>
        </pc:graphicFrameChg>
        <pc:graphicFrameChg chg="del mod">
          <ac:chgData name="LOKESH KOTARU" userId="876565dc6cc363fc" providerId="LiveId" clId="{6B14BAAA-48D0-406A-959F-F92A3BAC14BE}" dt="2024-06-13T11:56:53.892" v="6" actId="21"/>
          <ac:graphicFrameMkLst>
            <pc:docMk/>
            <pc:sldMk cId="3077906970" sldId="265"/>
            <ac:graphicFrameMk id="7" creationId="{7F7C8F6D-EE6F-591E-FC0B-87D41CD27175}"/>
          </ac:graphicFrameMkLst>
        </pc:graphicFrameChg>
      </pc:sldChg>
      <pc:sldChg chg="modSp new mod">
        <pc:chgData name="LOKESH KOTARU" userId="876565dc6cc363fc" providerId="LiveId" clId="{6B14BAAA-48D0-406A-959F-F92A3BAC14BE}" dt="2024-06-13T15:58:23.725" v="124" actId="14100"/>
        <pc:sldMkLst>
          <pc:docMk/>
          <pc:sldMk cId="947791118" sldId="268"/>
        </pc:sldMkLst>
        <pc:spChg chg="mod">
          <ac:chgData name="LOKESH KOTARU" userId="876565dc6cc363fc" providerId="LiveId" clId="{6B14BAAA-48D0-406A-959F-F92A3BAC14BE}" dt="2024-06-13T15:57:16.153" v="84" actId="20577"/>
          <ac:spMkLst>
            <pc:docMk/>
            <pc:sldMk cId="947791118" sldId="268"/>
            <ac:spMk id="2" creationId="{DB3191D9-3DAE-3615-BDC8-91BB7B3D0C36}"/>
          </ac:spMkLst>
        </pc:spChg>
        <pc:spChg chg="mod">
          <ac:chgData name="LOKESH KOTARU" userId="876565dc6cc363fc" providerId="LiveId" clId="{6B14BAAA-48D0-406A-959F-F92A3BAC14BE}" dt="2024-06-13T15:58:23.725" v="124" actId="14100"/>
          <ac:spMkLst>
            <pc:docMk/>
            <pc:sldMk cId="947791118" sldId="268"/>
            <ac:spMk id="3" creationId="{E8C04336-B10A-47D3-AE1C-F3B806A6F133}"/>
          </ac:spMkLst>
        </pc:spChg>
      </pc:sldChg>
      <pc:sldChg chg="new del">
        <pc:chgData name="LOKESH KOTARU" userId="876565dc6cc363fc" providerId="LiveId" clId="{6B14BAAA-48D0-406A-959F-F92A3BAC14BE}" dt="2024-06-13T15:44:46.857" v="63" actId="680"/>
        <pc:sldMkLst>
          <pc:docMk/>
          <pc:sldMk cId="3110224556" sldId="268"/>
        </pc:sldMkLst>
      </pc:sldChg>
    </pc:docChg>
  </pc:docChgLst>
  <pc:docChgLst>
    <pc:chgData name="LOKESH KOTARU" userId="876565dc6cc363fc" providerId="LiveId" clId="{E103507A-7A11-424B-8CCE-4589672C6F9C}"/>
    <pc:docChg chg="custSel modSld">
      <pc:chgData name="LOKESH KOTARU" userId="876565dc6cc363fc" providerId="LiveId" clId="{E103507A-7A11-424B-8CCE-4589672C6F9C}" dt="2024-06-18T08:13:48.770" v="44" actId="20577"/>
      <pc:docMkLst>
        <pc:docMk/>
      </pc:docMkLst>
      <pc:sldChg chg="modSp mod">
        <pc:chgData name="LOKESH KOTARU" userId="876565dc6cc363fc" providerId="LiveId" clId="{E103507A-7A11-424B-8CCE-4589672C6F9C}" dt="2024-06-18T08:13:48.770" v="44" actId="20577"/>
        <pc:sldMkLst>
          <pc:docMk/>
          <pc:sldMk cId="1284820134" sldId="256"/>
        </pc:sldMkLst>
        <pc:spChg chg="mod">
          <ac:chgData name="LOKESH KOTARU" userId="876565dc6cc363fc" providerId="LiveId" clId="{E103507A-7A11-424B-8CCE-4589672C6F9C}" dt="2024-06-18T08:13:48.770" v="44" actId="20577"/>
          <ac:spMkLst>
            <pc:docMk/>
            <pc:sldMk cId="1284820134" sldId="256"/>
            <ac:spMk id="2" creationId="{BB2305E8-02EA-2CE2-698C-6A6E38195902}"/>
          </ac:spMkLst>
        </pc:spChg>
      </pc:sldChg>
    </pc:docChg>
  </pc:docChgLst>
  <pc:docChgLst>
    <pc:chgData name="LOKESH KOTARU" userId="876565dc6cc363fc" providerId="LiveId" clId="{4F17F542-0238-4634-8DDE-23D1B911F56F}"/>
    <pc:docChg chg="custSel modSld">
      <pc:chgData name="LOKESH KOTARU" userId="876565dc6cc363fc" providerId="LiveId" clId="{4F17F542-0238-4634-8DDE-23D1B911F56F}" dt="2024-06-18T08:45:24.720" v="49" actId="20577"/>
      <pc:docMkLst>
        <pc:docMk/>
      </pc:docMkLst>
      <pc:sldChg chg="modSp mod">
        <pc:chgData name="LOKESH KOTARU" userId="876565dc6cc363fc" providerId="LiveId" clId="{4F17F542-0238-4634-8DDE-23D1B911F56F}" dt="2024-06-18T08:45:24.720" v="49" actId="20577"/>
        <pc:sldMkLst>
          <pc:docMk/>
          <pc:sldMk cId="1284820134" sldId="256"/>
        </pc:sldMkLst>
        <pc:spChg chg="mod">
          <ac:chgData name="LOKESH KOTARU" userId="876565dc6cc363fc" providerId="LiveId" clId="{4F17F542-0238-4634-8DDE-23D1B911F56F}" dt="2024-06-18T08:45:24.720" v="49" actId="20577"/>
          <ac:spMkLst>
            <pc:docMk/>
            <pc:sldMk cId="1284820134" sldId="256"/>
            <ac:spMk id="2" creationId="{BB2305E8-02EA-2CE2-698C-6A6E3819590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4B9A1C-E341-48AA-BA0C-84FE82A0DC3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E4B246A7-9534-4068-930B-2394AD7F36DC}">
      <dgm:prSet phldrT="[Text]"/>
      <dgm:spPr/>
      <dgm:t>
        <a:bodyPr/>
        <a:lstStyle/>
        <a:p>
          <a:r>
            <a:rPr lang="en-IN" dirty="0"/>
            <a:t>Problem statement</a:t>
          </a:r>
        </a:p>
      </dgm:t>
    </dgm:pt>
    <dgm:pt modelId="{0E6E2D1A-1344-45D8-9DF3-D2ED90C03C53}" type="parTrans" cxnId="{43BA8288-A2A5-484D-B1E0-262886F86ED6}">
      <dgm:prSet/>
      <dgm:spPr/>
      <dgm:t>
        <a:bodyPr/>
        <a:lstStyle/>
        <a:p>
          <a:endParaRPr lang="en-IN"/>
        </a:p>
      </dgm:t>
    </dgm:pt>
    <dgm:pt modelId="{632FAEA4-4AF9-4A8A-BEB9-241AE3818118}" type="sibTrans" cxnId="{43BA8288-A2A5-484D-B1E0-262886F86ED6}">
      <dgm:prSet/>
      <dgm:spPr/>
      <dgm:t>
        <a:bodyPr/>
        <a:lstStyle/>
        <a:p>
          <a:endParaRPr lang="en-IN"/>
        </a:p>
      </dgm:t>
    </dgm:pt>
    <dgm:pt modelId="{96D4F1CA-1EEF-405C-821B-FBA6196C152D}">
      <dgm:prSet phldrT="[Text]"/>
      <dgm:spPr/>
      <dgm:t>
        <a:bodyPr/>
        <a:lstStyle/>
        <a:p>
          <a:r>
            <a:rPr lang="en-IN" dirty="0"/>
            <a:t>Who are the end users</a:t>
          </a:r>
        </a:p>
      </dgm:t>
    </dgm:pt>
    <dgm:pt modelId="{91B1573A-C8E7-4FD2-8838-7FB63674CD8A}" type="parTrans" cxnId="{76190344-1F87-452F-9893-8C87E07EEF6A}">
      <dgm:prSet/>
      <dgm:spPr/>
      <dgm:t>
        <a:bodyPr/>
        <a:lstStyle/>
        <a:p>
          <a:endParaRPr lang="en-IN"/>
        </a:p>
      </dgm:t>
    </dgm:pt>
    <dgm:pt modelId="{8250692E-2F69-4920-A21B-3A0B78643E8D}" type="sibTrans" cxnId="{76190344-1F87-452F-9893-8C87E07EEF6A}">
      <dgm:prSet/>
      <dgm:spPr/>
      <dgm:t>
        <a:bodyPr/>
        <a:lstStyle/>
        <a:p>
          <a:endParaRPr lang="en-IN"/>
        </a:p>
      </dgm:t>
    </dgm:pt>
    <dgm:pt modelId="{16AF1A6C-1000-4A2F-8166-37C07C84056D}">
      <dgm:prSet phldrT="[Text]"/>
      <dgm:spPr/>
      <dgm:t>
        <a:bodyPr/>
        <a:lstStyle/>
        <a:p>
          <a:r>
            <a:rPr lang="en-IN" dirty="0"/>
            <a:t>Project overview</a:t>
          </a:r>
        </a:p>
      </dgm:t>
    </dgm:pt>
    <dgm:pt modelId="{BCD5E370-7D00-4046-AAE6-E8256AB03990}" type="parTrans" cxnId="{1DA9C99D-3C58-43CD-B57B-F3494C6F4502}">
      <dgm:prSet/>
      <dgm:spPr/>
      <dgm:t>
        <a:bodyPr/>
        <a:lstStyle/>
        <a:p>
          <a:endParaRPr lang="en-IN"/>
        </a:p>
      </dgm:t>
    </dgm:pt>
    <dgm:pt modelId="{AE6F8758-B5BB-4A40-A689-F1B904420ABE}" type="sibTrans" cxnId="{1DA9C99D-3C58-43CD-B57B-F3494C6F4502}">
      <dgm:prSet/>
      <dgm:spPr/>
      <dgm:t>
        <a:bodyPr/>
        <a:lstStyle/>
        <a:p>
          <a:endParaRPr lang="en-IN"/>
        </a:p>
      </dgm:t>
    </dgm:pt>
    <dgm:pt modelId="{C38B65A3-9CD7-4830-91ED-6FB3842E508C}">
      <dgm:prSet phldrT="[Text]"/>
      <dgm:spPr/>
      <dgm:t>
        <a:bodyPr/>
        <a:lstStyle/>
        <a:p>
          <a:r>
            <a:rPr lang="en-IN" dirty="0"/>
            <a:t>Modelling</a:t>
          </a:r>
        </a:p>
      </dgm:t>
    </dgm:pt>
    <dgm:pt modelId="{0FEBB706-A705-47D2-B0C9-99E12AF15917}" type="parTrans" cxnId="{78B4C9FA-6D28-4F2F-8C42-2F10C2E30625}">
      <dgm:prSet/>
      <dgm:spPr/>
      <dgm:t>
        <a:bodyPr/>
        <a:lstStyle/>
        <a:p>
          <a:endParaRPr lang="en-IN"/>
        </a:p>
      </dgm:t>
    </dgm:pt>
    <dgm:pt modelId="{1447D5EC-40CA-4E1B-842A-7AC0AF470682}" type="sibTrans" cxnId="{78B4C9FA-6D28-4F2F-8C42-2F10C2E30625}">
      <dgm:prSet/>
      <dgm:spPr/>
      <dgm:t>
        <a:bodyPr/>
        <a:lstStyle/>
        <a:p>
          <a:endParaRPr lang="en-IN"/>
        </a:p>
      </dgm:t>
    </dgm:pt>
    <dgm:pt modelId="{F514AA91-9290-400E-8F94-C523BF06F068}">
      <dgm:prSet phldrT="[Text]"/>
      <dgm:spPr/>
      <dgm:t>
        <a:bodyPr/>
        <a:lstStyle/>
        <a:p>
          <a:r>
            <a:rPr lang="en-IN" dirty="0"/>
            <a:t>result</a:t>
          </a:r>
        </a:p>
      </dgm:t>
    </dgm:pt>
    <dgm:pt modelId="{D16297F3-7DE6-409F-87DB-0131B7D29B06}" type="parTrans" cxnId="{F729AAD5-A569-4274-B36F-79A8646A99E5}">
      <dgm:prSet/>
      <dgm:spPr/>
      <dgm:t>
        <a:bodyPr/>
        <a:lstStyle/>
        <a:p>
          <a:endParaRPr lang="en-IN"/>
        </a:p>
      </dgm:t>
    </dgm:pt>
    <dgm:pt modelId="{70D93E8A-5684-44B3-9711-CC3EBB115C16}" type="sibTrans" cxnId="{F729AAD5-A569-4274-B36F-79A8646A99E5}">
      <dgm:prSet/>
      <dgm:spPr/>
      <dgm:t>
        <a:bodyPr/>
        <a:lstStyle/>
        <a:p>
          <a:endParaRPr lang="en-IN"/>
        </a:p>
      </dgm:t>
    </dgm:pt>
    <dgm:pt modelId="{1E566B75-AAA8-4350-82D7-C81D8420F378}">
      <dgm:prSet phldrT="[Text]"/>
      <dgm:spPr/>
      <dgm:t>
        <a:bodyPr/>
        <a:lstStyle/>
        <a:p>
          <a:r>
            <a:rPr lang="en-IN" dirty="0"/>
            <a:t>Solution and its value</a:t>
          </a:r>
        </a:p>
      </dgm:t>
    </dgm:pt>
    <dgm:pt modelId="{B45AABFD-001B-4D48-AD8F-58A64ED0EC8D}" type="sibTrans" cxnId="{87D4AA3A-DFE4-433D-9D02-C67D5246489D}">
      <dgm:prSet/>
      <dgm:spPr/>
      <dgm:t>
        <a:bodyPr/>
        <a:lstStyle/>
        <a:p>
          <a:endParaRPr lang="en-IN"/>
        </a:p>
      </dgm:t>
    </dgm:pt>
    <dgm:pt modelId="{7650997E-E1A4-41FF-8F3F-904DB9FBB42B}" type="parTrans" cxnId="{87D4AA3A-DFE4-433D-9D02-C67D5246489D}">
      <dgm:prSet/>
      <dgm:spPr/>
      <dgm:t>
        <a:bodyPr/>
        <a:lstStyle/>
        <a:p>
          <a:endParaRPr lang="en-IN"/>
        </a:p>
      </dgm:t>
    </dgm:pt>
    <dgm:pt modelId="{F1FDF778-B5F6-43C2-802F-09A800580E2C}" type="pres">
      <dgm:prSet presAssocID="{794B9A1C-E341-48AA-BA0C-84FE82A0DC3D}" presName="linear" presStyleCnt="0">
        <dgm:presLayoutVars>
          <dgm:dir/>
          <dgm:animLvl val="lvl"/>
          <dgm:resizeHandles val="exact"/>
        </dgm:presLayoutVars>
      </dgm:prSet>
      <dgm:spPr/>
    </dgm:pt>
    <dgm:pt modelId="{F6042152-5C72-44CF-BE5D-0EC795553C76}" type="pres">
      <dgm:prSet presAssocID="{E4B246A7-9534-4068-930B-2394AD7F36DC}" presName="parentLin" presStyleCnt="0"/>
      <dgm:spPr/>
    </dgm:pt>
    <dgm:pt modelId="{0A4DD3BE-BC65-4029-B679-F680B13DEC3F}" type="pres">
      <dgm:prSet presAssocID="{E4B246A7-9534-4068-930B-2394AD7F36DC}" presName="parentLeftMargin" presStyleLbl="node1" presStyleIdx="0" presStyleCnt="6"/>
      <dgm:spPr/>
    </dgm:pt>
    <dgm:pt modelId="{D1CEC5F7-7EAD-4C3F-A954-C75AAFC3A4D1}" type="pres">
      <dgm:prSet presAssocID="{E4B246A7-9534-4068-930B-2394AD7F36DC}" presName="parentText" presStyleLbl="node1" presStyleIdx="0" presStyleCnt="6">
        <dgm:presLayoutVars>
          <dgm:chMax val="0"/>
          <dgm:bulletEnabled val="1"/>
        </dgm:presLayoutVars>
      </dgm:prSet>
      <dgm:spPr/>
    </dgm:pt>
    <dgm:pt modelId="{7049B724-E648-4FAB-9A2A-9D34AE4EB62E}" type="pres">
      <dgm:prSet presAssocID="{E4B246A7-9534-4068-930B-2394AD7F36DC}" presName="negativeSpace" presStyleCnt="0"/>
      <dgm:spPr/>
    </dgm:pt>
    <dgm:pt modelId="{1CD5EF8F-5E23-4005-A30B-0D4BD19FCD95}" type="pres">
      <dgm:prSet presAssocID="{E4B246A7-9534-4068-930B-2394AD7F36DC}" presName="childText" presStyleLbl="conFgAcc1" presStyleIdx="0" presStyleCnt="6">
        <dgm:presLayoutVars>
          <dgm:bulletEnabled val="1"/>
        </dgm:presLayoutVars>
      </dgm:prSet>
      <dgm:spPr/>
    </dgm:pt>
    <dgm:pt modelId="{1A536E72-9C55-4D1A-BD81-76288132A3B9}" type="pres">
      <dgm:prSet presAssocID="{632FAEA4-4AF9-4A8A-BEB9-241AE3818118}" presName="spaceBetweenRectangles" presStyleCnt="0"/>
      <dgm:spPr/>
    </dgm:pt>
    <dgm:pt modelId="{588E76EB-683A-4C33-8BF2-E7DFC37C2883}" type="pres">
      <dgm:prSet presAssocID="{16AF1A6C-1000-4A2F-8166-37C07C84056D}" presName="parentLin" presStyleCnt="0"/>
      <dgm:spPr/>
    </dgm:pt>
    <dgm:pt modelId="{C879A604-4396-4443-8757-C1ED7DBA72A0}" type="pres">
      <dgm:prSet presAssocID="{16AF1A6C-1000-4A2F-8166-37C07C84056D}" presName="parentLeftMargin" presStyleLbl="node1" presStyleIdx="0" presStyleCnt="6"/>
      <dgm:spPr/>
    </dgm:pt>
    <dgm:pt modelId="{017DC9EB-FE81-4765-99D7-7DEC6A20CC4E}" type="pres">
      <dgm:prSet presAssocID="{16AF1A6C-1000-4A2F-8166-37C07C84056D}" presName="parentText" presStyleLbl="node1" presStyleIdx="1" presStyleCnt="6">
        <dgm:presLayoutVars>
          <dgm:chMax val="0"/>
          <dgm:bulletEnabled val="1"/>
        </dgm:presLayoutVars>
      </dgm:prSet>
      <dgm:spPr/>
    </dgm:pt>
    <dgm:pt modelId="{4622F132-9D9A-4424-942C-1B66D6B7DA9E}" type="pres">
      <dgm:prSet presAssocID="{16AF1A6C-1000-4A2F-8166-37C07C84056D}" presName="negativeSpace" presStyleCnt="0"/>
      <dgm:spPr/>
    </dgm:pt>
    <dgm:pt modelId="{4E3FA896-3C96-4E8C-8520-DEF6B3F51C64}" type="pres">
      <dgm:prSet presAssocID="{16AF1A6C-1000-4A2F-8166-37C07C84056D}" presName="childText" presStyleLbl="conFgAcc1" presStyleIdx="1" presStyleCnt="6">
        <dgm:presLayoutVars>
          <dgm:bulletEnabled val="1"/>
        </dgm:presLayoutVars>
      </dgm:prSet>
      <dgm:spPr/>
    </dgm:pt>
    <dgm:pt modelId="{54BA8861-47AE-4177-AB3A-182F0C0E1B77}" type="pres">
      <dgm:prSet presAssocID="{AE6F8758-B5BB-4A40-A689-F1B904420ABE}" presName="spaceBetweenRectangles" presStyleCnt="0"/>
      <dgm:spPr/>
    </dgm:pt>
    <dgm:pt modelId="{6E08F708-F359-4940-8E75-B1B7DFD24CDB}" type="pres">
      <dgm:prSet presAssocID="{96D4F1CA-1EEF-405C-821B-FBA6196C152D}" presName="parentLin" presStyleCnt="0"/>
      <dgm:spPr/>
    </dgm:pt>
    <dgm:pt modelId="{0B439F47-DA53-407F-9736-418D4BEC2C43}" type="pres">
      <dgm:prSet presAssocID="{96D4F1CA-1EEF-405C-821B-FBA6196C152D}" presName="parentLeftMargin" presStyleLbl="node1" presStyleIdx="1" presStyleCnt="6"/>
      <dgm:spPr/>
    </dgm:pt>
    <dgm:pt modelId="{6DCD33A5-7D16-4913-A373-CEBAB762C73D}" type="pres">
      <dgm:prSet presAssocID="{96D4F1CA-1EEF-405C-821B-FBA6196C152D}" presName="parentText" presStyleLbl="node1" presStyleIdx="2" presStyleCnt="6">
        <dgm:presLayoutVars>
          <dgm:chMax val="0"/>
          <dgm:bulletEnabled val="1"/>
        </dgm:presLayoutVars>
      </dgm:prSet>
      <dgm:spPr/>
    </dgm:pt>
    <dgm:pt modelId="{4878771C-4264-404F-BC2C-541BE06C34FE}" type="pres">
      <dgm:prSet presAssocID="{96D4F1CA-1EEF-405C-821B-FBA6196C152D}" presName="negativeSpace" presStyleCnt="0"/>
      <dgm:spPr/>
    </dgm:pt>
    <dgm:pt modelId="{E8242749-3559-43B1-B4DE-0F9212422515}" type="pres">
      <dgm:prSet presAssocID="{96D4F1CA-1EEF-405C-821B-FBA6196C152D}" presName="childText" presStyleLbl="conFgAcc1" presStyleIdx="2" presStyleCnt="6">
        <dgm:presLayoutVars>
          <dgm:bulletEnabled val="1"/>
        </dgm:presLayoutVars>
      </dgm:prSet>
      <dgm:spPr/>
    </dgm:pt>
    <dgm:pt modelId="{5220B9F5-C66E-437B-87E4-AEBAD4954DF2}" type="pres">
      <dgm:prSet presAssocID="{8250692E-2F69-4920-A21B-3A0B78643E8D}" presName="spaceBetweenRectangles" presStyleCnt="0"/>
      <dgm:spPr/>
    </dgm:pt>
    <dgm:pt modelId="{51DF0337-8FB2-424F-B065-6AA73D54EC81}" type="pres">
      <dgm:prSet presAssocID="{1E566B75-AAA8-4350-82D7-C81D8420F378}" presName="parentLin" presStyleCnt="0"/>
      <dgm:spPr/>
    </dgm:pt>
    <dgm:pt modelId="{B684AF18-2DCE-4105-A80C-08CB35F73183}" type="pres">
      <dgm:prSet presAssocID="{1E566B75-AAA8-4350-82D7-C81D8420F378}" presName="parentLeftMargin" presStyleLbl="node1" presStyleIdx="2" presStyleCnt="6"/>
      <dgm:spPr/>
    </dgm:pt>
    <dgm:pt modelId="{2381ABB0-2C12-4B37-91A9-65E48C0843DE}" type="pres">
      <dgm:prSet presAssocID="{1E566B75-AAA8-4350-82D7-C81D8420F378}" presName="parentText" presStyleLbl="node1" presStyleIdx="3" presStyleCnt="6">
        <dgm:presLayoutVars>
          <dgm:chMax val="0"/>
          <dgm:bulletEnabled val="1"/>
        </dgm:presLayoutVars>
      </dgm:prSet>
      <dgm:spPr/>
    </dgm:pt>
    <dgm:pt modelId="{A5972BAB-3E2D-4389-AF3C-1DBCC6C15498}" type="pres">
      <dgm:prSet presAssocID="{1E566B75-AAA8-4350-82D7-C81D8420F378}" presName="negativeSpace" presStyleCnt="0"/>
      <dgm:spPr/>
    </dgm:pt>
    <dgm:pt modelId="{496E6517-4980-4EC9-A396-32CBD0797034}" type="pres">
      <dgm:prSet presAssocID="{1E566B75-AAA8-4350-82D7-C81D8420F378}" presName="childText" presStyleLbl="conFgAcc1" presStyleIdx="3" presStyleCnt="6">
        <dgm:presLayoutVars>
          <dgm:bulletEnabled val="1"/>
        </dgm:presLayoutVars>
      </dgm:prSet>
      <dgm:spPr/>
    </dgm:pt>
    <dgm:pt modelId="{03D8C7D6-7815-442E-B729-AF53375BFE28}" type="pres">
      <dgm:prSet presAssocID="{B45AABFD-001B-4D48-AD8F-58A64ED0EC8D}" presName="spaceBetweenRectangles" presStyleCnt="0"/>
      <dgm:spPr/>
    </dgm:pt>
    <dgm:pt modelId="{4A573AE0-5514-48D5-91D0-1D560A989D16}" type="pres">
      <dgm:prSet presAssocID="{C38B65A3-9CD7-4830-91ED-6FB3842E508C}" presName="parentLin" presStyleCnt="0"/>
      <dgm:spPr/>
    </dgm:pt>
    <dgm:pt modelId="{BB5E32C8-E59F-4A18-B39F-219D0BDC1EDA}" type="pres">
      <dgm:prSet presAssocID="{C38B65A3-9CD7-4830-91ED-6FB3842E508C}" presName="parentLeftMargin" presStyleLbl="node1" presStyleIdx="3" presStyleCnt="6"/>
      <dgm:spPr/>
    </dgm:pt>
    <dgm:pt modelId="{EE7306A5-258F-41CA-BCC1-A8245699141D}" type="pres">
      <dgm:prSet presAssocID="{C38B65A3-9CD7-4830-91ED-6FB3842E508C}" presName="parentText" presStyleLbl="node1" presStyleIdx="4" presStyleCnt="6">
        <dgm:presLayoutVars>
          <dgm:chMax val="0"/>
          <dgm:bulletEnabled val="1"/>
        </dgm:presLayoutVars>
      </dgm:prSet>
      <dgm:spPr/>
    </dgm:pt>
    <dgm:pt modelId="{46882402-0A1B-40D9-AE63-DBFECD3EB641}" type="pres">
      <dgm:prSet presAssocID="{C38B65A3-9CD7-4830-91ED-6FB3842E508C}" presName="negativeSpace" presStyleCnt="0"/>
      <dgm:spPr/>
    </dgm:pt>
    <dgm:pt modelId="{2D769025-E9E3-40C6-BD44-075BFB578E82}" type="pres">
      <dgm:prSet presAssocID="{C38B65A3-9CD7-4830-91ED-6FB3842E508C}" presName="childText" presStyleLbl="conFgAcc1" presStyleIdx="4" presStyleCnt="6">
        <dgm:presLayoutVars>
          <dgm:bulletEnabled val="1"/>
        </dgm:presLayoutVars>
      </dgm:prSet>
      <dgm:spPr/>
    </dgm:pt>
    <dgm:pt modelId="{5A73E98C-0F95-4639-A2A7-FFFD1FFE4DBD}" type="pres">
      <dgm:prSet presAssocID="{1447D5EC-40CA-4E1B-842A-7AC0AF470682}" presName="spaceBetweenRectangles" presStyleCnt="0"/>
      <dgm:spPr/>
    </dgm:pt>
    <dgm:pt modelId="{D4A48D2A-3417-4D1F-B41F-EC5011142CB6}" type="pres">
      <dgm:prSet presAssocID="{F514AA91-9290-400E-8F94-C523BF06F068}" presName="parentLin" presStyleCnt="0"/>
      <dgm:spPr/>
    </dgm:pt>
    <dgm:pt modelId="{A84614B9-39FA-480E-8379-9DF9AE98C151}" type="pres">
      <dgm:prSet presAssocID="{F514AA91-9290-400E-8F94-C523BF06F068}" presName="parentLeftMargin" presStyleLbl="node1" presStyleIdx="4" presStyleCnt="6"/>
      <dgm:spPr/>
    </dgm:pt>
    <dgm:pt modelId="{4A41D3A2-A29C-4988-AD27-3853948C61B8}" type="pres">
      <dgm:prSet presAssocID="{F514AA91-9290-400E-8F94-C523BF06F068}" presName="parentText" presStyleLbl="node1" presStyleIdx="5" presStyleCnt="6">
        <dgm:presLayoutVars>
          <dgm:chMax val="0"/>
          <dgm:bulletEnabled val="1"/>
        </dgm:presLayoutVars>
      </dgm:prSet>
      <dgm:spPr/>
    </dgm:pt>
    <dgm:pt modelId="{6964F9CC-82A3-44F7-A4C7-16629878EE43}" type="pres">
      <dgm:prSet presAssocID="{F514AA91-9290-400E-8F94-C523BF06F068}" presName="negativeSpace" presStyleCnt="0"/>
      <dgm:spPr/>
    </dgm:pt>
    <dgm:pt modelId="{FED8AE8F-0AFF-42F9-B0B8-8CE702CB0969}" type="pres">
      <dgm:prSet presAssocID="{F514AA91-9290-400E-8F94-C523BF06F068}" presName="childText" presStyleLbl="conFgAcc1" presStyleIdx="5" presStyleCnt="6">
        <dgm:presLayoutVars>
          <dgm:bulletEnabled val="1"/>
        </dgm:presLayoutVars>
      </dgm:prSet>
      <dgm:spPr/>
    </dgm:pt>
  </dgm:ptLst>
  <dgm:cxnLst>
    <dgm:cxn modelId="{485D092F-658C-4824-AF9A-423063D861A8}" type="presOf" srcId="{96D4F1CA-1EEF-405C-821B-FBA6196C152D}" destId="{0B439F47-DA53-407F-9736-418D4BEC2C43}" srcOrd="0" destOrd="0" presId="urn:microsoft.com/office/officeart/2005/8/layout/list1"/>
    <dgm:cxn modelId="{87D4AA3A-DFE4-433D-9D02-C67D5246489D}" srcId="{794B9A1C-E341-48AA-BA0C-84FE82A0DC3D}" destId="{1E566B75-AAA8-4350-82D7-C81D8420F378}" srcOrd="3" destOrd="0" parTransId="{7650997E-E1A4-41FF-8F3F-904DB9FBB42B}" sibTransId="{B45AABFD-001B-4D48-AD8F-58A64ED0EC8D}"/>
    <dgm:cxn modelId="{E8994D3E-F7EB-483A-A339-B4BED5D00972}" type="presOf" srcId="{F514AA91-9290-400E-8F94-C523BF06F068}" destId="{4A41D3A2-A29C-4988-AD27-3853948C61B8}" srcOrd="1" destOrd="0" presId="urn:microsoft.com/office/officeart/2005/8/layout/list1"/>
    <dgm:cxn modelId="{9BB6CB5E-C898-43FD-9597-8E22C41C60B6}" type="presOf" srcId="{F514AA91-9290-400E-8F94-C523BF06F068}" destId="{A84614B9-39FA-480E-8379-9DF9AE98C151}" srcOrd="0" destOrd="0" presId="urn:microsoft.com/office/officeart/2005/8/layout/list1"/>
    <dgm:cxn modelId="{65810264-07F5-4DC1-8910-83BD47E18151}" type="presOf" srcId="{1E566B75-AAA8-4350-82D7-C81D8420F378}" destId="{2381ABB0-2C12-4B37-91A9-65E48C0843DE}" srcOrd="1" destOrd="0" presId="urn:microsoft.com/office/officeart/2005/8/layout/list1"/>
    <dgm:cxn modelId="{76190344-1F87-452F-9893-8C87E07EEF6A}" srcId="{794B9A1C-E341-48AA-BA0C-84FE82A0DC3D}" destId="{96D4F1CA-1EEF-405C-821B-FBA6196C152D}" srcOrd="2" destOrd="0" parTransId="{91B1573A-C8E7-4FD2-8838-7FB63674CD8A}" sibTransId="{8250692E-2F69-4920-A21B-3A0B78643E8D}"/>
    <dgm:cxn modelId="{43BA8288-A2A5-484D-B1E0-262886F86ED6}" srcId="{794B9A1C-E341-48AA-BA0C-84FE82A0DC3D}" destId="{E4B246A7-9534-4068-930B-2394AD7F36DC}" srcOrd="0" destOrd="0" parTransId="{0E6E2D1A-1344-45D8-9DF3-D2ED90C03C53}" sibTransId="{632FAEA4-4AF9-4A8A-BEB9-241AE3818118}"/>
    <dgm:cxn modelId="{4A60389B-FE0A-4779-A662-FAD71D316369}" type="presOf" srcId="{1E566B75-AAA8-4350-82D7-C81D8420F378}" destId="{B684AF18-2DCE-4105-A80C-08CB35F73183}" srcOrd="0" destOrd="0" presId="urn:microsoft.com/office/officeart/2005/8/layout/list1"/>
    <dgm:cxn modelId="{1DA9C99D-3C58-43CD-B57B-F3494C6F4502}" srcId="{794B9A1C-E341-48AA-BA0C-84FE82A0DC3D}" destId="{16AF1A6C-1000-4A2F-8166-37C07C84056D}" srcOrd="1" destOrd="0" parTransId="{BCD5E370-7D00-4046-AAE6-E8256AB03990}" sibTransId="{AE6F8758-B5BB-4A40-A689-F1B904420ABE}"/>
    <dgm:cxn modelId="{A983C79F-8E48-4DEB-83AC-2E0B054D1146}" type="presOf" srcId="{16AF1A6C-1000-4A2F-8166-37C07C84056D}" destId="{017DC9EB-FE81-4765-99D7-7DEC6A20CC4E}" srcOrd="1" destOrd="0" presId="urn:microsoft.com/office/officeart/2005/8/layout/list1"/>
    <dgm:cxn modelId="{24B345B5-E7AF-48F7-96DD-8198440C68D1}" type="presOf" srcId="{C38B65A3-9CD7-4830-91ED-6FB3842E508C}" destId="{BB5E32C8-E59F-4A18-B39F-219D0BDC1EDA}" srcOrd="0" destOrd="0" presId="urn:microsoft.com/office/officeart/2005/8/layout/list1"/>
    <dgm:cxn modelId="{A45DD2BC-E9BC-4B80-90AB-A3DFE3BF04F4}" type="presOf" srcId="{16AF1A6C-1000-4A2F-8166-37C07C84056D}" destId="{C879A604-4396-4443-8757-C1ED7DBA72A0}" srcOrd="0" destOrd="0" presId="urn:microsoft.com/office/officeart/2005/8/layout/list1"/>
    <dgm:cxn modelId="{3B8917C3-C5F6-4813-911D-368E02FBE0DB}" type="presOf" srcId="{E4B246A7-9534-4068-930B-2394AD7F36DC}" destId="{D1CEC5F7-7EAD-4C3F-A954-C75AAFC3A4D1}" srcOrd="1" destOrd="0" presId="urn:microsoft.com/office/officeart/2005/8/layout/list1"/>
    <dgm:cxn modelId="{780879CE-A6D6-4180-9004-28BB817A6045}" type="presOf" srcId="{96D4F1CA-1EEF-405C-821B-FBA6196C152D}" destId="{6DCD33A5-7D16-4913-A373-CEBAB762C73D}" srcOrd="1" destOrd="0" presId="urn:microsoft.com/office/officeart/2005/8/layout/list1"/>
    <dgm:cxn modelId="{F729AAD5-A569-4274-B36F-79A8646A99E5}" srcId="{794B9A1C-E341-48AA-BA0C-84FE82A0DC3D}" destId="{F514AA91-9290-400E-8F94-C523BF06F068}" srcOrd="5" destOrd="0" parTransId="{D16297F3-7DE6-409F-87DB-0131B7D29B06}" sibTransId="{70D93E8A-5684-44B3-9711-CC3EBB115C16}"/>
    <dgm:cxn modelId="{FD83B3EA-0EA7-4958-A5BF-EB7B1DB3B76F}" type="presOf" srcId="{E4B246A7-9534-4068-930B-2394AD7F36DC}" destId="{0A4DD3BE-BC65-4029-B679-F680B13DEC3F}" srcOrd="0" destOrd="0" presId="urn:microsoft.com/office/officeart/2005/8/layout/list1"/>
    <dgm:cxn modelId="{9A711AEF-07B8-44C6-B5FD-A62CF4831CB4}" type="presOf" srcId="{794B9A1C-E341-48AA-BA0C-84FE82A0DC3D}" destId="{F1FDF778-B5F6-43C2-802F-09A800580E2C}" srcOrd="0" destOrd="0" presId="urn:microsoft.com/office/officeart/2005/8/layout/list1"/>
    <dgm:cxn modelId="{4F20E1F4-F21E-4594-958E-8AACD7EAD989}" type="presOf" srcId="{C38B65A3-9CD7-4830-91ED-6FB3842E508C}" destId="{EE7306A5-258F-41CA-BCC1-A8245699141D}" srcOrd="1" destOrd="0" presId="urn:microsoft.com/office/officeart/2005/8/layout/list1"/>
    <dgm:cxn modelId="{78B4C9FA-6D28-4F2F-8C42-2F10C2E30625}" srcId="{794B9A1C-E341-48AA-BA0C-84FE82A0DC3D}" destId="{C38B65A3-9CD7-4830-91ED-6FB3842E508C}" srcOrd="4" destOrd="0" parTransId="{0FEBB706-A705-47D2-B0C9-99E12AF15917}" sibTransId="{1447D5EC-40CA-4E1B-842A-7AC0AF470682}"/>
    <dgm:cxn modelId="{851FE51F-32C7-4383-94E7-0C3773DF3911}" type="presParOf" srcId="{F1FDF778-B5F6-43C2-802F-09A800580E2C}" destId="{F6042152-5C72-44CF-BE5D-0EC795553C76}" srcOrd="0" destOrd="0" presId="urn:microsoft.com/office/officeart/2005/8/layout/list1"/>
    <dgm:cxn modelId="{0FC9F170-AB98-474F-BBAC-A3599BD7B7D2}" type="presParOf" srcId="{F6042152-5C72-44CF-BE5D-0EC795553C76}" destId="{0A4DD3BE-BC65-4029-B679-F680B13DEC3F}" srcOrd="0" destOrd="0" presId="urn:microsoft.com/office/officeart/2005/8/layout/list1"/>
    <dgm:cxn modelId="{ED394790-001C-47BE-BBEE-7F1915605DDE}" type="presParOf" srcId="{F6042152-5C72-44CF-BE5D-0EC795553C76}" destId="{D1CEC5F7-7EAD-4C3F-A954-C75AAFC3A4D1}" srcOrd="1" destOrd="0" presId="urn:microsoft.com/office/officeart/2005/8/layout/list1"/>
    <dgm:cxn modelId="{2137107A-BA2F-47FD-9B17-61DB6C526844}" type="presParOf" srcId="{F1FDF778-B5F6-43C2-802F-09A800580E2C}" destId="{7049B724-E648-4FAB-9A2A-9D34AE4EB62E}" srcOrd="1" destOrd="0" presId="urn:microsoft.com/office/officeart/2005/8/layout/list1"/>
    <dgm:cxn modelId="{1FE867F9-3F62-482C-8B34-DC666BDFA9A6}" type="presParOf" srcId="{F1FDF778-B5F6-43C2-802F-09A800580E2C}" destId="{1CD5EF8F-5E23-4005-A30B-0D4BD19FCD95}" srcOrd="2" destOrd="0" presId="urn:microsoft.com/office/officeart/2005/8/layout/list1"/>
    <dgm:cxn modelId="{448328B9-E84F-4842-A1C9-3C193FCD5103}" type="presParOf" srcId="{F1FDF778-B5F6-43C2-802F-09A800580E2C}" destId="{1A536E72-9C55-4D1A-BD81-76288132A3B9}" srcOrd="3" destOrd="0" presId="urn:microsoft.com/office/officeart/2005/8/layout/list1"/>
    <dgm:cxn modelId="{91187262-C380-4F36-9FB9-B5FCF2527AD9}" type="presParOf" srcId="{F1FDF778-B5F6-43C2-802F-09A800580E2C}" destId="{588E76EB-683A-4C33-8BF2-E7DFC37C2883}" srcOrd="4" destOrd="0" presId="urn:microsoft.com/office/officeart/2005/8/layout/list1"/>
    <dgm:cxn modelId="{DE38D180-CE99-4E9F-807D-DA5F8AEEF87A}" type="presParOf" srcId="{588E76EB-683A-4C33-8BF2-E7DFC37C2883}" destId="{C879A604-4396-4443-8757-C1ED7DBA72A0}" srcOrd="0" destOrd="0" presId="urn:microsoft.com/office/officeart/2005/8/layout/list1"/>
    <dgm:cxn modelId="{A4773E04-FC2F-4B3E-9250-ED5393713DD0}" type="presParOf" srcId="{588E76EB-683A-4C33-8BF2-E7DFC37C2883}" destId="{017DC9EB-FE81-4765-99D7-7DEC6A20CC4E}" srcOrd="1" destOrd="0" presId="urn:microsoft.com/office/officeart/2005/8/layout/list1"/>
    <dgm:cxn modelId="{C71F008D-378E-480D-ADED-E4474416430A}" type="presParOf" srcId="{F1FDF778-B5F6-43C2-802F-09A800580E2C}" destId="{4622F132-9D9A-4424-942C-1B66D6B7DA9E}" srcOrd="5" destOrd="0" presId="urn:microsoft.com/office/officeart/2005/8/layout/list1"/>
    <dgm:cxn modelId="{DE1381B6-D0F0-46FB-B006-C224AE383E69}" type="presParOf" srcId="{F1FDF778-B5F6-43C2-802F-09A800580E2C}" destId="{4E3FA896-3C96-4E8C-8520-DEF6B3F51C64}" srcOrd="6" destOrd="0" presId="urn:microsoft.com/office/officeart/2005/8/layout/list1"/>
    <dgm:cxn modelId="{4E3B7B5A-5976-476C-8A31-8A4278F312DF}" type="presParOf" srcId="{F1FDF778-B5F6-43C2-802F-09A800580E2C}" destId="{54BA8861-47AE-4177-AB3A-182F0C0E1B77}" srcOrd="7" destOrd="0" presId="urn:microsoft.com/office/officeart/2005/8/layout/list1"/>
    <dgm:cxn modelId="{20D66BD2-8CBF-4779-897C-63D6890EFDE1}" type="presParOf" srcId="{F1FDF778-B5F6-43C2-802F-09A800580E2C}" destId="{6E08F708-F359-4940-8E75-B1B7DFD24CDB}" srcOrd="8" destOrd="0" presId="urn:microsoft.com/office/officeart/2005/8/layout/list1"/>
    <dgm:cxn modelId="{5F194040-AFD8-45D6-A123-57073EF638DE}" type="presParOf" srcId="{6E08F708-F359-4940-8E75-B1B7DFD24CDB}" destId="{0B439F47-DA53-407F-9736-418D4BEC2C43}" srcOrd="0" destOrd="0" presId="urn:microsoft.com/office/officeart/2005/8/layout/list1"/>
    <dgm:cxn modelId="{4628C5E5-A280-4815-99D3-31605C5F460F}" type="presParOf" srcId="{6E08F708-F359-4940-8E75-B1B7DFD24CDB}" destId="{6DCD33A5-7D16-4913-A373-CEBAB762C73D}" srcOrd="1" destOrd="0" presId="urn:microsoft.com/office/officeart/2005/8/layout/list1"/>
    <dgm:cxn modelId="{CEB5D8A1-D4B6-4DD0-9B9B-BC15EE1A392E}" type="presParOf" srcId="{F1FDF778-B5F6-43C2-802F-09A800580E2C}" destId="{4878771C-4264-404F-BC2C-541BE06C34FE}" srcOrd="9" destOrd="0" presId="urn:microsoft.com/office/officeart/2005/8/layout/list1"/>
    <dgm:cxn modelId="{4A7DCF95-AA2C-4E5C-A96F-0BB8A17DB7DB}" type="presParOf" srcId="{F1FDF778-B5F6-43C2-802F-09A800580E2C}" destId="{E8242749-3559-43B1-B4DE-0F9212422515}" srcOrd="10" destOrd="0" presId="urn:microsoft.com/office/officeart/2005/8/layout/list1"/>
    <dgm:cxn modelId="{194DDBEE-514A-4B21-B6EF-DA48CB391220}" type="presParOf" srcId="{F1FDF778-B5F6-43C2-802F-09A800580E2C}" destId="{5220B9F5-C66E-437B-87E4-AEBAD4954DF2}" srcOrd="11" destOrd="0" presId="urn:microsoft.com/office/officeart/2005/8/layout/list1"/>
    <dgm:cxn modelId="{A045DB7A-90CC-4302-A40E-7E3D36A5CD70}" type="presParOf" srcId="{F1FDF778-B5F6-43C2-802F-09A800580E2C}" destId="{51DF0337-8FB2-424F-B065-6AA73D54EC81}" srcOrd="12" destOrd="0" presId="urn:microsoft.com/office/officeart/2005/8/layout/list1"/>
    <dgm:cxn modelId="{F668F0B9-4E99-48DF-8AC3-A057B9AC0444}" type="presParOf" srcId="{51DF0337-8FB2-424F-B065-6AA73D54EC81}" destId="{B684AF18-2DCE-4105-A80C-08CB35F73183}" srcOrd="0" destOrd="0" presId="urn:microsoft.com/office/officeart/2005/8/layout/list1"/>
    <dgm:cxn modelId="{9C7A947C-B992-4C16-9DFE-B4DD720097AC}" type="presParOf" srcId="{51DF0337-8FB2-424F-B065-6AA73D54EC81}" destId="{2381ABB0-2C12-4B37-91A9-65E48C0843DE}" srcOrd="1" destOrd="0" presId="urn:microsoft.com/office/officeart/2005/8/layout/list1"/>
    <dgm:cxn modelId="{64E5A6F8-36C5-4B07-8FBC-848719CFE7D1}" type="presParOf" srcId="{F1FDF778-B5F6-43C2-802F-09A800580E2C}" destId="{A5972BAB-3E2D-4389-AF3C-1DBCC6C15498}" srcOrd="13" destOrd="0" presId="urn:microsoft.com/office/officeart/2005/8/layout/list1"/>
    <dgm:cxn modelId="{42797276-ADEE-4CDD-AAF2-E9362A54B872}" type="presParOf" srcId="{F1FDF778-B5F6-43C2-802F-09A800580E2C}" destId="{496E6517-4980-4EC9-A396-32CBD0797034}" srcOrd="14" destOrd="0" presId="urn:microsoft.com/office/officeart/2005/8/layout/list1"/>
    <dgm:cxn modelId="{BECF2E44-20B4-4747-B1A7-1C42BB18F94C}" type="presParOf" srcId="{F1FDF778-B5F6-43C2-802F-09A800580E2C}" destId="{03D8C7D6-7815-442E-B729-AF53375BFE28}" srcOrd="15" destOrd="0" presId="urn:microsoft.com/office/officeart/2005/8/layout/list1"/>
    <dgm:cxn modelId="{40AC568A-B1EE-4678-8012-D63BFE75511C}" type="presParOf" srcId="{F1FDF778-B5F6-43C2-802F-09A800580E2C}" destId="{4A573AE0-5514-48D5-91D0-1D560A989D16}" srcOrd="16" destOrd="0" presId="urn:microsoft.com/office/officeart/2005/8/layout/list1"/>
    <dgm:cxn modelId="{19E3025C-400A-4071-BD4D-5F129A3432EA}" type="presParOf" srcId="{4A573AE0-5514-48D5-91D0-1D560A989D16}" destId="{BB5E32C8-E59F-4A18-B39F-219D0BDC1EDA}" srcOrd="0" destOrd="0" presId="urn:microsoft.com/office/officeart/2005/8/layout/list1"/>
    <dgm:cxn modelId="{4DCFBE5B-8CDF-43FD-B463-EAEB56E9544D}" type="presParOf" srcId="{4A573AE0-5514-48D5-91D0-1D560A989D16}" destId="{EE7306A5-258F-41CA-BCC1-A8245699141D}" srcOrd="1" destOrd="0" presId="urn:microsoft.com/office/officeart/2005/8/layout/list1"/>
    <dgm:cxn modelId="{9D52D850-38DF-412E-9B36-13A671BC2FF2}" type="presParOf" srcId="{F1FDF778-B5F6-43C2-802F-09A800580E2C}" destId="{46882402-0A1B-40D9-AE63-DBFECD3EB641}" srcOrd="17" destOrd="0" presId="urn:microsoft.com/office/officeart/2005/8/layout/list1"/>
    <dgm:cxn modelId="{AA38669A-E115-4104-BE32-8E22D2431427}" type="presParOf" srcId="{F1FDF778-B5F6-43C2-802F-09A800580E2C}" destId="{2D769025-E9E3-40C6-BD44-075BFB578E82}" srcOrd="18" destOrd="0" presId="urn:microsoft.com/office/officeart/2005/8/layout/list1"/>
    <dgm:cxn modelId="{A8968FE6-40C9-4A86-A7F7-E2E86BD0B271}" type="presParOf" srcId="{F1FDF778-B5F6-43C2-802F-09A800580E2C}" destId="{5A73E98C-0F95-4639-A2A7-FFFD1FFE4DBD}" srcOrd="19" destOrd="0" presId="urn:microsoft.com/office/officeart/2005/8/layout/list1"/>
    <dgm:cxn modelId="{CB4F39DB-E7EE-4FC4-8D4A-7541217417AD}" type="presParOf" srcId="{F1FDF778-B5F6-43C2-802F-09A800580E2C}" destId="{D4A48D2A-3417-4D1F-B41F-EC5011142CB6}" srcOrd="20" destOrd="0" presId="urn:microsoft.com/office/officeart/2005/8/layout/list1"/>
    <dgm:cxn modelId="{04D514DE-DE46-4D73-A2C2-7D171DE9B3CE}" type="presParOf" srcId="{D4A48D2A-3417-4D1F-B41F-EC5011142CB6}" destId="{A84614B9-39FA-480E-8379-9DF9AE98C151}" srcOrd="0" destOrd="0" presId="urn:microsoft.com/office/officeart/2005/8/layout/list1"/>
    <dgm:cxn modelId="{7FAC6CEA-9E4C-4219-87F6-7428790607E9}" type="presParOf" srcId="{D4A48D2A-3417-4D1F-B41F-EC5011142CB6}" destId="{4A41D3A2-A29C-4988-AD27-3853948C61B8}" srcOrd="1" destOrd="0" presId="urn:microsoft.com/office/officeart/2005/8/layout/list1"/>
    <dgm:cxn modelId="{854BE070-DFD4-45D0-A04F-D0AB88931700}" type="presParOf" srcId="{F1FDF778-B5F6-43C2-802F-09A800580E2C}" destId="{6964F9CC-82A3-44F7-A4C7-16629878EE43}" srcOrd="21" destOrd="0" presId="urn:microsoft.com/office/officeart/2005/8/layout/list1"/>
    <dgm:cxn modelId="{211BD07D-1839-47AC-ABFC-F00725872533}" type="presParOf" srcId="{F1FDF778-B5F6-43C2-802F-09A800580E2C}" destId="{FED8AE8F-0AFF-42F9-B0B8-8CE702CB0969}"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D5EF8F-5E23-4005-A30B-0D4BD19FCD95}">
      <dsp:nvSpPr>
        <dsp:cNvPr id="0" name=""/>
        <dsp:cNvSpPr/>
      </dsp:nvSpPr>
      <dsp:spPr>
        <a:xfrm>
          <a:off x="0" y="339569"/>
          <a:ext cx="10018712" cy="352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CEC5F7-7EAD-4C3F-A954-C75AAFC3A4D1}">
      <dsp:nvSpPr>
        <dsp:cNvPr id="0" name=""/>
        <dsp:cNvSpPr/>
      </dsp:nvSpPr>
      <dsp:spPr>
        <a:xfrm>
          <a:off x="500935" y="132929"/>
          <a:ext cx="7013098" cy="4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078" tIns="0" rIns="265078" bIns="0" numCol="1" spcCol="1270" anchor="ctr" anchorCtr="0">
          <a:noAutofit/>
        </a:bodyPr>
        <a:lstStyle/>
        <a:p>
          <a:pPr marL="0" lvl="0" indent="0" algn="l" defTabSz="622300">
            <a:lnSpc>
              <a:spcPct val="90000"/>
            </a:lnSpc>
            <a:spcBef>
              <a:spcPct val="0"/>
            </a:spcBef>
            <a:spcAft>
              <a:spcPct val="35000"/>
            </a:spcAft>
            <a:buNone/>
          </a:pPr>
          <a:r>
            <a:rPr lang="en-IN" sz="1400" kern="1200" dirty="0"/>
            <a:t>Problem statement</a:t>
          </a:r>
        </a:p>
      </dsp:txBody>
      <dsp:txXfrm>
        <a:off x="521110" y="153104"/>
        <a:ext cx="6972748" cy="372930"/>
      </dsp:txXfrm>
    </dsp:sp>
    <dsp:sp modelId="{4E3FA896-3C96-4E8C-8520-DEF6B3F51C64}">
      <dsp:nvSpPr>
        <dsp:cNvPr id="0" name=""/>
        <dsp:cNvSpPr/>
      </dsp:nvSpPr>
      <dsp:spPr>
        <a:xfrm>
          <a:off x="0" y="974610"/>
          <a:ext cx="10018712" cy="352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7DC9EB-FE81-4765-99D7-7DEC6A20CC4E}">
      <dsp:nvSpPr>
        <dsp:cNvPr id="0" name=""/>
        <dsp:cNvSpPr/>
      </dsp:nvSpPr>
      <dsp:spPr>
        <a:xfrm>
          <a:off x="500935" y="767969"/>
          <a:ext cx="7013098" cy="4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078" tIns="0" rIns="265078" bIns="0" numCol="1" spcCol="1270" anchor="ctr" anchorCtr="0">
          <a:noAutofit/>
        </a:bodyPr>
        <a:lstStyle/>
        <a:p>
          <a:pPr marL="0" lvl="0" indent="0" algn="l" defTabSz="622300">
            <a:lnSpc>
              <a:spcPct val="90000"/>
            </a:lnSpc>
            <a:spcBef>
              <a:spcPct val="0"/>
            </a:spcBef>
            <a:spcAft>
              <a:spcPct val="35000"/>
            </a:spcAft>
            <a:buNone/>
          </a:pPr>
          <a:r>
            <a:rPr lang="en-IN" sz="1400" kern="1200" dirty="0"/>
            <a:t>Project overview</a:t>
          </a:r>
        </a:p>
      </dsp:txBody>
      <dsp:txXfrm>
        <a:off x="521110" y="788144"/>
        <a:ext cx="6972748" cy="372930"/>
      </dsp:txXfrm>
    </dsp:sp>
    <dsp:sp modelId="{E8242749-3559-43B1-B4DE-0F9212422515}">
      <dsp:nvSpPr>
        <dsp:cNvPr id="0" name=""/>
        <dsp:cNvSpPr/>
      </dsp:nvSpPr>
      <dsp:spPr>
        <a:xfrm>
          <a:off x="0" y="1609650"/>
          <a:ext cx="10018712" cy="352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CD33A5-7D16-4913-A373-CEBAB762C73D}">
      <dsp:nvSpPr>
        <dsp:cNvPr id="0" name=""/>
        <dsp:cNvSpPr/>
      </dsp:nvSpPr>
      <dsp:spPr>
        <a:xfrm>
          <a:off x="500935" y="1403010"/>
          <a:ext cx="7013098" cy="4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078" tIns="0" rIns="265078" bIns="0" numCol="1" spcCol="1270" anchor="ctr" anchorCtr="0">
          <a:noAutofit/>
        </a:bodyPr>
        <a:lstStyle/>
        <a:p>
          <a:pPr marL="0" lvl="0" indent="0" algn="l" defTabSz="622300">
            <a:lnSpc>
              <a:spcPct val="90000"/>
            </a:lnSpc>
            <a:spcBef>
              <a:spcPct val="0"/>
            </a:spcBef>
            <a:spcAft>
              <a:spcPct val="35000"/>
            </a:spcAft>
            <a:buNone/>
          </a:pPr>
          <a:r>
            <a:rPr lang="en-IN" sz="1400" kern="1200" dirty="0"/>
            <a:t>Who are the end users</a:t>
          </a:r>
        </a:p>
      </dsp:txBody>
      <dsp:txXfrm>
        <a:off x="521110" y="1423185"/>
        <a:ext cx="6972748" cy="372930"/>
      </dsp:txXfrm>
    </dsp:sp>
    <dsp:sp modelId="{496E6517-4980-4EC9-A396-32CBD0797034}">
      <dsp:nvSpPr>
        <dsp:cNvPr id="0" name=""/>
        <dsp:cNvSpPr/>
      </dsp:nvSpPr>
      <dsp:spPr>
        <a:xfrm>
          <a:off x="0" y="2244690"/>
          <a:ext cx="10018712" cy="352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381ABB0-2C12-4B37-91A9-65E48C0843DE}">
      <dsp:nvSpPr>
        <dsp:cNvPr id="0" name=""/>
        <dsp:cNvSpPr/>
      </dsp:nvSpPr>
      <dsp:spPr>
        <a:xfrm>
          <a:off x="500935" y="2038050"/>
          <a:ext cx="7013098" cy="4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078" tIns="0" rIns="265078" bIns="0" numCol="1" spcCol="1270" anchor="ctr" anchorCtr="0">
          <a:noAutofit/>
        </a:bodyPr>
        <a:lstStyle/>
        <a:p>
          <a:pPr marL="0" lvl="0" indent="0" algn="l" defTabSz="622300">
            <a:lnSpc>
              <a:spcPct val="90000"/>
            </a:lnSpc>
            <a:spcBef>
              <a:spcPct val="0"/>
            </a:spcBef>
            <a:spcAft>
              <a:spcPct val="35000"/>
            </a:spcAft>
            <a:buNone/>
          </a:pPr>
          <a:r>
            <a:rPr lang="en-IN" sz="1400" kern="1200" dirty="0"/>
            <a:t>Solution and its value</a:t>
          </a:r>
        </a:p>
      </dsp:txBody>
      <dsp:txXfrm>
        <a:off x="521110" y="2058225"/>
        <a:ext cx="6972748" cy="372930"/>
      </dsp:txXfrm>
    </dsp:sp>
    <dsp:sp modelId="{2D769025-E9E3-40C6-BD44-075BFB578E82}">
      <dsp:nvSpPr>
        <dsp:cNvPr id="0" name=""/>
        <dsp:cNvSpPr/>
      </dsp:nvSpPr>
      <dsp:spPr>
        <a:xfrm>
          <a:off x="0" y="2879730"/>
          <a:ext cx="10018712" cy="352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7306A5-258F-41CA-BCC1-A8245699141D}">
      <dsp:nvSpPr>
        <dsp:cNvPr id="0" name=""/>
        <dsp:cNvSpPr/>
      </dsp:nvSpPr>
      <dsp:spPr>
        <a:xfrm>
          <a:off x="500935" y="2673090"/>
          <a:ext cx="7013098" cy="4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078" tIns="0" rIns="265078" bIns="0" numCol="1" spcCol="1270" anchor="ctr" anchorCtr="0">
          <a:noAutofit/>
        </a:bodyPr>
        <a:lstStyle/>
        <a:p>
          <a:pPr marL="0" lvl="0" indent="0" algn="l" defTabSz="622300">
            <a:lnSpc>
              <a:spcPct val="90000"/>
            </a:lnSpc>
            <a:spcBef>
              <a:spcPct val="0"/>
            </a:spcBef>
            <a:spcAft>
              <a:spcPct val="35000"/>
            </a:spcAft>
            <a:buNone/>
          </a:pPr>
          <a:r>
            <a:rPr lang="en-IN" sz="1400" kern="1200" dirty="0"/>
            <a:t>Modelling</a:t>
          </a:r>
        </a:p>
      </dsp:txBody>
      <dsp:txXfrm>
        <a:off x="521110" y="2693265"/>
        <a:ext cx="6972748" cy="372930"/>
      </dsp:txXfrm>
    </dsp:sp>
    <dsp:sp modelId="{FED8AE8F-0AFF-42F9-B0B8-8CE702CB0969}">
      <dsp:nvSpPr>
        <dsp:cNvPr id="0" name=""/>
        <dsp:cNvSpPr/>
      </dsp:nvSpPr>
      <dsp:spPr>
        <a:xfrm>
          <a:off x="0" y="3514770"/>
          <a:ext cx="10018712" cy="352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41D3A2-A29C-4988-AD27-3853948C61B8}">
      <dsp:nvSpPr>
        <dsp:cNvPr id="0" name=""/>
        <dsp:cNvSpPr/>
      </dsp:nvSpPr>
      <dsp:spPr>
        <a:xfrm>
          <a:off x="500935" y="3308130"/>
          <a:ext cx="7013098" cy="4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078" tIns="0" rIns="265078" bIns="0" numCol="1" spcCol="1270" anchor="ctr" anchorCtr="0">
          <a:noAutofit/>
        </a:bodyPr>
        <a:lstStyle/>
        <a:p>
          <a:pPr marL="0" lvl="0" indent="0" algn="l" defTabSz="622300">
            <a:lnSpc>
              <a:spcPct val="90000"/>
            </a:lnSpc>
            <a:spcBef>
              <a:spcPct val="0"/>
            </a:spcBef>
            <a:spcAft>
              <a:spcPct val="35000"/>
            </a:spcAft>
            <a:buNone/>
          </a:pPr>
          <a:r>
            <a:rPr lang="en-IN" sz="1400" kern="1200" dirty="0"/>
            <a:t>result</a:t>
          </a:r>
        </a:p>
      </dsp:txBody>
      <dsp:txXfrm>
        <a:off x="521110" y="3328305"/>
        <a:ext cx="6972748"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A7873E-7B78-4608-806F-08E05EB20583}" type="datetimeFigureOut">
              <a:rPr lang="en-IN" smtClean="0"/>
              <a:t>18-06-2024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299278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A7873E-7B78-4608-806F-08E05EB20583}" type="datetimeFigureOut">
              <a:rPr lang="en-IN" smtClean="0"/>
              <a:t>18-06-2024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2055031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A7873E-7B78-4608-806F-08E05EB20583}"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1150580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A7873E-7B78-4608-806F-08E05EB20583}"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2276804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A7873E-7B78-4608-806F-08E05EB20583}"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11168105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A7873E-7B78-4608-806F-08E05EB20583}"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5443591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A7873E-7B78-4608-806F-08E05EB20583}"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40058128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A7873E-7B78-4608-806F-08E05EB20583}"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3738833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A7873E-7B78-4608-806F-08E05EB20583}"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4144306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A7873E-7B78-4608-806F-08E05EB20583}"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1514594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A7873E-7B78-4608-806F-08E05EB20583}"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3311364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A7873E-7B78-4608-806F-08E05EB20583}" type="datetimeFigureOut">
              <a:rPr lang="en-IN" smtClean="0"/>
              <a:t>18-06-2024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4099267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A7873E-7B78-4608-806F-08E05EB20583}" type="datetimeFigureOut">
              <a:rPr lang="en-IN" smtClean="0"/>
              <a:t>18-06-2024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867606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A7873E-7B78-4608-806F-08E05EB20583}" type="datetimeFigureOut">
              <a:rPr lang="en-IN" smtClean="0"/>
              <a:t>18-06-2024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2900335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A7873E-7B78-4608-806F-08E05EB20583}" type="datetimeFigureOut">
              <a:rPr lang="en-IN" smtClean="0"/>
              <a:t>18-06-2024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2869862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A7873E-7B78-4608-806F-08E05EB20583}" type="datetimeFigureOut">
              <a:rPr lang="en-IN" smtClean="0"/>
              <a:t>18-06-2024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3350803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A7873E-7B78-4608-806F-08E05EB20583}" type="datetimeFigureOut">
              <a:rPr lang="en-IN" smtClean="0"/>
              <a:t>18-06-2024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25655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0A7873E-7B78-4608-806F-08E05EB20583}" type="datetimeFigureOut">
              <a:rPr lang="en-IN" smtClean="0"/>
              <a:t>18-06-2024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4C1DAC3-616A-4AAB-A4B2-7D7D19DF3D8A}" type="slidenum">
              <a:rPr lang="en-IN" smtClean="0"/>
              <a:t>‹#›</a:t>
            </a:fld>
            <a:endParaRPr lang="en-IN"/>
          </a:p>
        </p:txBody>
      </p:sp>
    </p:spTree>
    <p:extLst>
      <p:ext uri="{BB962C8B-B14F-4D97-AF65-F5344CB8AC3E}">
        <p14:creationId xmlns:p14="http://schemas.microsoft.com/office/powerpoint/2010/main" val="1217255694"/>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docs.live.net/876565dc6cc363fc/&#12489;&#12461;&#12517;&#12513;&#12531;&#12488;/INTERSHIP%20PROJECT/KOUSHIK/Template(PPT).ppt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305E8-02EA-2CE2-698C-6A6E38195902}"/>
              </a:ext>
            </a:extLst>
          </p:cNvPr>
          <p:cNvSpPr>
            <a:spLocks noGrp="1"/>
          </p:cNvSpPr>
          <p:nvPr>
            <p:ph type="ctrTitle"/>
          </p:nvPr>
        </p:nvSpPr>
        <p:spPr>
          <a:xfrm>
            <a:off x="2514600" y="2460518"/>
            <a:ext cx="6750698" cy="743685"/>
          </a:xfrm>
          <a:effectLst>
            <a:outerShdw blurRad="50800" dist="38100" dir="5400000" algn="t" rotWithShape="0">
              <a:prstClr val="black">
                <a:alpha val="40000"/>
              </a:prstClr>
            </a:outerShdw>
          </a:effectLst>
        </p:spPr>
        <p:txBody>
          <a:bodyPr>
            <a:normAutofit/>
          </a:bodyPr>
          <a:lstStyle/>
          <a:p>
            <a:r>
              <a:rPr lang="en-IN" sz="4000" dirty="0">
                <a:solidFill>
                  <a:schemeClr val="accent1">
                    <a:lumMod val="75000"/>
                  </a:schemeClr>
                </a:solidFill>
              </a:rPr>
              <a:t>MAHANTHI NITEESH KUMAR</a:t>
            </a:r>
          </a:p>
        </p:txBody>
      </p:sp>
      <p:sp>
        <p:nvSpPr>
          <p:cNvPr id="3" name="Subtitle 2">
            <a:extLst>
              <a:ext uri="{FF2B5EF4-FFF2-40B4-BE49-F238E27FC236}">
                <a16:creationId xmlns:a16="http://schemas.microsoft.com/office/drawing/2014/main" id="{F880134B-8806-3C03-28BD-8A10729CF83D}"/>
              </a:ext>
            </a:extLst>
          </p:cNvPr>
          <p:cNvSpPr>
            <a:spLocks noGrp="1"/>
          </p:cNvSpPr>
          <p:nvPr>
            <p:ph type="subTitle" idx="1"/>
          </p:nvPr>
        </p:nvSpPr>
        <p:spPr>
          <a:xfrm>
            <a:off x="5638800" y="3761470"/>
            <a:ext cx="5827677" cy="1119673"/>
          </a:xfrm>
        </p:spPr>
        <p:txBody>
          <a:bodyPr>
            <a:normAutofit/>
          </a:bodyPr>
          <a:lstStyle/>
          <a:p>
            <a:r>
              <a:rPr lang="en-IN" sz="3200" dirty="0">
                <a:solidFill>
                  <a:schemeClr val="accent6">
                    <a:lumMod val="75000"/>
                  </a:schemeClr>
                </a:solidFill>
                <a:effectLst>
                  <a:outerShdw blurRad="50800" dist="38100" dir="2700000" algn="tl" rotWithShape="0">
                    <a:prstClr val="black">
                      <a:alpha val="40000"/>
                    </a:prstClr>
                  </a:outerShdw>
                </a:effectLst>
                <a:latin typeface="Algerian" panose="04020705040A02060702" pitchFamily="82" charset="0"/>
              </a:rPr>
              <a:t>KEYLOGGER AND SECURITY</a:t>
            </a:r>
          </a:p>
        </p:txBody>
      </p:sp>
      <p:sp>
        <p:nvSpPr>
          <p:cNvPr id="4" name="Hexagon 3">
            <a:extLst>
              <a:ext uri="{FF2B5EF4-FFF2-40B4-BE49-F238E27FC236}">
                <a16:creationId xmlns:a16="http://schemas.microsoft.com/office/drawing/2014/main" id="{AC0D4D49-F38A-52B6-9881-5AC643D1583A}"/>
              </a:ext>
            </a:extLst>
          </p:cNvPr>
          <p:cNvSpPr/>
          <p:nvPr/>
        </p:nvSpPr>
        <p:spPr>
          <a:xfrm>
            <a:off x="1978090" y="1194318"/>
            <a:ext cx="1073020" cy="867747"/>
          </a:xfrm>
          <a:prstGeom prst="hexagon">
            <a:avLst/>
          </a:prstGeom>
          <a:ln>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925843C5-614B-8190-1313-E1EFE0EB13C2}"/>
              </a:ext>
            </a:extLst>
          </p:cNvPr>
          <p:cNvSpPr/>
          <p:nvPr/>
        </p:nvSpPr>
        <p:spPr>
          <a:xfrm>
            <a:off x="5868955" y="5057192"/>
            <a:ext cx="4450702" cy="11196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84820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43BE5-93D0-FA3A-EDF6-66E20F6B5F87}"/>
              </a:ext>
            </a:extLst>
          </p:cNvPr>
          <p:cNvSpPr>
            <a:spLocks noGrp="1"/>
          </p:cNvSpPr>
          <p:nvPr>
            <p:ph type="title"/>
          </p:nvPr>
        </p:nvSpPr>
        <p:spPr>
          <a:xfrm>
            <a:off x="1361769" y="269034"/>
            <a:ext cx="8144881" cy="797766"/>
          </a:xfrm>
        </p:spPr>
        <p:txBody>
          <a:bodyPr/>
          <a:lstStyle/>
          <a:p>
            <a:r>
              <a:rPr lang="en-IN" u="sng" dirty="0">
                <a:latin typeface="Algerian" panose="04020705040A02060702" pitchFamily="82" charset="0"/>
              </a:rPr>
              <a:t>modelling</a:t>
            </a:r>
          </a:p>
        </p:txBody>
      </p:sp>
      <p:sp>
        <p:nvSpPr>
          <p:cNvPr id="8" name="Content Placeholder 7">
            <a:extLst>
              <a:ext uri="{FF2B5EF4-FFF2-40B4-BE49-F238E27FC236}">
                <a16:creationId xmlns:a16="http://schemas.microsoft.com/office/drawing/2014/main" id="{CF92E91E-916B-1D57-C55B-A908EA276BA0}"/>
              </a:ext>
            </a:extLst>
          </p:cNvPr>
          <p:cNvSpPr>
            <a:spLocks noGrp="1"/>
          </p:cNvSpPr>
          <p:nvPr>
            <p:ph idx="1"/>
          </p:nvPr>
        </p:nvSpPr>
        <p:spPr/>
        <p:txBody>
          <a:bodyPr/>
          <a:lstStyle/>
          <a:p>
            <a:pPr marL="0" indent="0">
              <a:buNone/>
            </a:pPr>
            <a:endParaRPr lang="en-IN" dirty="0"/>
          </a:p>
        </p:txBody>
      </p:sp>
    </p:spTree>
    <p:extLst>
      <p:ext uri="{BB962C8B-B14F-4D97-AF65-F5344CB8AC3E}">
        <p14:creationId xmlns:p14="http://schemas.microsoft.com/office/powerpoint/2010/main" val="3077906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F8B85E-8D1C-1E05-BF4E-B30D14CD02CC}"/>
              </a:ext>
            </a:extLst>
          </p:cNvPr>
          <p:cNvSpPr>
            <a:spLocks noGrp="1"/>
          </p:cNvSpPr>
          <p:nvPr>
            <p:ph idx="1"/>
          </p:nvPr>
        </p:nvSpPr>
        <p:spPr>
          <a:xfrm>
            <a:off x="1866122" y="373226"/>
            <a:ext cx="9636901" cy="5371322"/>
          </a:xfrm>
        </p:spPr>
        <p:txBody>
          <a:bodyPr>
            <a:normAutofit fontScale="85000" lnSpcReduction="20000"/>
          </a:bodyPr>
          <a:lstStyle/>
          <a:p>
            <a:pPr algn="just"/>
            <a:r>
              <a:rPr lang="en-IN" b="1" u="sng" dirty="0">
                <a:latin typeface="Times New Roman" panose="02020603050405020304" pitchFamily="18" charset="0"/>
                <a:cs typeface="Times New Roman" panose="02020603050405020304" pitchFamily="18" charset="0"/>
              </a:rPr>
              <a:t>Threat modelling</a:t>
            </a:r>
            <a:r>
              <a:rPr lang="en-IN" dirty="0">
                <a:latin typeface="Times New Roman" panose="02020603050405020304" pitchFamily="18" charset="0"/>
                <a:cs typeface="Times New Roman" panose="02020603050405020304" pitchFamily="18" charset="0"/>
              </a:rPr>
              <a:t>:</a:t>
            </a:r>
            <a:r>
              <a:rPr lang="en-US" b="0" i="0" dirty="0">
                <a:solidFill>
                  <a:srgbClr val="202124"/>
                </a:solidFill>
                <a:effectLst/>
                <a:latin typeface="Times New Roman" panose="02020603050405020304" pitchFamily="18" charset="0"/>
                <a:cs typeface="Times New Roman" panose="02020603050405020304" pitchFamily="18" charset="0"/>
              </a:rPr>
              <a:t>Threat modeling involves </a:t>
            </a:r>
            <a:r>
              <a:rPr lang="en-US" b="0" i="0" dirty="0">
                <a:solidFill>
                  <a:srgbClr val="040C28"/>
                </a:solidFill>
                <a:effectLst/>
                <a:latin typeface="Times New Roman" panose="02020603050405020304" pitchFamily="18" charset="0"/>
                <a:cs typeface="Times New Roman" panose="02020603050405020304" pitchFamily="18" charset="0"/>
              </a:rPr>
              <a:t>identifying and communicating information about the threats that may impact a particular system or network</a:t>
            </a:r>
            <a:r>
              <a:rPr lang="en-US" b="0" i="0" dirty="0">
                <a:solidFill>
                  <a:srgbClr val="202124"/>
                </a:solidFill>
                <a:effectLst/>
                <a:latin typeface="Times New Roman" panose="02020603050405020304" pitchFamily="18" charset="0"/>
                <a:cs typeface="Times New Roman" panose="02020603050405020304" pitchFamily="18" charset="0"/>
              </a:rPr>
              <a:t>. Security threat modeling enables an IT team to understand the nature of threats, as well as how they may impact the network</a:t>
            </a:r>
          </a:p>
          <a:p>
            <a:pPr algn="just"/>
            <a:r>
              <a:rPr lang="en-US" b="1" u="sng" dirty="0">
                <a:solidFill>
                  <a:srgbClr val="202124"/>
                </a:solidFill>
                <a:latin typeface="Times New Roman" panose="02020603050405020304" pitchFamily="18" charset="0"/>
                <a:cs typeface="Times New Roman" panose="02020603050405020304" pitchFamily="18" charset="0"/>
              </a:rPr>
              <a:t>Attack chain analysis</a:t>
            </a:r>
            <a:r>
              <a:rPr lang="en-US" dirty="0">
                <a:solidFill>
                  <a:srgbClr val="202124"/>
                </a:solidFill>
                <a:latin typeface="Times New Roman" panose="02020603050405020304" pitchFamily="18" charset="0"/>
                <a:cs typeface="Times New Roman" panose="02020603050405020304" pitchFamily="18" charset="0"/>
              </a:rPr>
              <a:t>: </a:t>
            </a:r>
            <a:r>
              <a:rPr lang="en-US" b="0" i="0" dirty="0">
                <a:solidFill>
                  <a:srgbClr val="202124"/>
                </a:solidFill>
                <a:effectLst/>
                <a:latin typeface="Times New Roman" panose="02020603050405020304" pitchFamily="18" charset="0"/>
                <a:cs typeface="Times New Roman" panose="02020603050405020304" pitchFamily="18" charset="0"/>
              </a:rPr>
              <a:t>The cyber-attack chain (also referred to as the cyber kill chain) is </a:t>
            </a:r>
            <a:r>
              <a:rPr lang="en-US" b="0" i="0" dirty="0">
                <a:solidFill>
                  <a:srgbClr val="040C28"/>
                </a:solidFill>
                <a:effectLst/>
                <a:latin typeface="Times New Roman" panose="02020603050405020304" pitchFamily="18" charset="0"/>
                <a:cs typeface="Times New Roman" panose="02020603050405020304" pitchFamily="18" charset="0"/>
              </a:rPr>
              <a:t>a way to understand the sequence of events involved in an external attack on an organization's IT environment</a:t>
            </a:r>
            <a:r>
              <a:rPr lang="en-US" b="0" i="0" dirty="0">
                <a:solidFill>
                  <a:srgbClr val="202124"/>
                </a:solidFill>
                <a:effectLst/>
                <a:latin typeface="Times New Roman" panose="02020603050405020304" pitchFamily="18" charset="0"/>
                <a:cs typeface="Times New Roman" panose="02020603050405020304" pitchFamily="18" charset="0"/>
              </a:rPr>
              <a:t>.</a:t>
            </a:r>
          </a:p>
          <a:p>
            <a:pPr algn="just"/>
            <a:r>
              <a:rPr lang="en-US" b="1" i="0" u="sng" dirty="0">
                <a:solidFill>
                  <a:srgbClr val="202124"/>
                </a:solidFill>
                <a:effectLst/>
                <a:latin typeface="Times New Roman" panose="02020603050405020304" pitchFamily="18" charset="0"/>
                <a:cs typeface="Times New Roman" panose="02020603050405020304" pitchFamily="18" charset="0"/>
              </a:rPr>
              <a:t>Behavioral modelling</a:t>
            </a:r>
            <a:r>
              <a:rPr lang="en-US" b="0" i="0" dirty="0">
                <a:solidFill>
                  <a:srgbClr val="202124"/>
                </a:solidFill>
                <a:effectLst/>
                <a:latin typeface="Times New Roman" panose="02020603050405020304" pitchFamily="18" charset="0"/>
                <a:cs typeface="Times New Roman" panose="02020603050405020304" pitchFamily="18" charset="0"/>
              </a:rPr>
              <a:t>: </a:t>
            </a:r>
            <a:r>
              <a:rPr lang="en-US" b="1" i="0" dirty="0">
                <a:solidFill>
                  <a:srgbClr val="273239"/>
                </a:solidFill>
                <a:effectLst/>
                <a:latin typeface="Times New Roman" panose="02020603050405020304" pitchFamily="18" charset="0"/>
                <a:cs typeface="Times New Roman" panose="02020603050405020304" pitchFamily="18" charset="0"/>
              </a:rPr>
              <a:t>Behavioral Model</a:t>
            </a:r>
            <a:r>
              <a:rPr lang="en-US" b="0" i="0" dirty="0">
                <a:solidFill>
                  <a:srgbClr val="273239"/>
                </a:solidFill>
                <a:effectLst/>
                <a:latin typeface="Times New Roman" panose="02020603050405020304" pitchFamily="18" charset="0"/>
                <a:cs typeface="Times New Roman" panose="02020603050405020304" pitchFamily="18" charset="0"/>
              </a:rPr>
              <a:t> is specially designed to make us understand behavior and factors that influence behavior of a System. Behavior of a system is explained and represented with the help of a diagram. This diagram is known as State Transition Diagram. It is a collection of states and events. It usually describes overall states that a system can have and events which are responsible for a change in state of a system.</a:t>
            </a:r>
            <a:br>
              <a:rPr lang="en-US" b="0" i="0" dirty="0">
                <a:solidFill>
                  <a:srgbClr val="202124"/>
                </a:solidFill>
                <a:effectLst/>
                <a:latin typeface="Times New Roman" panose="02020603050405020304" pitchFamily="18" charset="0"/>
                <a:cs typeface="Times New Roman" panose="02020603050405020304" pitchFamily="18" charset="0"/>
              </a:rPr>
            </a:br>
            <a:endParaRPr lang="en-US" b="0" i="0" dirty="0">
              <a:solidFill>
                <a:srgbClr val="202124"/>
              </a:solidFill>
              <a:effectLst/>
              <a:latin typeface="Times New Roman" panose="02020603050405020304" pitchFamily="18" charset="0"/>
              <a:cs typeface="Times New Roman" panose="02020603050405020304" pitchFamily="18" charset="0"/>
            </a:endParaRPr>
          </a:p>
          <a:p>
            <a:pPr algn="just"/>
            <a:r>
              <a:rPr lang="en-US" b="1" i="0" u="sng" dirty="0">
                <a:solidFill>
                  <a:srgbClr val="202124"/>
                </a:solidFill>
                <a:effectLst/>
                <a:latin typeface="Times New Roman" panose="02020603050405020304" pitchFamily="18" charset="0"/>
                <a:cs typeface="Times New Roman" panose="02020603050405020304" pitchFamily="18" charset="0"/>
              </a:rPr>
              <a:t>Risk assessment</a:t>
            </a:r>
            <a:r>
              <a:rPr lang="en-US" b="0" i="0" dirty="0">
                <a:solidFill>
                  <a:srgbClr val="202124"/>
                </a:solidFill>
                <a:effectLst/>
                <a:latin typeface="Times New Roman" panose="02020603050405020304" pitchFamily="18" charset="0"/>
                <a:cs typeface="Times New Roman" panose="02020603050405020304" pitchFamily="18" charset="0"/>
              </a:rPr>
              <a:t>: </a:t>
            </a:r>
            <a:r>
              <a:rPr lang="en-US" b="0" i="0" dirty="0">
                <a:solidFill>
                  <a:srgbClr val="001C3B"/>
                </a:solidFill>
                <a:effectLst/>
                <a:latin typeface="Times New Roman" panose="02020603050405020304" pitchFamily="18" charset="0"/>
                <a:cs typeface="Times New Roman" panose="02020603050405020304" pitchFamily="18" charset="0"/>
              </a:rPr>
              <a:t>A risk assessment is a systematic process that helps identify, analyze, and control hazards and risks in a situation or place. The goal is to determine what measures should be implemented to mitigate those risks, and to prioritize them based on their likelihood and impact.</a:t>
            </a:r>
            <a:endParaRPr lang="en-US" b="0" i="0" dirty="0">
              <a:solidFill>
                <a:srgbClr val="202124"/>
              </a:solidFill>
              <a:effectLst/>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3986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FB5DF-4625-26EA-B6FC-EB8B2F63553A}"/>
              </a:ext>
            </a:extLst>
          </p:cNvPr>
          <p:cNvSpPr>
            <a:spLocks noGrp="1"/>
          </p:cNvSpPr>
          <p:nvPr>
            <p:ph type="title"/>
          </p:nvPr>
        </p:nvSpPr>
        <p:spPr>
          <a:xfrm>
            <a:off x="1484311" y="685801"/>
            <a:ext cx="10018713" cy="1157748"/>
          </a:xfrm>
        </p:spPr>
        <p:txBody>
          <a:bodyPr/>
          <a:lstStyle/>
          <a:p>
            <a:r>
              <a:rPr lang="en-IN" b="1" u="sng" dirty="0">
                <a:latin typeface="Algerian" panose="04020705040A02060702" pitchFamily="82" charset="0"/>
              </a:rPr>
              <a:t>Result</a:t>
            </a:r>
          </a:p>
        </p:txBody>
      </p:sp>
      <p:sp>
        <p:nvSpPr>
          <p:cNvPr id="3" name="Content Placeholder 2">
            <a:extLst>
              <a:ext uri="{FF2B5EF4-FFF2-40B4-BE49-F238E27FC236}">
                <a16:creationId xmlns:a16="http://schemas.microsoft.com/office/drawing/2014/main" id="{D01A50FD-4094-1192-B374-526DE9BEC0A4}"/>
              </a:ext>
            </a:extLst>
          </p:cNvPr>
          <p:cNvSpPr>
            <a:spLocks noGrp="1"/>
          </p:cNvSpPr>
          <p:nvPr>
            <p:ph idx="1"/>
          </p:nvPr>
        </p:nvSpPr>
        <p:spPr>
          <a:xfrm>
            <a:off x="1750142" y="1927124"/>
            <a:ext cx="10156722" cy="4245076"/>
          </a:xfrm>
        </p:spPr>
        <p:txBody>
          <a:bodyPr>
            <a:normAutofit fontScale="92500" lnSpcReduction="10000"/>
          </a:bodyPr>
          <a:lstStyle/>
          <a:p>
            <a:pPr algn="just"/>
            <a:r>
              <a:rPr lang="en-US" b="1" dirty="0">
                <a:latin typeface="Times New Roman" panose="02020603050405020304" pitchFamily="18" charset="0"/>
                <a:cs typeface="Times New Roman" panose="02020603050405020304" pitchFamily="18" charset="0"/>
              </a:rPr>
              <a:t>Data Theft</a:t>
            </a:r>
            <a:r>
              <a:rPr lang="en-US" dirty="0">
                <a:latin typeface="Times New Roman" panose="02020603050405020304" pitchFamily="18" charset="0"/>
                <a:cs typeface="Times New Roman" panose="02020603050405020304" pitchFamily="18" charset="0"/>
              </a:rPr>
              <a:t>: One of the primary purposes of keyloggers is to steal sensitive information entered by users, such as usernames, passwords, credit card numbers, and other personal or financial data. This stolen information can be exploited by cybercriminals for various malicious purposes, including identity theft, financial fraud, and espionage.</a:t>
            </a:r>
          </a:p>
          <a:p>
            <a:pPr algn="just"/>
            <a:r>
              <a:rPr lang="en-US" b="1" dirty="0">
                <a:latin typeface="Times New Roman" panose="02020603050405020304" pitchFamily="18" charset="0"/>
                <a:cs typeface="Times New Roman" panose="02020603050405020304" pitchFamily="18" charset="0"/>
              </a:rPr>
              <a:t>Privacy Breach</a:t>
            </a:r>
            <a:r>
              <a:rPr lang="en-US" dirty="0">
                <a:latin typeface="Times New Roman" panose="02020603050405020304" pitchFamily="18" charset="0"/>
                <a:cs typeface="Times New Roman" panose="02020603050405020304" pitchFamily="18" charset="0"/>
              </a:rPr>
              <a:t>: Keyloggers compromise the privacy of individuals by surreptitiously monitoring and recording their keystrokes. This intrusion into users' privacy can lead to the unauthorized collection of personal and confidential information, undermining trust and causing psychological distress.</a:t>
            </a:r>
          </a:p>
          <a:p>
            <a:pPr algn="just"/>
            <a:r>
              <a:rPr lang="en-US" dirty="0">
                <a:latin typeface="Times New Roman" panose="02020603050405020304" pitchFamily="18" charset="0"/>
                <a:cs typeface="Times New Roman" panose="02020603050405020304" pitchFamily="18" charset="0"/>
              </a:rPr>
              <a:t>To protect our devices use updated antiviruses.</a:t>
            </a:r>
          </a:p>
          <a:p>
            <a:pPr algn="just"/>
            <a:r>
              <a:rPr lang="en-US" dirty="0">
                <a:latin typeface="Times New Roman" panose="02020603050405020304" pitchFamily="18" charset="0"/>
                <a:cs typeface="Times New Roman" panose="02020603050405020304" pitchFamily="18" charset="0"/>
              </a:rPr>
              <a:t>Don’t connect to public </a:t>
            </a:r>
            <a:r>
              <a:rPr lang="en-US" dirty="0" err="1">
                <a:latin typeface="Times New Roman" panose="02020603050405020304" pitchFamily="18" charset="0"/>
                <a:cs typeface="Times New Roman" panose="02020603050405020304" pitchFamily="18" charset="0"/>
              </a:rPr>
              <a:t>wifi</a:t>
            </a:r>
            <a:r>
              <a:rPr lang="en-US" dirty="0">
                <a:latin typeface="Times New Roman" panose="02020603050405020304" pitchFamily="18" charset="0"/>
                <a:cs typeface="Times New Roman" panose="02020603050405020304" pitchFamily="18" charset="0"/>
              </a:rPr>
              <a:t>.</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2824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191D9-3DAE-3615-BDC8-91BB7B3D0C36}"/>
              </a:ext>
            </a:extLst>
          </p:cNvPr>
          <p:cNvSpPr>
            <a:spLocks noGrp="1"/>
          </p:cNvSpPr>
          <p:nvPr>
            <p:ph type="title"/>
          </p:nvPr>
        </p:nvSpPr>
        <p:spPr/>
        <p:txBody>
          <a:bodyPr/>
          <a:lstStyle/>
          <a:p>
            <a:r>
              <a:rPr lang="en-IN" b="1" u="sng" dirty="0">
                <a:latin typeface="Algerian" panose="04020705040A02060702" pitchFamily="82" charset="0"/>
              </a:rPr>
              <a:t>Project link</a:t>
            </a:r>
            <a:endParaRPr lang="en-IN" dirty="0"/>
          </a:p>
        </p:txBody>
      </p:sp>
      <p:sp>
        <p:nvSpPr>
          <p:cNvPr id="3" name="Content Placeholder 2">
            <a:extLst>
              <a:ext uri="{FF2B5EF4-FFF2-40B4-BE49-F238E27FC236}">
                <a16:creationId xmlns:a16="http://schemas.microsoft.com/office/drawing/2014/main" id="{E8C04336-B10A-47D3-AE1C-F3B806A6F133}"/>
              </a:ext>
            </a:extLst>
          </p:cNvPr>
          <p:cNvSpPr>
            <a:spLocks noGrp="1"/>
          </p:cNvSpPr>
          <p:nvPr>
            <p:ph idx="1"/>
          </p:nvPr>
        </p:nvSpPr>
        <p:spPr>
          <a:xfrm>
            <a:off x="2733869" y="2666999"/>
            <a:ext cx="8769154" cy="2306217"/>
          </a:xfrm>
        </p:spPr>
        <p:txBody>
          <a:bodyPr/>
          <a:lstStyle/>
          <a:p>
            <a:r>
              <a:rPr lang="en-IN" dirty="0">
                <a:hlinkClick r:id="rId2"/>
              </a:rPr>
              <a:t>https://github.com/koushik98494/KEYLOGGER.git</a:t>
            </a:r>
            <a:endParaRPr lang="en-IN" dirty="0"/>
          </a:p>
        </p:txBody>
      </p:sp>
    </p:spTree>
    <p:extLst>
      <p:ext uri="{BB962C8B-B14F-4D97-AF65-F5344CB8AC3E}">
        <p14:creationId xmlns:p14="http://schemas.microsoft.com/office/powerpoint/2010/main" val="947791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634E-9F79-6920-88EA-0A4860742DCF}"/>
              </a:ext>
            </a:extLst>
          </p:cNvPr>
          <p:cNvSpPr>
            <a:spLocks noGrp="1"/>
          </p:cNvSpPr>
          <p:nvPr>
            <p:ph type="title"/>
          </p:nvPr>
        </p:nvSpPr>
        <p:spPr>
          <a:xfrm>
            <a:off x="1484311" y="295274"/>
            <a:ext cx="10018713" cy="1571625"/>
          </a:xfrm>
          <a:effectLst>
            <a:outerShdw blurRad="50800" dist="38100" dir="2700000" algn="tl" rotWithShape="0">
              <a:prstClr val="black">
                <a:alpha val="40000"/>
              </a:prstClr>
            </a:outerShdw>
          </a:effectLst>
        </p:spPr>
        <p:txBody>
          <a:bodyPr>
            <a:normAutofit/>
          </a:bodyPr>
          <a:lstStyle/>
          <a:p>
            <a:r>
              <a:rPr lang="en-IN" sz="5400" b="1" u="sng" dirty="0">
                <a:solidFill>
                  <a:srgbClr val="0070C0"/>
                </a:solidFill>
                <a:latin typeface="Algerian" panose="04020705040A02060702" pitchFamily="82" charset="0"/>
              </a:rPr>
              <a:t>KEYLOGGER</a:t>
            </a:r>
          </a:p>
        </p:txBody>
      </p:sp>
      <p:sp>
        <p:nvSpPr>
          <p:cNvPr id="3" name="Content Placeholder 2">
            <a:extLst>
              <a:ext uri="{FF2B5EF4-FFF2-40B4-BE49-F238E27FC236}">
                <a16:creationId xmlns:a16="http://schemas.microsoft.com/office/drawing/2014/main" id="{4631188F-898B-ED7A-258C-3B06D6D1BFE1}"/>
              </a:ext>
            </a:extLst>
          </p:cNvPr>
          <p:cNvSpPr>
            <a:spLocks noGrp="1"/>
          </p:cNvSpPr>
          <p:nvPr>
            <p:ph idx="1"/>
          </p:nvPr>
        </p:nvSpPr>
        <p:spPr>
          <a:xfrm>
            <a:off x="1147665" y="295274"/>
            <a:ext cx="10355358" cy="5076826"/>
          </a:xfrm>
        </p:spPr>
        <p:txBody>
          <a:bodyPr>
            <a:normAutofit/>
          </a:bodyPr>
          <a:lstStyle/>
          <a:p>
            <a:r>
              <a:rPr lang="en-IN" dirty="0">
                <a:latin typeface="Times New Roman" panose="02020603050405020304" pitchFamily="18" charset="0"/>
                <a:cs typeface="Times New Roman" panose="02020603050405020304" pitchFamily="18" charset="0"/>
              </a:rPr>
              <a:t>A keylogger is a programme or tool designed to monitor and keep a tab on the “</a:t>
            </a:r>
            <a:r>
              <a:rPr lang="en-IN" b="1" dirty="0">
                <a:latin typeface="Times New Roman" panose="02020603050405020304" pitchFamily="18" charset="0"/>
                <a:cs typeface="Times New Roman" panose="02020603050405020304" pitchFamily="18" charset="0"/>
              </a:rPr>
              <a:t>keystrokes</a:t>
            </a:r>
            <a:r>
              <a:rPr lang="en-IN" dirty="0">
                <a:latin typeface="Times New Roman" panose="02020603050405020304" pitchFamily="18" charset="0"/>
                <a:cs typeface="Times New Roman" panose="02020603050405020304" pitchFamily="18" charset="0"/>
              </a:rPr>
              <a:t>” made on the user keyboard.</a:t>
            </a:r>
          </a:p>
          <a:p>
            <a:r>
              <a:rPr lang="en-IN" dirty="0">
                <a:latin typeface="Times New Roman" panose="02020603050405020304" pitchFamily="18" charset="0"/>
                <a:cs typeface="Times New Roman" panose="02020603050405020304" pitchFamily="18" charset="0"/>
              </a:rPr>
              <a:t>This enables on compromising sensitive data like passwords etc..</a:t>
            </a:r>
          </a:p>
        </p:txBody>
      </p:sp>
      <p:pic>
        <p:nvPicPr>
          <p:cNvPr id="5" name="Picture 4">
            <a:extLst>
              <a:ext uri="{FF2B5EF4-FFF2-40B4-BE49-F238E27FC236}">
                <a16:creationId xmlns:a16="http://schemas.microsoft.com/office/drawing/2014/main" id="{673BD0DE-2858-AD64-7FC8-60E9BFDAA2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2192" y="3637643"/>
            <a:ext cx="6106303" cy="2706918"/>
          </a:xfrm>
          <a:prstGeom prst="rect">
            <a:avLst/>
          </a:prstGeom>
        </p:spPr>
      </p:pic>
    </p:spTree>
    <p:extLst>
      <p:ext uri="{BB962C8B-B14F-4D97-AF65-F5344CB8AC3E}">
        <p14:creationId xmlns:p14="http://schemas.microsoft.com/office/powerpoint/2010/main" val="3857478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87FE1-DCCE-352D-0D6E-CBF610694AE1}"/>
              </a:ext>
            </a:extLst>
          </p:cNvPr>
          <p:cNvSpPr>
            <a:spLocks noGrp="1"/>
          </p:cNvSpPr>
          <p:nvPr>
            <p:ph type="title"/>
          </p:nvPr>
        </p:nvSpPr>
        <p:spPr>
          <a:xfrm>
            <a:off x="1208086" y="371475"/>
            <a:ext cx="10018713" cy="942975"/>
          </a:xfrm>
          <a:effectLst>
            <a:outerShdw blurRad="50800" dist="38100" dir="16200000" rotWithShape="0">
              <a:prstClr val="black">
                <a:alpha val="40000"/>
              </a:prstClr>
            </a:outerShdw>
          </a:effectLst>
        </p:spPr>
        <p:txBody>
          <a:bodyPr/>
          <a:lstStyle/>
          <a:p>
            <a:r>
              <a:rPr lang="en-IN" u="sng" dirty="0">
                <a:latin typeface="Algerian" panose="04020705040A02060702" pitchFamily="82" charset="0"/>
                <a:cs typeface="Times New Roman" panose="02020603050405020304" pitchFamily="18" charset="0"/>
              </a:rPr>
              <a:t>AGENDA</a:t>
            </a:r>
          </a:p>
        </p:txBody>
      </p:sp>
      <p:graphicFrame>
        <p:nvGraphicFramePr>
          <p:cNvPr id="4" name="Content Placeholder 3">
            <a:extLst>
              <a:ext uri="{FF2B5EF4-FFF2-40B4-BE49-F238E27FC236}">
                <a16:creationId xmlns:a16="http://schemas.microsoft.com/office/drawing/2014/main" id="{AA1155DA-9934-0292-618F-9159E8B926DD}"/>
              </a:ext>
            </a:extLst>
          </p:cNvPr>
          <p:cNvGraphicFramePr>
            <a:graphicFrameLocks noGrp="1"/>
          </p:cNvGraphicFramePr>
          <p:nvPr>
            <p:ph idx="1"/>
            <p:extLst>
              <p:ext uri="{D42A27DB-BD31-4B8C-83A1-F6EECF244321}">
                <p14:modId xmlns:p14="http://schemas.microsoft.com/office/powerpoint/2010/main" val="1608342663"/>
              </p:ext>
            </p:extLst>
          </p:nvPr>
        </p:nvGraphicFramePr>
        <p:xfrm>
          <a:off x="1484313" y="1790700"/>
          <a:ext cx="10018712" cy="4000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3107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FA12F-3D54-C00F-9E84-F240AFB557CF}"/>
              </a:ext>
            </a:extLst>
          </p:cNvPr>
          <p:cNvSpPr>
            <a:spLocks noGrp="1"/>
          </p:cNvSpPr>
          <p:nvPr>
            <p:ph type="title"/>
          </p:nvPr>
        </p:nvSpPr>
        <p:spPr>
          <a:xfrm>
            <a:off x="1484312" y="685801"/>
            <a:ext cx="9049950" cy="928396"/>
          </a:xfrm>
        </p:spPr>
        <p:txBody>
          <a:bodyPr/>
          <a:lstStyle/>
          <a:p>
            <a:r>
              <a:rPr lang="en-IN" u="sng" dirty="0">
                <a:latin typeface="Algerian" panose="04020705040A02060702" pitchFamily="82" charset="0"/>
              </a:rPr>
              <a:t>Problem statement</a:t>
            </a:r>
          </a:p>
        </p:txBody>
      </p:sp>
      <p:sp>
        <p:nvSpPr>
          <p:cNvPr id="3" name="Content Placeholder 2">
            <a:extLst>
              <a:ext uri="{FF2B5EF4-FFF2-40B4-BE49-F238E27FC236}">
                <a16:creationId xmlns:a16="http://schemas.microsoft.com/office/drawing/2014/main" id="{FA7ADB41-2354-3DAF-B026-E4D1EBDA5151}"/>
              </a:ext>
            </a:extLst>
          </p:cNvPr>
          <p:cNvSpPr>
            <a:spLocks noGrp="1"/>
          </p:cNvSpPr>
          <p:nvPr>
            <p:ph idx="1"/>
          </p:nvPr>
        </p:nvSpPr>
        <p:spPr>
          <a:xfrm>
            <a:off x="727788" y="-513184"/>
            <a:ext cx="10450285" cy="7921690"/>
          </a:xfrm>
        </p:spPr>
        <p:txBody>
          <a:bodyPr/>
          <a:lstStyle/>
          <a:p>
            <a:r>
              <a:rPr lang="en-IN" dirty="0">
                <a:latin typeface="Times New Roman" panose="02020603050405020304" pitchFamily="18" charset="0"/>
                <a:cs typeface="Times New Roman" panose="02020603050405020304" pitchFamily="18" charset="0"/>
              </a:rPr>
              <a:t>The problem statement is that the keyloggers can be detected using antiviruses.</a:t>
            </a:r>
          </a:p>
          <a:p>
            <a:r>
              <a:rPr lang="en-IN" dirty="0">
                <a:latin typeface="Times New Roman" panose="02020603050405020304" pitchFamily="18" charset="0"/>
                <a:cs typeface="Times New Roman" panose="02020603050405020304" pitchFamily="18" charset="0"/>
              </a:rPr>
              <a:t>installation of hardware keyloggers is difficult without the knowledge of the owner of the system.</a:t>
            </a:r>
          </a:p>
          <a:p>
            <a:r>
              <a:rPr lang="en-IN" dirty="0">
                <a:latin typeface="Times New Roman" panose="02020603050405020304" pitchFamily="18" charset="0"/>
                <a:cs typeface="Times New Roman" panose="02020603050405020304" pitchFamily="18" charset="0"/>
              </a:rPr>
              <a:t>We can build a software keyloggers instead of hardware keyloggers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0055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88F49-ACEB-CBE1-3655-8821F92FA0C7}"/>
              </a:ext>
            </a:extLst>
          </p:cNvPr>
          <p:cNvSpPr>
            <a:spLocks noGrp="1"/>
          </p:cNvSpPr>
          <p:nvPr>
            <p:ph type="title"/>
          </p:nvPr>
        </p:nvSpPr>
        <p:spPr>
          <a:xfrm>
            <a:off x="1484311" y="685801"/>
            <a:ext cx="10018713" cy="1180322"/>
          </a:xfrm>
        </p:spPr>
        <p:txBody>
          <a:bodyPr/>
          <a:lstStyle/>
          <a:p>
            <a:r>
              <a:rPr lang="en-IN" u="sng" dirty="0">
                <a:latin typeface="Algerian" panose="04020705040A02060702" pitchFamily="82" charset="0"/>
              </a:rPr>
              <a:t>Project overview</a:t>
            </a:r>
          </a:p>
        </p:txBody>
      </p:sp>
      <p:sp>
        <p:nvSpPr>
          <p:cNvPr id="3" name="Content Placeholder 2">
            <a:extLst>
              <a:ext uri="{FF2B5EF4-FFF2-40B4-BE49-F238E27FC236}">
                <a16:creationId xmlns:a16="http://schemas.microsoft.com/office/drawing/2014/main" id="{E67B6E6E-BB65-8676-236C-D3A4C1DA3A89}"/>
              </a:ext>
            </a:extLst>
          </p:cNvPr>
          <p:cNvSpPr>
            <a:spLocks noGrp="1"/>
          </p:cNvSpPr>
          <p:nvPr>
            <p:ph idx="1"/>
          </p:nvPr>
        </p:nvSpPr>
        <p:spPr>
          <a:xfrm>
            <a:off x="1484311" y="2368419"/>
            <a:ext cx="10018713" cy="3124201"/>
          </a:xfrm>
        </p:spPr>
        <p:txBody>
          <a:bodyPr/>
          <a:lstStyle/>
          <a:p>
            <a:r>
              <a:rPr lang="en-IN" dirty="0">
                <a:latin typeface="Times New Roman" panose="02020603050405020304" pitchFamily="18" charset="0"/>
                <a:cs typeface="Times New Roman" panose="02020603050405020304" pitchFamily="18" charset="0"/>
              </a:rPr>
              <a:t>Keyloggers can be both in the form of a built software or directly downloaded onto a hardware module.</a:t>
            </a:r>
          </a:p>
          <a:p>
            <a:r>
              <a:rPr lang="en-IN" dirty="0">
                <a:latin typeface="Times New Roman" panose="02020603050405020304" pitchFamily="18" charset="0"/>
                <a:cs typeface="Times New Roman" panose="02020603050405020304" pitchFamily="18" charset="0"/>
              </a:rPr>
              <a:t>Build a keylogger in python which logs keys, gathers computer information, gets the clipboard content, records the user microphone, and take screenshots of a computer screen .  </a:t>
            </a:r>
          </a:p>
        </p:txBody>
      </p:sp>
    </p:spTree>
    <p:extLst>
      <p:ext uri="{BB962C8B-B14F-4D97-AF65-F5344CB8AC3E}">
        <p14:creationId xmlns:p14="http://schemas.microsoft.com/office/powerpoint/2010/main" val="3911099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515FC-FC3A-0F66-0725-9FBC7B0C32BC}"/>
              </a:ext>
            </a:extLst>
          </p:cNvPr>
          <p:cNvSpPr>
            <a:spLocks noGrp="1"/>
          </p:cNvSpPr>
          <p:nvPr>
            <p:ph type="title"/>
          </p:nvPr>
        </p:nvSpPr>
        <p:spPr>
          <a:xfrm>
            <a:off x="1484311" y="251928"/>
            <a:ext cx="10018713" cy="1464905"/>
          </a:xfrm>
        </p:spPr>
        <p:txBody>
          <a:bodyPr/>
          <a:lstStyle/>
          <a:p>
            <a:r>
              <a:rPr lang="en-IN" u="sng" dirty="0">
                <a:latin typeface="Algerian" panose="04020705040A02060702" pitchFamily="82" charset="0"/>
              </a:rPr>
              <a:t>Who are the end users?</a:t>
            </a:r>
          </a:p>
        </p:txBody>
      </p:sp>
      <p:sp>
        <p:nvSpPr>
          <p:cNvPr id="3" name="Content Placeholder 2">
            <a:extLst>
              <a:ext uri="{FF2B5EF4-FFF2-40B4-BE49-F238E27FC236}">
                <a16:creationId xmlns:a16="http://schemas.microsoft.com/office/drawing/2014/main" id="{576EB5AA-C96C-0B51-FA97-24D65EB3FE92}"/>
              </a:ext>
            </a:extLst>
          </p:cNvPr>
          <p:cNvSpPr>
            <a:spLocks noGrp="1"/>
          </p:cNvSpPr>
          <p:nvPr>
            <p:ph idx="1"/>
          </p:nvPr>
        </p:nvSpPr>
        <p:spPr>
          <a:xfrm>
            <a:off x="1484310" y="1520891"/>
            <a:ext cx="10018713" cy="4270310"/>
          </a:xfrm>
        </p:spPr>
        <p:txBody>
          <a:bodyPr/>
          <a:lstStyle/>
          <a:p>
            <a:r>
              <a:rPr lang="en-IN" dirty="0">
                <a:latin typeface="Times New Roman" panose="02020603050405020304" pitchFamily="18" charset="0"/>
                <a:cs typeface="Times New Roman" panose="02020603050405020304" pitchFamily="18" charset="0"/>
              </a:rPr>
              <a:t>Keyloggers are used in IT organizations to troubleshoot technical problems with computers and business networks.</a:t>
            </a:r>
          </a:p>
          <a:p>
            <a:r>
              <a:rPr lang="en-IN" dirty="0">
                <a:latin typeface="Times New Roman" panose="02020603050405020304" pitchFamily="18" charset="0"/>
                <a:cs typeface="Times New Roman" panose="02020603050405020304" pitchFamily="18" charset="0"/>
              </a:rPr>
              <a:t>Families and businesspeople use keyloggers legally to monitor networks usage without their users direct knowledge.</a:t>
            </a:r>
          </a:p>
        </p:txBody>
      </p:sp>
    </p:spTree>
    <p:extLst>
      <p:ext uri="{BB962C8B-B14F-4D97-AF65-F5344CB8AC3E}">
        <p14:creationId xmlns:p14="http://schemas.microsoft.com/office/powerpoint/2010/main" val="1631008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1AB3F-778A-3A87-A354-CE82ED762E8C}"/>
              </a:ext>
            </a:extLst>
          </p:cNvPr>
          <p:cNvSpPr>
            <a:spLocks noGrp="1"/>
          </p:cNvSpPr>
          <p:nvPr>
            <p:ph type="title"/>
          </p:nvPr>
        </p:nvSpPr>
        <p:spPr>
          <a:xfrm>
            <a:off x="1672996" y="0"/>
            <a:ext cx="10018713" cy="1393371"/>
          </a:xfrm>
        </p:spPr>
        <p:txBody>
          <a:bodyPr/>
          <a:lstStyle/>
          <a:p>
            <a:r>
              <a:rPr lang="en-IN" u="sng" dirty="0">
                <a:latin typeface="Algerian" panose="04020705040A02060702" pitchFamily="82" charset="0"/>
              </a:rPr>
              <a:t>BENEFITS OF KEYLOGGER in cs</a:t>
            </a:r>
          </a:p>
        </p:txBody>
      </p:sp>
      <p:sp>
        <p:nvSpPr>
          <p:cNvPr id="3" name="Content Placeholder 2">
            <a:extLst>
              <a:ext uri="{FF2B5EF4-FFF2-40B4-BE49-F238E27FC236}">
                <a16:creationId xmlns:a16="http://schemas.microsoft.com/office/drawing/2014/main" id="{33437E7A-B571-C3B6-08FB-FBA23575D042}"/>
              </a:ext>
            </a:extLst>
          </p:cNvPr>
          <p:cNvSpPr>
            <a:spLocks noGrp="1"/>
          </p:cNvSpPr>
          <p:nvPr>
            <p:ph idx="1"/>
          </p:nvPr>
        </p:nvSpPr>
        <p:spPr>
          <a:xfrm>
            <a:off x="1484310" y="1698171"/>
            <a:ext cx="10018713" cy="4777274"/>
          </a:xfrm>
        </p:spPr>
        <p:txBody>
          <a:bodyPr/>
          <a:lstStyle/>
          <a:p>
            <a:pPr marL="457200" indent="-457200">
              <a:buFont typeface="+mj-lt"/>
              <a:buAutoNum type="arabicPeriod"/>
            </a:pPr>
            <a:r>
              <a:rPr lang="en-US" b="1" dirty="0">
                <a:latin typeface="Times New Roman" panose="02020603050405020304" pitchFamily="18" charset="0"/>
                <a:cs typeface="Times New Roman" panose="02020603050405020304" pitchFamily="18" charset="0"/>
              </a:rPr>
              <a:t>Intrusion Detection</a:t>
            </a:r>
            <a:r>
              <a:rPr lang="en-US" dirty="0">
                <a:latin typeface="Times New Roman" panose="02020603050405020304" pitchFamily="18" charset="0"/>
                <a:cs typeface="Times New Roman" panose="02020603050405020304" pitchFamily="18" charset="0"/>
              </a:rPr>
              <a:t>: Keyloggers can be used as a part of intrusion detection systems to monitor user activity and detect suspicious behavior. </a:t>
            </a:r>
            <a:endParaRPr lang="en-IN"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b="1" dirty="0">
                <a:latin typeface="Times New Roman" panose="02020603050405020304" pitchFamily="18" charset="0"/>
                <a:cs typeface="Times New Roman" panose="02020603050405020304" pitchFamily="18" charset="0"/>
              </a:rPr>
              <a:t>Forensic Analysis</a:t>
            </a:r>
            <a:r>
              <a:rPr lang="en-US" dirty="0">
                <a:latin typeface="Times New Roman" panose="02020603050405020304" pitchFamily="18" charset="0"/>
                <a:cs typeface="Times New Roman" panose="02020603050405020304" pitchFamily="18" charset="0"/>
              </a:rPr>
              <a:t>: Keyloggers can be valuable tools for digital forensic investigators when analyzing security incidents or investigating cybercrimes. </a:t>
            </a:r>
            <a:endParaRPr lang="en-IN"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b="1" dirty="0">
                <a:latin typeface="Times New Roman" panose="02020603050405020304" pitchFamily="18" charset="0"/>
                <a:cs typeface="Times New Roman" panose="02020603050405020304" pitchFamily="18" charset="0"/>
              </a:rPr>
              <a:t>Security Research and Testing</a:t>
            </a:r>
            <a:r>
              <a:rPr lang="en-US" dirty="0">
                <a:latin typeface="Times New Roman" panose="02020603050405020304" pitchFamily="18" charset="0"/>
                <a:cs typeface="Times New Roman" panose="02020603050405020304" pitchFamily="18" charset="0"/>
              </a:rPr>
              <a:t>: Ethical hackers and security researchers may use keyloggers as part of penetration testing and vulnerability assessments to evaluate the security of systems and applications. By simulating real-world attack scenarios, they can identify weaknesses and recommend mitigations.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6757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1711F-24E1-FEDE-43D4-3979DB7738C4}"/>
              </a:ext>
            </a:extLst>
          </p:cNvPr>
          <p:cNvSpPr>
            <a:spLocks noGrp="1"/>
          </p:cNvSpPr>
          <p:nvPr>
            <p:ph type="title"/>
          </p:nvPr>
        </p:nvSpPr>
        <p:spPr>
          <a:xfrm>
            <a:off x="1086643" y="283806"/>
            <a:ext cx="10018713" cy="1752599"/>
          </a:xfrm>
        </p:spPr>
        <p:txBody>
          <a:bodyPr/>
          <a:lstStyle/>
          <a:p>
            <a:r>
              <a:rPr lang="en-IN" u="sng" dirty="0">
                <a:latin typeface="Algerian" panose="04020705040A02060702" pitchFamily="82" charset="0"/>
              </a:rPr>
              <a:t>Benefits of key logger in cyber security</a:t>
            </a:r>
          </a:p>
        </p:txBody>
      </p:sp>
      <p:sp>
        <p:nvSpPr>
          <p:cNvPr id="3" name="Content Placeholder 2">
            <a:extLst>
              <a:ext uri="{FF2B5EF4-FFF2-40B4-BE49-F238E27FC236}">
                <a16:creationId xmlns:a16="http://schemas.microsoft.com/office/drawing/2014/main" id="{F6250E01-9F35-D528-F651-F74D8470678F}"/>
              </a:ext>
            </a:extLst>
          </p:cNvPr>
          <p:cNvSpPr>
            <a:spLocks noGrp="1"/>
          </p:cNvSpPr>
          <p:nvPr>
            <p:ph idx="1"/>
          </p:nvPr>
        </p:nvSpPr>
        <p:spPr>
          <a:xfrm>
            <a:off x="888772" y="1442099"/>
            <a:ext cx="10414453" cy="5085442"/>
          </a:xfrm>
        </p:spPr>
        <p:txBody>
          <a:bodyPr/>
          <a:lstStyle/>
          <a:p>
            <a:pPr marL="0" indent="0" algn="just">
              <a:buNone/>
            </a:pPr>
            <a:r>
              <a:rPr lang="en-US" sz="3200" b="1" dirty="0">
                <a:solidFill>
                  <a:schemeClr val="accent1">
                    <a:lumMod val="75000"/>
                  </a:schemeClr>
                </a:solidFill>
                <a:latin typeface="Times New Roman" panose="02020603050405020304" pitchFamily="18" charset="0"/>
                <a:cs typeface="Times New Roman" panose="02020603050405020304" pitchFamily="18" charset="0"/>
              </a:rPr>
              <a:t>4</a:t>
            </a:r>
            <a:r>
              <a:rPr lang="en-US" b="1" dirty="0">
                <a:latin typeface="Times New Roman" panose="02020603050405020304" pitchFamily="18" charset="0"/>
                <a:cs typeface="Times New Roman" panose="02020603050405020304" pitchFamily="18" charset="0"/>
              </a:rPr>
              <a:t>. Password Strength Testing</a:t>
            </a:r>
            <a:r>
              <a:rPr lang="en-US" dirty="0">
                <a:latin typeface="Times New Roman" panose="02020603050405020304" pitchFamily="18" charset="0"/>
                <a:cs typeface="Times New Roman" panose="02020603050405020304" pitchFamily="18" charset="0"/>
              </a:rPr>
              <a:t>: Keyloggers can be used to test the effectiveness of password policies by capturing and analyzing user passwords.</a:t>
            </a:r>
          </a:p>
          <a:p>
            <a:pPr marL="0" indent="0" algn="just">
              <a:buNone/>
            </a:pPr>
            <a:r>
              <a:rPr lang="en-US" sz="2800" b="1" dirty="0">
                <a:solidFill>
                  <a:schemeClr val="accent1">
                    <a:lumMod val="75000"/>
                  </a:schemeClr>
                </a:solidFill>
                <a:latin typeface="Times New Roman" panose="02020603050405020304" pitchFamily="18" charset="0"/>
                <a:cs typeface="Times New Roman" panose="02020603050405020304" pitchFamily="18" charset="0"/>
              </a:rPr>
              <a:t>5.</a:t>
            </a:r>
            <a:r>
              <a:rPr lang="en-US" b="1" dirty="0">
                <a:latin typeface="Times New Roman" panose="02020603050405020304" pitchFamily="18" charset="0"/>
                <a:cs typeface="Times New Roman" panose="02020603050405020304" pitchFamily="18" charset="0"/>
              </a:rPr>
              <a:t>Insider Threat Detection</a:t>
            </a:r>
            <a:r>
              <a:rPr lang="en-US" dirty="0">
                <a:latin typeface="Times New Roman" panose="02020603050405020304" pitchFamily="18" charset="0"/>
                <a:cs typeface="Times New Roman" panose="02020603050405020304" pitchFamily="18" charset="0"/>
              </a:rPr>
              <a:t>: Keyloggers can assist in detecting insider threats by monitoring employee activity and identifying suspicious behavior, such as unauthorized access to sensitive information or attempts to exfiltrate data.</a:t>
            </a:r>
          </a:p>
          <a:p>
            <a:pPr marL="0" indent="0" algn="just">
              <a:buNone/>
            </a:pPr>
            <a:endParaRPr lang="en-US"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7453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BD64C-E562-2705-B4F9-1AEA2BB7D535}"/>
              </a:ext>
            </a:extLst>
          </p:cNvPr>
          <p:cNvSpPr>
            <a:spLocks noGrp="1"/>
          </p:cNvSpPr>
          <p:nvPr>
            <p:ph type="title"/>
          </p:nvPr>
        </p:nvSpPr>
        <p:spPr>
          <a:xfrm rot="10800000" flipV="1">
            <a:off x="1555105" y="3460879"/>
            <a:ext cx="7109926" cy="850641"/>
          </a:xfrm>
        </p:spPr>
        <p:txBody>
          <a:bodyPr>
            <a:normAutofit fontScale="90000"/>
          </a:bodyPr>
          <a:lstStyle/>
          <a:p>
            <a:pPr algn="just"/>
            <a:r>
              <a:rPr lang="en-IN" u="sng" dirty="0">
                <a:latin typeface="Algerian" panose="04020705040A02060702" pitchFamily="82" charset="0"/>
              </a:rPr>
              <a:t>Solution for keylogger in cs</a:t>
            </a:r>
            <a:br>
              <a:rPr lang="en-IN" u="sng" dirty="0">
                <a:latin typeface="Algerian" panose="04020705040A02060702" pitchFamily="82" charset="0"/>
              </a:rPr>
            </a:br>
            <a:br>
              <a:rPr lang="en-IN" u="sng" dirty="0">
                <a:latin typeface="Algerian" panose="04020705040A02060702" pitchFamily="82" charset="0"/>
              </a:rPr>
            </a:br>
            <a:r>
              <a:rPr lang="en-IN" sz="2200" dirty="0">
                <a:solidFill>
                  <a:schemeClr val="accent1">
                    <a:lumMod val="75000"/>
                  </a:schemeClr>
                </a:solidFill>
                <a:latin typeface="Times New Roman" panose="02020603050405020304" pitchFamily="18" charset="0"/>
                <a:cs typeface="Times New Roman" panose="02020603050405020304" pitchFamily="18" charset="0"/>
              </a:rPr>
              <a:t>1</a:t>
            </a:r>
            <a:r>
              <a:rPr lang="en-IN" sz="3100" dirty="0">
                <a:solidFill>
                  <a:schemeClr val="accent1">
                    <a:lumMod val="75000"/>
                  </a:schemeClr>
                </a:solidFill>
                <a:latin typeface="Times New Roman" panose="02020603050405020304" pitchFamily="18" charset="0"/>
                <a:cs typeface="Times New Roman" panose="02020603050405020304" pitchFamily="18" charset="0"/>
              </a:rPr>
              <a:t>.</a:t>
            </a:r>
            <a:r>
              <a:rPr lang="en-US" sz="2200" b="1" dirty="0">
                <a:latin typeface="Times New Roman" panose="02020603050405020304" pitchFamily="18" charset="0"/>
                <a:cs typeface="Times New Roman" panose="02020603050405020304" pitchFamily="18" charset="0"/>
              </a:rPr>
              <a:t>Antivirus/Anti-malware Software</a:t>
            </a:r>
            <a:r>
              <a:rPr lang="en-US" sz="9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Install reputable antivirus or anti-malware software on your device. These programs can detect and remove keyloggers and other types of malware</a:t>
            </a:r>
            <a:br>
              <a:rPr lang="en-IN" sz="2200" u="sng" dirty="0">
                <a:latin typeface="Times New Roman" panose="02020603050405020304" pitchFamily="18" charset="0"/>
                <a:cs typeface="Times New Roman" panose="02020603050405020304" pitchFamily="18" charset="0"/>
              </a:rPr>
            </a:br>
            <a:br>
              <a:rPr lang="en-IN" sz="2200" u="sng" dirty="0">
                <a:latin typeface="Times New Roman" panose="02020603050405020304" pitchFamily="18" charset="0"/>
                <a:cs typeface="Times New Roman" panose="02020603050405020304" pitchFamily="18" charset="0"/>
              </a:rPr>
            </a:br>
            <a:r>
              <a:rPr lang="en-IN" sz="2200" dirty="0">
                <a:solidFill>
                  <a:schemeClr val="accent1">
                    <a:lumMod val="75000"/>
                  </a:schemeClr>
                </a:solidFill>
                <a:latin typeface="Times New Roman" panose="02020603050405020304" pitchFamily="18" charset="0"/>
                <a:cs typeface="Times New Roman" panose="02020603050405020304" pitchFamily="18" charset="0"/>
              </a:rPr>
              <a:t>2</a:t>
            </a:r>
            <a:r>
              <a:rPr lang="en-IN" sz="2200" dirty="0">
                <a:latin typeface="Times New Roman" panose="02020603050405020304" pitchFamily="18" charset="0"/>
                <a:cs typeface="Times New Roman" panose="02020603050405020304" pitchFamily="18" charset="0"/>
              </a:rPr>
              <a:t>.</a:t>
            </a:r>
            <a:r>
              <a:rPr lang="en-US" sz="2200" b="1" dirty="0">
                <a:latin typeface="Times New Roman" panose="02020603050405020304" pitchFamily="18" charset="0"/>
                <a:cs typeface="Times New Roman" panose="02020603050405020304" pitchFamily="18" charset="0"/>
              </a:rPr>
              <a:t>Firewall</a:t>
            </a:r>
            <a:r>
              <a:rPr lang="en-US" sz="2200" dirty="0">
                <a:latin typeface="Times New Roman" panose="02020603050405020304" pitchFamily="18" charset="0"/>
                <a:cs typeface="Times New Roman" panose="02020603050405020304" pitchFamily="18" charset="0"/>
              </a:rPr>
              <a:t>: Use a firewall to monitor and control incoming and outgoing network traffic. This can help prevent keyloggers from communicating with their command-and-control server.</a:t>
            </a:r>
            <a:br>
              <a:rPr lang="en-IN" sz="3100" u="sng" dirty="0">
                <a:latin typeface="Times New Roman" panose="02020603050405020304" pitchFamily="18" charset="0"/>
                <a:cs typeface="Times New Roman" panose="02020603050405020304" pitchFamily="18" charset="0"/>
              </a:rPr>
            </a:br>
            <a:br>
              <a:rPr lang="en-IN" u="sng" dirty="0">
                <a:latin typeface="Times New Roman" panose="02020603050405020304" pitchFamily="18" charset="0"/>
                <a:cs typeface="Times New Roman" panose="02020603050405020304" pitchFamily="18" charset="0"/>
              </a:rPr>
            </a:br>
            <a:br>
              <a:rPr lang="en-IN" u="sng" dirty="0">
                <a:latin typeface="Algerian" panose="04020705040A02060702" pitchFamily="82" charset="0"/>
              </a:rPr>
            </a:br>
            <a:br>
              <a:rPr lang="en-IN" u="sng" dirty="0">
                <a:latin typeface="Algerian" panose="04020705040A02060702" pitchFamily="82" charset="0"/>
              </a:rPr>
            </a:br>
            <a:br>
              <a:rPr lang="en-IN" u="sng" dirty="0">
                <a:latin typeface="Algerian" panose="04020705040A02060702" pitchFamily="82" charset="0"/>
              </a:rPr>
            </a:br>
            <a:br>
              <a:rPr lang="en-IN" u="sng" dirty="0">
                <a:latin typeface="Algerian" panose="04020705040A02060702" pitchFamily="82" charset="0"/>
              </a:rPr>
            </a:br>
            <a:br>
              <a:rPr lang="en-IN" u="sng" dirty="0">
                <a:latin typeface="Algerian" panose="04020705040A02060702" pitchFamily="82" charset="0"/>
              </a:rPr>
            </a:br>
            <a:endParaRPr lang="en-IN" u="sng" dirty="0">
              <a:latin typeface="Algerian" panose="04020705040A02060702" pitchFamily="82" charset="0"/>
            </a:endParaRPr>
          </a:p>
        </p:txBody>
      </p:sp>
      <p:pic>
        <p:nvPicPr>
          <p:cNvPr id="17" name="Content Placeholder 16">
            <a:extLst>
              <a:ext uri="{FF2B5EF4-FFF2-40B4-BE49-F238E27FC236}">
                <a16:creationId xmlns:a16="http://schemas.microsoft.com/office/drawing/2014/main" id="{270C2086-2112-ADBC-BCF5-FBF5323050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7081933" y="3805335"/>
            <a:ext cx="4596882" cy="2935669"/>
          </a:xfrm>
          <a:prstGeom prst="rect">
            <a:avLst/>
          </a:prstGeom>
          <a:noFill/>
          <a:extLst>
            <a:ext uri="{909E8E84-426E-40DD-AFC4-6F175D3DCCD1}">
              <a14:hiddenFill xmlns:a14="http://schemas.microsoft.com/office/drawing/2010/main">
                <a:solidFill>
                  <a:srgbClr val="FFFFFF"/>
                </a:solidFill>
              </a14:hiddenFill>
            </a:ext>
          </a:extLst>
        </p:spPr>
      </p:pic>
      <p:sp>
        <p:nvSpPr>
          <p:cNvPr id="14" name="AutoShape 22" descr="keylogger-banner-768x465.webp (768×465)">
            <a:extLst>
              <a:ext uri="{FF2B5EF4-FFF2-40B4-BE49-F238E27FC236}">
                <a16:creationId xmlns:a16="http://schemas.microsoft.com/office/drawing/2014/main" id="{3E434005-375A-1850-102A-AD4A0BC349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AutoShape 24" descr="keylogger-banner-768x465.webp (768×465)">
            <a:extLst>
              <a:ext uri="{FF2B5EF4-FFF2-40B4-BE49-F238E27FC236}">
                <a16:creationId xmlns:a16="http://schemas.microsoft.com/office/drawing/2014/main" id="{9B3191F4-1597-8CC3-DFB4-7342FC5DDC8C}"/>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223257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531</TotalTime>
  <Words>766</Words>
  <Application>Microsoft Office PowerPoint</Application>
  <PresentationFormat>Widescreen</PresentationFormat>
  <Paragraphs>42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Algerian</vt:lpstr>
      <vt:lpstr>Arial</vt:lpstr>
      <vt:lpstr>Corbel</vt:lpstr>
      <vt:lpstr>Times New Roman</vt:lpstr>
      <vt:lpstr>Parallax</vt:lpstr>
      <vt:lpstr>MAHANTHI NITEESH KUMAR</vt:lpstr>
      <vt:lpstr>KEYLOGGER</vt:lpstr>
      <vt:lpstr>AGENDA</vt:lpstr>
      <vt:lpstr>Problem statement</vt:lpstr>
      <vt:lpstr>Project overview</vt:lpstr>
      <vt:lpstr>Who are the end users?</vt:lpstr>
      <vt:lpstr>BENEFITS OF KEYLOGGER in cs</vt:lpstr>
      <vt:lpstr>Benefits of key logger in cyber security</vt:lpstr>
      <vt:lpstr>Solution for keylogger in cs  1.Antivirus/Anti-malware Software: Install reputable antivirus or anti-malware software on your device. These programs can detect and remove keyloggers and other types of malware  2.Firewall: Use a firewall to monitor and control incoming and outgoing network traffic. This can help prevent keyloggers from communicating with their command-and-control server.       </vt:lpstr>
      <vt:lpstr>modelling</vt:lpstr>
      <vt:lpstr>PowerPoint Presentation</vt:lpstr>
      <vt:lpstr>Result</vt:lpstr>
      <vt:lpstr>Project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BANDI SHAMALADEVI</dc:title>
  <dc:creator>Shamala Devi B</dc:creator>
  <cp:lastModifiedBy>LOKESH KOTARU</cp:lastModifiedBy>
  <cp:revision>7</cp:revision>
  <dcterms:created xsi:type="dcterms:W3CDTF">2024-06-09T07:46:46Z</dcterms:created>
  <dcterms:modified xsi:type="dcterms:W3CDTF">2024-06-18T08:45:32Z</dcterms:modified>
</cp:coreProperties>
</file>