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8"/>
            <a:ext cx="6253317" cy="3373066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Black Body Radiation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{A7D1C36F-254E-41C2-A6ED-A0B004062FB9}tf56160789_win32</Template>
  <TotalTime>128</TotalTime>
  <Words>31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Custom</vt:lpstr>
      <vt:lpstr>Introduction to Black Body Radiation</vt:lpstr>
      <vt:lpstr>Your best quote that reflects your approach… “It’s one small step for man, one giant leap for mankind.”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Black Body Radiation</dc:title>
  <dc:creator>saurabh gautam</dc:creator>
  <cp:lastModifiedBy>saurabh gautam</cp:lastModifiedBy>
  <cp:revision>1</cp:revision>
  <dcterms:created xsi:type="dcterms:W3CDTF">2024-01-12T15:26:02Z</dcterms:created>
  <dcterms:modified xsi:type="dcterms:W3CDTF">2024-01-12T17:34:20Z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