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Power BI Sales Dashboard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Visual Analysis of Sales Performance</a:t>
            </a:r>
          </a:p>
          <a:p>
            <a:r>
              <a:t>By Prateek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Power BI project analyzes sales and order data to uncover insights into:</a:t>
            </a:r>
          </a:p>
          <a:p>
            <a:r>
              <a:t>- High-performing states and cities</a:t>
            </a:r>
          </a:p>
          <a:p>
            <a:r>
              <a:t>- Profitable product categories</a:t>
            </a:r>
          </a:p>
          <a:p>
            <a:r>
              <a:t>- Payment preferences</a:t>
            </a:r>
          </a:p>
          <a:p>
            <a:r>
              <a:t>- Quantity and customer behavior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Orders.csv:</a:t>
            </a:r>
          </a:p>
          <a:p>
            <a:r>
              <a:t>  - Order ID, Order Date, Customer Name, State, City</a:t>
            </a:r>
          </a:p>
          <a:p/>
          <a:p>
            <a:r>
              <a:t>• Details.csv:</a:t>
            </a:r>
          </a:p>
          <a:p>
            <a:r>
              <a:t>  - Order ID, Amount, Profit, Quantity, Category,</a:t>
            </a:r>
          </a:p>
          <a:p>
            <a:r>
              <a:t>    Sub-Category, Payment Mode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Relationship: Orders and Details linked by 'Order ID'</a:t>
            </a:r>
          </a:p>
          <a:p>
            <a:r>
              <a:t>• One-to-many relationship</a:t>
            </a:r>
          </a:p>
          <a:p>
            <a:r>
              <a:t>• Integrated in Power BI using data model 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 (Amount)</a:t>
            </a:r>
          </a:p>
          <a:p>
            <a:r>
              <a:t>• Total Profit</a:t>
            </a:r>
          </a:p>
          <a:p>
            <a:r>
              <a:t>• Total Quantity Sold</a:t>
            </a:r>
          </a:p>
          <a:p>
            <a:r>
              <a:t>• Number of Orders</a:t>
            </a:r>
          </a:p>
          <a:p>
            <a:r>
              <a:t>• Unique Customer Count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 by State</a:t>
            </a:r>
          </a:p>
          <a:p>
            <a:r>
              <a:t>• Profit by Category &amp; Sub-Category</a:t>
            </a:r>
          </a:p>
          <a:p>
            <a:r>
              <a:t>• Quantity Distribution</a:t>
            </a:r>
          </a:p>
          <a:p>
            <a:r>
              <a:t>• Payment Mode Analysis</a:t>
            </a:r>
          </a:p>
          <a:p>
            <a:r>
              <a:t>• Monthly/Quarterly Sales Trends (if available)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dashboard enables stakeholders to:</a:t>
            </a:r>
          </a:p>
          <a:p>
            <a:r>
              <a:t>- Monitor performance geographically</a:t>
            </a:r>
          </a:p>
          <a:p>
            <a:r>
              <a:t>- Optimize inventory and marketing strategy</a:t>
            </a:r>
          </a:p>
          <a:p>
            <a:r>
              <a:t>- Improve profitability with data-driven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