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455" r:id="rId2"/>
    <p:sldId id="396" r:id="rId3"/>
    <p:sldId id="381" r:id="rId4"/>
    <p:sldId id="382" r:id="rId5"/>
    <p:sldId id="383" r:id="rId6"/>
    <p:sldId id="384" r:id="rId7"/>
    <p:sldId id="397" r:id="rId8"/>
    <p:sldId id="398" r:id="rId9"/>
    <p:sldId id="399" r:id="rId10"/>
    <p:sldId id="402" r:id="rId1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Fira Sans Condensed" panose="020B0503050000020004" pitchFamily="34" charset="0"/>
      <p:regular r:id="rId23"/>
      <p:bold r:id="rId24"/>
      <p:italic r:id="rId25"/>
      <p:boldItalic r:id="rId26"/>
    </p:embeddedFont>
    <p:embeddedFont>
      <p:font typeface="Fira Sans Condensed ExtraBold" panose="020B0903050000020004" pitchFamily="34" charset="0"/>
      <p:bold r:id="rId27"/>
      <p:boldItalic r:id="rId28"/>
    </p:embeddedFont>
    <p:embeddedFont>
      <p:font typeface="Fredoka One" panose="02000000000000000000" pitchFamily="2" charset="0"/>
      <p:regular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Squada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F"/>
    <a:srgbClr val="DAC2EC"/>
    <a:srgbClr val="FFECAF"/>
    <a:srgbClr val="FFB9B9"/>
    <a:srgbClr val="D8EEC0"/>
    <a:srgbClr val="669900"/>
    <a:srgbClr val="CCFF33"/>
    <a:srgbClr val="CCFFCC"/>
    <a:srgbClr val="F9B4A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ableStyles" Target="tableStyle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66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95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7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  <p:sldLayoutId id="2147483692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37;p43">
            <a:extLst>
              <a:ext uri="{FF2B5EF4-FFF2-40B4-BE49-F238E27FC236}">
                <a16:creationId xmlns:a16="http://schemas.microsoft.com/office/drawing/2014/main" id="{D2665BA4-ACEE-46DE-9D17-E145C17A2C12}"/>
              </a:ext>
            </a:extLst>
          </p:cNvPr>
          <p:cNvSpPr txBox="1">
            <a:spLocks/>
          </p:cNvSpPr>
          <p:nvPr/>
        </p:nvSpPr>
        <p:spPr>
          <a:xfrm>
            <a:off x="273617" y="443608"/>
            <a:ext cx="7114521" cy="1564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55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Artificial Intelligence</a:t>
            </a:r>
            <a:r>
              <a:rPr lang="en-IN" sz="4800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b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IN" sz="4400" b="1" dirty="0">
                <a:latin typeface="Barlow" panose="00000500000000000000" pitchFamily="2" charset="0"/>
                <a:ea typeface="Cambria" panose="02040503050406030204" pitchFamily="18" charset="0"/>
              </a:rPr>
              <a:t>30 Days Master Class</a:t>
            </a:r>
            <a:endParaRPr lang="ta-IN" sz="4400" b="1" dirty="0">
              <a:latin typeface="Barlow" panose="00000500000000000000" pitchFamily="2" charset="0"/>
              <a:ea typeface="Cambria Math" panose="02040503050406030204" pitchFamily="18" charset="0"/>
            </a:endParaRPr>
          </a:p>
        </p:txBody>
      </p:sp>
      <p:sp>
        <p:nvSpPr>
          <p:cNvPr id="6" name="Google Shape;539;p43">
            <a:extLst>
              <a:ext uri="{FF2B5EF4-FFF2-40B4-BE49-F238E27FC236}">
                <a16:creationId xmlns:a16="http://schemas.microsoft.com/office/drawing/2014/main" id="{D643B188-CBF8-44DE-8E8D-9EA0980FD376}"/>
              </a:ext>
            </a:extLst>
          </p:cNvPr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81D425F0-073A-49D8-BC94-FE4D6E1A33B5}"/>
              </a:ext>
            </a:extLst>
          </p:cNvPr>
          <p:cNvSpPr/>
          <p:nvPr/>
        </p:nvSpPr>
        <p:spPr>
          <a:xfrm>
            <a:off x="2908925" y="3761200"/>
            <a:ext cx="2385304" cy="9089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DAY 4/ 30</a:t>
            </a:r>
          </a:p>
          <a:p>
            <a:pPr algn="ctr"/>
            <a:endParaRPr lang="en-IN" dirty="0"/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98996E2-D07E-48D1-A1C8-16012D2609FE}"/>
              </a:ext>
            </a:extLst>
          </p:cNvPr>
          <p:cNvSpPr/>
          <p:nvPr/>
        </p:nvSpPr>
        <p:spPr>
          <a:xfrm>
            <a:off x="1512573" y="2119491"/>
            <a:ext cx="4238506" cy="12266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 Vision | Moving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bject Detection Using OpenCV</a:t>
            </a:r>
          </a:p>
        </p:txBody>
      </p:sp>
      <p:pic>
        <p:nvPicPr>
          <p:cNvPr id="342" name="Picture 4" descr="C:\Users\Admin\Desktop\logo.png">
            <a:extLst>
              <a:ext uri="{FF2B5EF4-FFF2-40B4-BE49-F238E27FC236}">
                <a16:creationId xmlns:a16="http://schemas.microsoft.com/office/drawing/2014/main" id="{C3E5EB19-9267-4A8A-B80C-9EE041B0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064" y="95131"/>
            <a:ext cx="1806123" cy="455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3" name="Google Shape;3850;p75">
            <a:extLst>
              <a:ext uri="{FF2B5EF4-FFF2-40B4-BE49-F238E27FC236}">
                <a16:creationId xmlns:a16="http://schemas.microsoft.com/office/drawing/2014/main" id="{6B0D92BD-1E49-4481-934A-2230078B9399}"/>
              </a:ext>
            </a:extLst>
          </p:cNvPr>
          <p:cNvGrpSpPr/>
          <p:nvPr/>
        </p:nvGrpSpPr>
        <p:grpSpPr>
          <a:xfrm>
            <a:off x="432017" y="3311332"/>
            <a:ext cx="1699035" cy="1470199"/>
            <a:chOff x="1330300" y="760550"/>
            <a:chExt cx="4931875" cy="4321900"/>
          </a:xfrm>
        </p:grpSpPr>
        <p:sp>
          <p:nvSpPr>
            <p:cNvPr id="344" name="Google Shape;3851;p75">
              <a:extLst>
                <a:ext uri="{FF2B5EF4-FFF2-40B4-BE49-F238E27FC236}">
                  <a16:creationId xmlns:a16="http://schemas.microsoft.com/office/drawing/2014/main" id="{AC12229B-BEE2-4E46-BEC0-0E1494A1BFFB}"/>
                </a:ext>
              </a:extLst>
            </p:cNvPr>
            <p:cNvSpPr/>
            <p:nvPr/>
          </p:nvSpPr>
          <p:spPr>
            <a:xfrm>
              <a:off x="1330300" y="2234550"/>
              <a:ext cx="4931875" cy="2847900"/>
            </a:xfrm>
            <a:custGeom>
              <a:avLst/>
              <a:gdLst/>
              <a:ahLst/>
              <a:cxnLst/>
              <a:rect l="l" t="t" r="r" b="b"/>
              <a:pathLst>
                <a:path w="197275" h="113916" extrusionOk="0">
                  <a:moveTo>
                    <a:pt x="98637" y="0"/>
                  </a:moveTo>
                  <a:cubicBezTo>
                    <a:pt x="44165" y="0"/>
                    <a:pt x="0" y="25518"/>
                    <a:pt x="0" y="56974"/>
                  </a:cubicBezTo>
                  <a:cubicBezTo>
                    <a:pt x="0" y="88430"/>
                    <a:pt x="44165" y="113915"/>
                    <a:pt x="98637" y="113915"/>
                  </a:cubicBezTo>
                  <a:cubicBezTo>
                    <a:pt x="153109" y="113915"/>
                    <a:pt x="197274" y="88430"/>
                    <a:pt x="197274" y="56974"/>
                  </a:cubicBezTo>
                  <a:cubicBezTo>
                    <a:pt x="197274" y="25518"/>
                    <a:pt x="153109" y="0"/>
                    <a:pt x="986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852;p75">
              <a:extLst>
                <a:ext uri="{FF2B5EF4-FFF2-40B4-BE49-F238E27FC236}">
                  <a16:creationId xmlns:a16="http://schemas.microsoft.com/office/drawing/2014/main" id="{CDA36FAE-2E14-4D75-8E54-9058BD6675E2}"/>
                </a:ext>
              </a:extLst>
            </p:cNvPr>
            <p:cNvSpPr/>
            <p:nvPr/>
          </p:nvSpPr>
          <p:spPr>
            <a:xfrm>
              <a:off x="3699475" y="2328775"/>
              <a:ext cx="2305850" cy="1326800"/>
            </a:xfrm>
            <a:custGeom>
              <a:avLst/>
              <a:gdLst/>
              <a:ahLst/>
              <a:cxnLst/>
              <a:rect l="l" t="t" r="r" b="b"/>
              <a:pathLst>
                <a:path w="92234" h="53072" extrusionOk="0">
                  <a:moveTo>
                    <a:pt x="39029" y="1"/>
                  </a:moveTo>
                  <a:cubicBezTo>
                    <a:pt x="38745" y="1"/>
                    <a:pt x="38461" y="67"/>
                    <a:pt x="38195" y="201"/>
                  </a:cubicBezTo>
                  <a:lnTo>
                    <a:pt x="468" y="21950"/>
                  </a:lnTo>
                  <a:cubicBezTo>
                    <a:pt x="1" y="22116"/>
                    <a:pt x="1" y="22750"/>
                    <a:pt x="468" y="22917"/>
                  </a:cubicBezTo>
                  <a:lnTo>
                    <a:pt x="52371" y="52872"/>
                  </a:lnTo>
                  <a:cubicBezTo>
                    <a:pt x="52638" y="53005"/>
                    <a:pt x="52922" y="53072"/>
                    <a:pt x="53205" y="53072"/>
                  </a:cubicBezTo>
                  <a:cubicBezTo>
                    <a:pt x="53489" y="53072"/>
                    <a:pt x="53772" y="53005"/>
                    <a:pt x="54039" y="52872"/>
                  </a:cubicBezTo>
                  <a:lnTo>
                    <a:pt x="91766" y="31089"/>
                  </a:lnTo>
                  <a:cubicBezTo>
                    <a:pt x="92233" y="30956"/>
                    <a:pt x="92233" y="30289"/>
                    <a:pt x="91766" y="30122"/>
                  </a:cubicBezTo>
                  <a:lnTo>
                    <a:pt x="39862" y="201"/>
                  </a:lnTo>
                  <a:cubicBezTo>
                    <a:pt x="39596" y="67"/>
                    <a:pt x="39312" y="1"/>
                    <a:pt x="390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853;p75">
              <a:extLst>
                <a:ext uri="{FF2B5EF4-FFF2-40B4-BE49-F238E27FC236}">
                  <a16:creationId xmlns:a16="http://schemas.microsoft.com/office/drawing/2014/main" id="{18A773E0-A660-45FC-A4AC-B3B9D6DB01C3}"/>
                </a:ext>
              </a:extLst>
            </p:cNvPr>
            <p:cNvSpPr/>
            <p:nvPr/>
          </p:nvSpPr>
          <p:spPr>
            <a:xfrm>
              <a:off x="1966575" y="3357850"/>
              <a:ext cx="1952250" cy="1123325"/>
            </a:xfrm>
            <a:custGeom>
              <a:avLst/>
              <a:gdLst/>
              <a:ahLst/>
              <a:cxnLst/>
              <a:rect l="l" t="t" r="r" b="b"/>
              <a:pathLst>
                <a:path w="78090" h="44933" extrusionOk="0">
                  <a:moveTo>
                    <a:pt x="45354" y="0"/>
                  </a:moveTo>
                  <a:cubicBezTo>
                    <a:pt x="45066" y="0"/>
                    <a:pt x="44782" y="67"/>
                    <a:pt x="44532" y="200"/>
                  </a:cubicBezTo>
                  <a:lnTo>
                    <a:pt x="468" y="25619"/>
                  </a:lnTo>
                  <a:cubicBezTo>
                    <a:pt x="1" y="25785"/>
                    <a:pt x="1" y="26453"/>
                    <a:pt x="468" y="26586"/>
                  </a:cubicBezTo>
                  <a:lnTo>
                    <a:pt x="31923" y="44732"/>
                  </a:lnTo>
                  <a:cubicBezTo>
                    <a:pt x="32173" y="44866"/>
                    <a:pt x="32457" y="44932"/>
                    <a:pt x="32745" y="44932"/>
                  </a:cubicBezTo>
                  <a:cubicBezTo>
                    <a:pt x="33032" y="44932"/>
                    <a:pt x="33324" y="44866"/>
                    <a:pt x="33591" y="44732"/>
                  </a:cubicBezTo>
                  <a:lnTo>
                    <a:pt x="77623" y="19314"/>
                  </a:lnTo>
                  <a:cubicBezTo>
                    <a:pt x="78090" y="19147"/>
                    <a:pt x="78090" y="18480"/>
                    <a:pt x="77623" y="18347"/>
                  </a:cubicBezTo>
                  <a:lnTo>
                    <a:pt x="46200" y="200"/>
                  </a:lnTo>
                  <a:cubicBezTo>
                    <a:pt x="45933" y="67"/>
                    <a:pt x="45641" y="0"/>
                    <a:pt x="453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854;p75">
              <a:extLst>
                <a:ext uri="{FF2B5EF4-FFF2-40B4-BE49-F238E27FC236}">
                  <a16:creationId xmlns:a16="http://schemas.microsoft.com/office/drawing/2014/main" id="{23189D49-6AFA-4506-8C9C-62BEE32F47D9}"/>
                </a:ext>
              </a:extLst>
            </p:cNvPr>
            <p:cNvSpPr/>
            <p:nvPr/>
          </p:nvSpPr>
          <p:spPr>
            <a:xfrm>
              <a:off x="3054025" y="3949925"/>
              <a:ext cx="1534450" cy="882325"/>
            </a:xfrm>
            <a:custGeom>
              <a:avLst/>
              <a:gdLst/>
              <a:ahLst/>
              <a:cxnLst/>
              <a:rect l="l" t="t" r="r" b="b"/>
              <a:pathLst>
                <a:path w="61378" h="35293" extrusionOk="0">
                  <a:moveTo>
                    <a:pt x="39695" y="1"/>
                  </a:moveTo>
                  <a:cubicBezTo>
                    <a:pt x="39412" y="1"/>
                    <a:pt x="39128" y="68"/>
                    <a:pt x="38861" y="201"/>
                  </a:cubicBezTo>
                  <a:lnTo>
                    <a:pt x="467" y="22350"/>
                  </a:lnTo>
                  <a:cubicBezTo>
                    <a:pt x="0" y="22517"/>
                    <a:pt x="0" y="23151"/>
                    <a:pt x="434" y="23318"/>
                  </a:cubicBezTo>
                  <a:lnTo>
                    <a:pt x="20848" y="35093"/>
                  </a:lnTo>
                  <a:cubicBezTo>
                    <a:pt x="21099" y="35226"/>
                    <a:pt x="21382" y="35293"/>
                    <a:pt x="21670" y="35293"/>
                  </a:cubicBezTo>
                  <a:cubicBezTo>
                    <a:pt x="21958" y="35293"/>
                    <a:pt x="22249" y="35226"/>
                    <a:pt x="22516" y="35093"/>
                  </a:cubicBezTo>
                  <a:lnTo>
                    <a:pt x="60910" y="12910"/>
                  </a:lnTo>
                  <a:cubicBezTo>
                    <a:pt x="61377" y="12777"/>
                    <a:pt x="61377" y="12110"/>
                    <a:pt x="60910" y="11943"/>
                  </a:cubicBezTo>
                  <a:lnTo>
                    <a:pt x="40529" y="201"/>
                  </a:lnTo>
                  <a:cubicBezTo>
                    <a:pt x="40262" y="68"/>
                    <a:pt x="39979" y="1"/>
                    <a:pt x="3969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855;p75">
              <a:extLst>
                <a:ext uri="{FF2B5EF4-FFF2-40B4-BE49-F238E27FC236}">
                  <a16:creationId xmlns:a16="http://schemas.microsoft.com/office/drawing/2014/main" id="{EE5247D2-F8F0-4A7D-9AFC-75DDF740D699}"/>
                </a:ext>
              </a:extLst>
            </p:cNvPr>
            <p:cNvSpPr/>
            <p:nvPr/>
          </p:nvSpPr>
          <p:spPr>
            <a:xfrm>
              <a:off x="1446200" y="2281250"/>
              <a:ext cx="2244125" cy="1290325"/>
            </a:xfrm>
            <a:custGeom>
              <a:avLst/>
              <a:gdLst/>
              <a:ahLst/>
              <a:cxnLst/>
              <a:rect l="l" t="t" r="r" b="b"/>
              <a:pathLst>
                <a:path w="89765" h="51613" extrusionOk="0">
                  <a:moveTo>
                    <a:pt x="75688" y="0"/>
                  </a:moveTo>
                  <a:cubicBezTo>
                    <a:pt x="75263" y="0"/>
                    <a:pt x="74837" y="100"/>
                    <a:pt x="74454" y="300"/>
                  </a:cubicBezTo>
                  <a:lnTo>
                    <a:pt x="701" y="42864"/>
                  </a:lnTo>
                  <a:cubicBezTo>
                    <a:pt x="1" y="43264"/>
                    <a:pt x="1" y="43932"/>
                    <a:pt x="701" y="44299"/>
                  </a:cubicBezTo>
                  <a:lnTo>
                    <a:pt x="12843" y="51337"/>
                  </a:lnTo>
                  <a:cubicBezTo>
                    <a:pt x="13227" y="51520"/>
                    <a:pt x="13652" y="51612"/>
                    <a:pt x="14077" y="51612"/>
                  </a:cubicBezTo>
                  <a:cubicBezTo>
                    <a:pt x="14503" y="51612"/>
                    <a:pt x="14928" y="51520"/>
                    <a:pt x="15312" y="51337"/>
                  </a:cubicBezTo>
                  <a:lnTo>
                    <a:pt x="89064" y="8740"/>
                  </a:lnTo>
                  <a:cubicBezTo>
                    <a:pt x="89765" y="8339"/>
                    <a:pt x="89765" y="7706"/>
                    <a:pt x="89064" y="7305"/>
                  </a:cubicBezTo>
                  <a:lnTo>
                    <a:pt x="76922" y="300"/>
                  </a:lnTo>
                  <a:cubicBezTo>
                    <a:pt x="76539" y="100"/>
                    <a:pt x="76113" y="0"/>
                    <a:pt x="756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856;p75">
              <a:extLst>
                <a:ext uri="{FF2B5EF4-FFF2-40B4-BE49-F238E27FC236}">
                  <a16:creationId xmlns:a16="http://schemas.microsoft.com/office/drawing/2014/main" id="{AEAEB64E-9D7C-4D32-BD14-D0F0243DD6A7}"/>
                </a:ext>
              </a:extLst>
            </p:cNvPr>
            <p:cNvSpPr/>
            <p:nvPr/>
          </p:nvSpPr>
          <p:spPr>
            <a:xfrm>
              <a:off x="2406900" y="2489725"/>
              <a:ext cx="752225" cy="785375"/>
            </a:xfrm>
            <a:custGeom>
              <a:avLst/>
              <a:gdLst/>
              <a:ahLst/>
              <a:cxnLst/>
              <a:rect l="l" t="t" r="r" b="b"/>
              <a:pathLst>
                <a:path w="30089" h="31415" extrusionOk="0">
                  <a:moveTo>
                    <a:pt x="18213" y="0"/>
                  </a:moveTo>
                  <a:lnTo>
                    <a:pt x="0" y="10541"/>
                  </a:lnTo>
                  <a:lnTo>
                    <a:pt x="0" y="23384"/>
                  </a:lnTo>
                  <a:cubicBezTo>
                    <a:pt x="33" y="24118"/>
                    <a:pt x="400" y="24785"/>
                    <a:pt x="1034" y="25185"/>
                  </a:cubicBezTo>
                  <a:lnTo>
                    <a:pt x="10241" y="30489"/>
                  </a:lnTo>
                  <a:cubicBezTo>
                    <a:pt x="11308" y="31106"/>
                    <a:pt x="12718" y="31415"/>
                    <a:pt x="14131" y="31415"/>
                  </a:cubicBezTo>
                  <a:cubicBezTo>
                    <a:pt x="15545" y="31415"/>
                    <a:pt x="16962" y="31106"/>
                    <a:pt x="18046" y="30489"/>
                  </a:cubicBezTo>
                  <a:lnTo>
                    <a:pt x="28487" y="24451"/>
                  </a:lnTo>
                  <a:cubicBezTo>
                    <a:pt x="29555" y="23851"/>
                    <a:pt x="30088" y="23017"/>
                    <a:pt x="30088" y="22216"/>
                  </a:cubicBezTo>
                  <a:lnTo>
                    <a:pt x="30088" y="20749"/>
                  </a:lnTo>
                  <a:lnTo>
                    <a:pt x="19247" y="14644"/>
                  </a:lnTo>
                  <a:cubicBezTo>
                    <a:pt x="18647" y="14244"/>
                    <a:pt x="18246" y="13577"/>
                    <a:pt x="18213" y="12843"/>
                  </a:cubicBezTo>
                  <a:lnTo>
                    <a:pt x="18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857;p75">
              <a:extLst>
                <a:ext uri="{FF2B5EF4-FFF2-40B4-BE49-F238E27FC236}">
                  <a16:creationId xmlns:a16="http://schemas.microsoft.com/office/drawing/2014/main" id="{473CEE44-4ADF-4CC0-9E83-1EBCB53C09F1}"/>
                </a:ext>
              </a:extLst>
            </p:cNvPr>
            <p:cNvSpPr/>
            <p:nvPr/>
          </p:nvSpPr>
          <p:spPr>
            <a:xfrm>
              <a:off x="2406900" y="2703200"/>
              <a:ext cx="109250" cy="464525"/>
            </a:xfrm>
            <a:custGeom>
              <a:avLst/>
              <a:gdLst/>
              <a:ahLst/>
              <a:cxnLst/>
              <a:rect l="l" t="t" r="r" b="b"/>
              <a:pathLst>
                <a:path w="4370" h="18581" extrusionOk="0">
                  <a:moveTo>
                    <a:pt x="3469" y="1"/>
                  </a:moveTo>
                  <a:lnTo>
                    <a:pt x="0" y="2002"/>
                  </a:lnTo>
                  <a:lnTo>
                    <a:pt x="0" y="14845"/>
                  </a:lnTo>
                  <a:cubicBezTo>
                    <a:pt x="33" y="15579"/>
                    <a:pt x="434" y="16246"/>
                    <a:pt x="1034" y="16646"/>
                  </a:cubicBezTo>
                  <a:lnTo>
                    <a:pt x="4370" y="18581"/>
                  </a:lnTo>
                  <a:lnTo>
                    <a:pt x="4370" y="17113"/>
                  </a:lnTo>
                  <a:lnTo>
                    <a:pt x="2302" y="15912"/>
                  </a:lnTo>
                  <a:cubicBezTo>
                    <a:pt x="1668" y="15512"/>
                    <a:pt x="1301" y="14845"/>
                    <a:pt x="1268" y="14111"/>
                  </a:cubicBezTo>
                  <a:lnTo>
                    <a:pt x="1268" y="4070"/>
                  </a:lnTo>
                  <a:lnTo>
                    <a:pt x="3703" y="2669"/>
                  </a:lnTo>
                  <a:cubicBezTo>
                    <a:pt x="3603" y="1769"/>
                    <a:pt x="3536" y="868"/>
                    <a:pt x="34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858;p75">
              <a:extLst>
                <a:ext uri="{FF2B5EF4-FFF2-40B4-BE49-F238E27FC236}">
                  <a16:creationId xmlns:a16="http://schemas.microsoft.com/office/drawing/2014/main" id="{0C292238-AB21-4721-A8A9-BC80EC217DD0}"/>
                </a:ext>
              </a:extLst>
            </p:cNvPr>
            <p:cNvSpPr/>
            <p:nvPr/>
          </p:nvSpPr>
          <p:spPr>
            <a:xfrm>
              <a:off x="2437750" y="2542250"/>
              <a:ext cx="733875" cy="697000"/>
            </a:xfrm>
            <a:custGeom>
              <a:avLst/>
              <a:gdLst/>
              <a:ahLst/>
              <a:cxnLst/>
              <a:rect l="l" t="t" r="r" b="b"/>
              <a:pathLst>
                <a:path w="29355" h="27880" extrusionOk="0">
                  <a:moveTo>
                    <a:pt x="18213" y="1"/>
                  </a:moveTo>
                  <a:lnTo>
                    <a:pt x="0" y="10508"/>
                  </a:lnTo>
                  <a:lnTo>
                    <a:pt x="0" y="20549"/>
                  </a:lnTo>
                  <a:cubicBezTo>
                    <a:pt x="67" y="21283"/>
                    <a:pt x="434" y="21950"/>
                    <a:pt x="1034" y="22350"/>
                  </a:cubicBezTo>
                  <a:lnTo>
                    <a:pt x="9007" y="26954"/>
                  </a:lnTo>
                  <a:cubicBezTo>
                    <a:pt x="10074" y="27571"/>
                    <a:pt x="11484" y="27879"/>
                    <a:pt x="12893" y="27879"/>
                  </a:cubicBezTo>
                  <a:cubicBezTo>
                    <a:pt x="14302" y="27879"/>
                    <a:pt x="15712" y="27571"/>
                    <a:pt x="16779" y="26954"/>
                  </a:cubicBezTo>
                  <a:lnTo>
                    <a:pt x="27220" y="20916"/>
                  </a:lnTo>
                  <a:cubicBezTo>
                    <a:pt x="29355" y="19682"/>
                    <a:pt x="29355" y="17680"/>
                    <a:pt x="27220" y="16413"/>
                  </a:cubicBezTo>
                  <a:lnTo>
                    <a:pt x="19281" y="11843"/>
                  </a:lnTo>
                  <a:cubicBezTo>
                    <a:pt x="18647" y="11443"/>
                    <a:pt x="18280" y="10775"/>
                    <a:pt x="18213" y="10041"/>
                  </a:cubicBezTo>
                  <a:lnTo>
                    <a:pt x="182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859;p75">
              <a:extLst>
                <a:ext uri="{FF2B5EF4-FFF2-40B4-BE49-F238E27FC236}">
                  <a16:creationId xmlns:a16="http://schemas.microsoft.com/office/drawing/2014/main" id="{FDE9A90B-3D5A-4772-8112-A2319CD31DC5}"/>
                </a:ext>
              </a:extLst>
            </p:cNvPr>
            <p:cNvSpPr/>
            <p:nvPr/>
          </p:nvSpPr>
          <p:spPr>
            <a:xfrm>
              <a:off x="2438575" y="2542250"/>
              <a:ext cx="534575" cy="588800"/>
            </a:xfrm>
            <a:custGeom>
              <a:avLst/>
              <a:gdLst/>
              <a:ahLst/>
              <a:cxnLst/>
              <a:rect l="l" t="t" r="r" b="b"/>
              <a:pathLst>
                <a:path w="21383" h="23552" extrusionOk="0">
                  <a:moveTo>
                    <a:pt x="18214" y="1"/>
                  </a:moveTo>
                  <a:lnTo>
                    <a:pt x="1" y="10508"/>
                  </a:lnTo>
                  <a:lnTo>
                    <a:pt x="1" y="20549"/>
                  </a:lnTo>
                  <a:cubicBezTo>
                    <a:pt x="34" y="21283"/>
                    <a:pt x="401" y="21950"/>
                    <a:pt x="1035" y="22350"/>
                  </a:cubicBezTo>
                  <a:lnTo>
                    <a:pt x="3103" y="23551"/>
                  </a:lnTo>
                  <a:lnTo>
                    <a:pt x="21383" y="13044"/>
                  </a:lnTo>
                  <a:lnTo>
                    <a:pt x="19248" y="11843"/>
                  </a:lnTo>
                  <a:cubicBezTo>
                    <a:pt x="18647" y="11443"/>
                    <a:pt x="18247" y="10775"/>
                    <a:pt x="18214" y="10041"/>
                  </a:cubicBezTo>
                  <a:lnTo>
                    <a:pt x="1821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860;p75">
              <a:extLst>
                <a:ext uri="{FF2B5EF4-FFF2-40B4-BE49-F238E27FC236}">
                  <a16:creationId xmlns:a16="http://schemas.microsoft.com/office/drawing/2014/main" id="{C6581F59-B29F-414F-8B5C-25CBFA8E7741}"/>
                </a:ext>
              </a:extLst>
            </p:cNvPr>
            <p:cNvSpPr/>
            <p:nvPr/>
          </p:nvSpPr>
          <p:spPr>
            <a:xfrm>
              <a:off x="2764650" y="3008425"/>
              <a:ext cx="394475" cy="266875"/>
            </a:xfrm>
            <a:custGeom>
              <a:avLst/>
              <a:gdLst/>
              <a:ahLst/>
              <a:cxnLst/>
              <a:rect l="l" t="t" r="r" b="b"/>
              <a:pathLst>
                <a:path w="15779" h="10675" extrusionOk="0">
                  <a:moveTo>
                    <a:pt x="15778" y="1"/>
                  </a:moveTo>
                  <a:cubicBezTo>
                    <a:pt x="15778" y="835"/>
                    <a:pt x="15211" y="1635"/>
                    <a:pt x="14144" y="2269"/>
                  </a:cubicBezTo>
                  <a:lnTo>
                    <a:pt x="3736" y="8307"/>
                  </a:lnTo>
                  <a:cubicBezTo>
                    <a:pt x="2622" y="8880"/>
                    <a:pt x="1417" y="9210"/>
                    <a:pt x="179" y="9210"/>
                  </a:cubicBezTo>
                  <a:cubicBezTo>
                    <a:pt x="119" y="9210"/>
                    <a:pt x="60" y="9209"/>
                    <a:pt x="0" y="9207"/>
                  </a:cubicBezTo>
                  <a:lnTo>
                    <a:pt x="0" y="10675"/>
                  </a:lnTo>
                  <a:cubicBezTo>
                    <a:pt x="1301" y="10675"/>
                    <a:pt x="2602" y="10341"/>
                    <a:pt x="3736" y="9741"/>
                  </a:cubicBezTo>
                  <a:lnTo>
                    <a:pt x="14144" y="3703"/>
                  </a:lnTo>
                  <a:cubicBezTo>
                    <a:pt x="15211" y="3103"/>
                    <a:pt x="15778" y="2302"/>
                    <a:pt x="15778" y="1468"/>
                  </a:cubicBezTo>
                  <a:lnTo>
                    <a:pt x="1577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861;p75">
              <a:extLst>
                <a:ext uri="{FF2B5EF4-FFF2-40B4-BE49-F238E27FC236}">
                  <a16:creationId xmlns:a16="http://schemas.microsoft.com/office/drawing/2014/main" id="{5F84143D-3D00-476D-86BF-BA40D4A94A32}"/>
                </a:ext>
              </a:extLst>
            </p:cNvPr>
            <p:cNvSpPr/>
            <p:nvPr/>
          </p:nvSpPr>
          <p:spPr>
            <a:xfrm>
              <a:off x="1592975" y="760550"/>
              <a:ext cx="2049825" cy="2663200"/>
            </a:xfrm>
            <a:custGeom>
              <a:avLst/>
              <a:gdLst/>
              <a:ahLst/>
              <a:cxnLst/>
              <a:rect l="l" t="t" r="r" b="b"/>
              <a:pathLst>
                <a:path w="81993" h="106528" extrusionOk="0">
                  <a:moveTo>
                    <a:pt x="79556" y="1"/>
                  </a:moveTo>
                  <a:cubicBezTo>
                    <a:pt x="79118" y="1"/>
                    <a:pt x="78670" y="121"/>
                    <a:pt x="78256" y="385"/>
                  </a:cubicBezTo>
                  <a:lnTo>
                    <a:pt x="1301" y="44783"/>
                  </a:lnTo>
                  <a:cubicBezTo>
                    <a:pt x="534" y="45284"/>
                    <a:pt x="67" y="46118"/>
                    <a:pt x="1" y="47052"/>
                  </a:cubicBezTo>
                  <a:lnTo>
                    <a:pt x="1" y="104026"/>
                  </a:lnTo>
                  <a:cubicBezTo>
                    <a:pt x="34" y="104926"/>
                    <a:pt x="501" y="105727"/>
                    <a:pt x="1235" y="106227"/>
                  </a:cubicBezTo>
                  <a:cubicBezTo>
                    <a:pt x="1602" y="106427"/>
                    <a:pt x="2035" y="106528"/>
                    <a:pt x="2436" y="106528"/>
                  </a:cubicBezTo>
                  <a:lnTo>
                    <a:pt x="2436" y="105427"/>
                  </a:lnTo>
                  <a:cubicBezTo>
                    <a:pt x="2436" y="106031"/>
                    <a:pt x="2721" y="106370"/>
                    <a:pt x="3148" y="106370"/>
                  </a:cubicBezTo>
                  <a:cubicBezTo>
                    <a:pt x="3287" y="106370"/>
                    <a:pt x="3440" y="106334"/>
                    <a:pt x="3603" y="106261"/>
                  </a:cubicBezTo>
                  <a:lnTo>
                    <a:pt x="3636" y="106261"/>
                  </a:lnTo>
                  <a:lnTo>
                    <a:pt x="3737" y="106227"/>
                  </a:lnTo>
                  <a:lnTo>
                    <a:pt x="17013" y="98555"/>
                  </a:lnTo>
                  <a:lnTo>
                    <a:pt x="18947" y="97421"/>
                  </a:lnTo>
                  <a:lnTo>
                    <a:pt x="20949" y="96287"/>
                  </a:lnTo>
                  <a:lnTo>
                    <a:pt x="22350" y="95486"/>
                  </a:lnTo>
                  <a:lnTo>
                    <a:pt x="23751" y="94652"/>
                  </a:lnTo>
                  <a:lnTo>
                    <a:pt x="25185" y="93818"/>
                  </a:lnTo>
                  <a:lnTo>
                    <a:pt x="29655" y="91250"/>
                  </a:lnTo>
                  <a:lnTo>
                    <a:pt x="31189" y="90349"/>
                  </a:lnTo>
                  <a:lnTo>
                    <a:pt x="40696" y="84879"/>
                  </a:lnTo>
                  <a:lnTo>
                    <a:pt x="42231" y="83978"/>
                  </a:lnTo>
                  <a:lnTo>
                    <a:pt x="75221" y="64931"/>
                  </a:lnTo>
                  <a:lnTo>
                    <a:pt x="76088" y="64431"/>
                  </a:lnTo>
                  <a:lnTo>
                    <a:pt x="78090" y="63263"/>
                  </a:lnTo>
                  <a:lnTo>
                    <a:pt x="78790" y="62863"/>
                  </a:lnTo>
                  <a:lnTo>
                    <a:pt x="80691" y="61762"/>
                  </a:lnTo>
                  <a:cubicBezTo>
                    <a:pt x="81459" y="61262"/>
                    <a:pt x="81959" y="60428"/>
                    <a:pt x="81992" y="59527"/>
                  </a:cubicBezTo>
                  <a:lnTo>
                    <a:pt x="81992" y="2520"/>
                  </a:lnTo>
                  <a:cubicBezTo>
                    <a:pt x="81992" y="2420"/>
                    <a:pt x="81992" y="2353"/>
                    <a:pt x="81992" y="2286"/>
                  </a:cubicBezTo>
                  <a:cubicBezTo>
                    <a:pt x="81919" y="936"/>
                    <a:pt x="80778" y="1"/>
                    <a:pt x="795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862;p75">
              <a:extLst>
                <a:ext uri="{FF2B5EF4-FFF2-40B4-BE49-F238E27FC236}">
                  <a16:creationId xmlns:a16="http://schemas.microsoft.com/office/drawing/2014/main" id="{EE360D4A-F194-4AF6-AF91-335E87573A53}"/>
                </a:ext>
              </a:extLst>
            </p:cNvPr>
            <p:cNvSpPr/>
            <p:nvPr/>
          </p:nvSpPr>
          <p:spPr>
            <a:xfrm>
              <a:off x="1653850" y="800025"/>
              <a:ext cx="1988950" cy="2619775"/>
            </a:xfrm>
            <a:custGeom>
              <a:avLst/>
              <a:gdLst/>
              <a:ahLst/>
              <a:cxnLst/>
              <a:rect l="l" t="t" r="r" b="b"/>
              <a:pathLst>
                <a:path w="79558" h="104791" extrusionOk="0">
                  <a:moveTo>
                    <a:pt x="78846" y="0"/>
                  </a:moveTo>
                  <a:cubicBezTo>
                    <a:pt x="78669" y="0"/>
                    <a:pt x="78470" y="56"/>
                    <a:pt x="78256" y="174"/>
                  </a:cubicBezTo>
                  <a:lnTo>
                    <a:pt x="1302" y="44639"/>
                  </a:lnTo>
                  <a:cubicBezTo>
                    <a:pt x="534" y="45106"/>
                    <a:pt x="67" y="45940"/>
                    <a:pt x="1" y="46874"/>
                  </a:cubicBezTo>
                  <a:lnTo>
                    <a:pt x="1" y="103848"/>
                  </a:lnTo>
                  <a:cubicBezTo>
                    <a:pt x="1" y="104452"/>
                    <a:pt x="286" y="104791"/>
                    <a:pt x="713" y="104791"/>
                  </a:cubicBezTo>
                  <a:cubicBezTo>
                    <a:pt x="852" y="104791"/>
                    <a:pt x="1005" y="104755"/>
                    <a:pt x="1168" y="104682"/>
                  </a:cubicBezTo>
                  <a:lnTo>
                    <a:pt x="1201" y="104682"/>
                  </a:lnTo>
                  <a:lnTo>
                    <a:pt x="1302" y="104648"/>
                  </a:lnTo>
                  <a:lnTo>
                    <a:pt x="14578" y="96976"/>
                  </a:lnTo>
                  <a:lnTo>
                    <a:pt x="16512" y="95842"/>
                  </a:lnTo>
                  <a:lnTo>
                    <a:pt x="18514" y="94708"/>
                  </a:lnTo>
                  <a:lnTo>
                    <a:pt x="19915" y="93907"/>
                  </a:lnTo>
                  <a:lnTo>
                    <a:pt x="21316" y="93073"/>
                  </a:lnTo>
                  <a:lnTo>
                    <a:pt x="22750" y="92239"/>
                  </a:lnTo>
                  <a:lnTo>
                    <a:pt x="27220" y="89671"/>
                  </a:lnTo>
                  <a:lnTo>
                    <a:pt x="28754" y="88770"/>
                  </a:lnTo>
                  <a:lnTo>
                    <a:pt x="38261" y="83300"/>
                  </a:lnTo>
                  <a:lnTo>
                    <a:pt x="39796" y="82399"/>
                  </a:lnTo>
                  <a:lnTo>
                    <a:pt x="72786" y="63352"/>
                  </a:lnTo>
                  <a:lnTo>
                    <a:pt x="73653" y="62852"/>
                  </a:lnTo>
                  <a:lnTo>
                    <a:pt x="75655" y="61684"/>
                  </a:lnTo>
                  <a:lnTo>
                    <a:pt x="76355" y="61284"/>
                  </a:lnTo>
                  <a:lnTo>
                    <a:pt x="78256" y="60183"/>
                  </a:lnTo>
                  <a:cubicBezTo>
                    <a:pt x="79024" y="59683"/>
                    <a:pt x="79524" y="58849"/>
                    <a:pt x="79557" y="57948"/>
                  </a:cubicBezTo>
                  <a:lnTo>
                    <a:pt x="79557" y="941"/>
                  </a:lnTo>
                  <a:cubicBezTo>
                    <a:pt x="79557" y="841"/>
                    <a:pt x="79557" y="774"/>
                    <a:pt x="79557" y="707"/>
                  </a:cubicBezTo>
                  <a:cubicBezTo>
                    <a:pt x="79489" y="253"/>
                    <a:pt x="79221" y="0"/>
                    <a:pt x="7884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863;p75">
              <a:extLst>
                <a:ext uri="{FF2B5EF4-FFF2-40B4-BE49-F238E27FC236}">
                  <a16:creationId xmlns:a16="http://schemas.microsoft.com/office/drawing/2014/main" id="{03EF0ABF-B00A-4E15-ACC7-9872960220CE}"/>
                </a:ext>
              </a:extLst>
            </p:cNvPr>
            <p:cNvSpPr/>
            <p:nvPr/>
          </p:nvSpPr>
          <p:spPr>
            <a:xfrm>
              <a:off x="1592975" y="3266950"/>
              <a:ext cx="89250" cy="156800"/>
            </a:xfrm>
            <a:custGeom>
              <a:avLst/>
              <a:gdLst/>
              <a:ahLst/>
              <a:cxnLst/>
              <a:rect l="l" t="t" r="r" b="b"/>
              <a:pathLst>
                <a:path w="3570" h="6272" extrusionOk="0">
                  <a:moveTo>
                    <a:pt x="1" y="0"/>
                  </a:moveTo>
                  <a:lnTo>
                    <a:pt x="1" y="3803"/>
                  </a:lnTo>
                  <a:cubicBezTo>
                    <a:pt x="34" y="4670"/>
                    <a:pt x="501" y="5504"/>
                    <a:pt x="1235" y="6005"/>
                  </a:cubicBezTo>
                  <a:cubicBezTo>
                    <a:pt x="1602" y="6205"/>
                    <a:pt x="2035" y="6272"/>
                    <a:pt x="2436" y="6272"/>
                  </a:cubicBezTo>
                  <a:cubicBezTo>
                    <a:pt x="2536" y="6272"/>
                    <a:pt x="2636" y="6272"/>
                    <a:pt x="2736" y="6238"/>
                  </a:cubicBezTo>
                  <a:cubicBezTo>
                    <a:pt x="2836" y="6238"/>
                    <a:pt x="2936" y="6238"/>
                    <a:pt x="3036" y="6205"/>
                  </a:cubicBezTo>
                  <a:lnTo>
                    <a:pt x="3069" y="6205"/>
                  </a:lnTo>
                  <a:cubicBezTo>
                    <a:pt x="3136" y="6205"/>
                    <a:pt x="3203" y="6171"/>
                    <a:pt x="3270" y="6138"/>
                  </a:cubicBezTo>
                  <a:lnTo>
                    <a:pt x="3370" y="6138"/>
                  </a:lnTo>
                  <a:cubicBezTo>
                    <a:pt x="3436" y="6105"/>
                    <a:pt x="3503" y="6071"/>
                    <a:pt x="3570" y="6038"/>
                  </a:cubicBezTo>
                  <a:lnTo>
                    <a:pt x="3570" y="6038"/>
                  </a:lnTo>
                  <a:cubicBezTo>
                    <a:pt x="3424" y="6099"/>
                    <a:pt x="3286" y="6129"/>
                    <a:pt x="3159" y="6129"/>
                  </a:cubicBezTo>
                  <a:cubicBezTo>
                    <a:pt x="2733" y="6129"/>
                    <a:pt x="2436" y="5795"/>
                    <a:pt x="2436" y="5204"/>
                  </a:cubicBezTo>
                  <a:lnTo>
                    <a:pt x="2436" y="1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864;p75">
              <a:extLst>
                <a:ext uri="{FF2B5EF4-FFF2-40B4-BE49-F238E27FC236}">
                  <a16:creationId xmlns:a16="http://schemas.microsoft.com/office/drawing/2014/main" id="{CBC9F64E-1957-4AE4-BD0A-6D3964CE6BFF}"/>
                </a:ext>
              </a:extLst>
            </p:cNvPr>
            <p:cNvSpPr/>
            <p:nvPr/>
          </p:nvSpPr>
          <p:spPr>
            <a:xfrm>
              <a:off x="1653850" y="2152825"/>
              <a:ext cx="1988950" cy="1266975"/>
            </a:xfrm>
            <a:custGeom>
              <a:avLst/>
              <a:gdLst/>
              <a:ahLst/>
              <a:cxnLst/>
              <a:rect l="l" t="t" r="r" b="b"/>
              <a:pathLst>
                <a:path w="79558" h="50679" extrusionOk="0">
                  <a:moveTo>
                    <a:pt x="79557" y="0"/>
                  </a:moveTo>
                  <a:lnTo>
                    <a:pt x="1" y="45966"/>
                  </a:lnTo>
                  <a:lnTo>
                    <a:pt x="1" y="49736"/>
                  </a:lnTo>
                  <a:cubicBezTo>
                    <a:pt x="1" y="50340"/>
                    <a:pt x="286" y="50679"/>
                    <a:pt x="713" y="50679"/>
                  </a:cubicBezTo>
                  <a:cubicBezTo>
                    <a:pt x="852" y="50679"/>
                    <a:pt x="1005" y="50643"/>
                    <a:pt x="1168" y="50570"/>
                  </a:cubicBezTo>
                  <a:lnTo>
                    <a:pt x="1201" y="50570"/>
                  </a:lnTo>
                  <a:lnTo>
                    <a:pt x="1302" y="50536"/>
                  </a:lnTo>
                  <a:lnTo>
                    <a:pt x="14578" y="42864"/>
                  </a:lnTo>
                  <a:lnTo>
                    <a:pt x="16512" y="41730"/>
                  </a:lnTo>
                  <a:lnTo>
                    <a:pt x="18514" y="40596"/>
                  </a:lnTo>
                  <a:lnTo>
                    <a:pt x="19915" y="39795"/>
                  </a:lnTo>
                  <a:lnTo>
                    <a:pt x="21316" y="38961"/>
                  </a:lnTo>
                  <a:lnTo>
                    <a:pt x="22750" y="38127"/>
                  </a:lnTo>
                  <a:lnTo>
                    <a:pt x="27220" y="35559"/>
                  </a:lnTo>
                  <a:lnTo>
                    <a:pt x="28754" y="34658"/>
                  </a:lnTo>
                  <a:lnTo>
                    <a:pt x="38261" y="29188"/>
                  </a:lnTo>
                  <a:lnTo>
                    <a:pt x="39796" y="28287"/>
                  </a:lnTo>
                  <a:lnTo>
                    <a:pt x="72786" y="9240"/>
                  </a:lnTo>
                  <a:lnTo>
                    <a:pt x="73653" y="8740"/>
                  </a:lnTo>
                  <a:lnTo>
                    <a:pt x="75655" y="7572"/>
                  </a:lnTo>
                  <a:lnTo>
                    <a:pt x="76355" y="7172"/>
                  </a:lnTo>
                  <a:lnTo>
                    <a:pt x="78256" y="6071"/>
                  </a:lnTo>
                  <a:cubicBezTo>
                    <a:pt x="79024" y="5571"/>
                    <a:pt x="79524" y="4737"/>
                    <a:pt x="79557" y="3836"/>
                  </a:cubicBezTo>
                  <a:lnTo>
                    <a:pt x="7955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865;p75">
              <a:extLst>
                <a:ext uri="{FF2B5EF4-FFF2-40B4-BE49-F238E27FC236}">
                  <a16:creationId xmlns:a16="http://schemas.microsoft.com/office/drawing/2014/main" id="{D3A1DFAE-3FEB-4929-8104-82923D0A4D8D}"/>
                </a:ext>
              </a:extLst>
            </p:cNvPr>
            <p:cNvSpPr/>
            <p:nvPr/>
          </p:nvSpPr>
          <p:spPr>
            <a:xfrm>
              <a:off x="1592975" y="1904300"/>
              <a:ext cx="70900" cy="1397700"/>
            </a:xfrm>
            <a:custGeom>
              <a:avLst/>
              <a:gdLst/>
              <a:ahLst/>
              <a:cxnLst/>
              <a:rect l="l" t="t" r="r" b="b"/>
              <a:pathLst>
                <a:path w="2836" h="55908" extrusionOk="0">
                  <a:moveTo>
                    <a:pt x="401" y="1"/>
                  </a:moveTo>
                  <a:cubicBezTo>
                    <a:pt x="167" y="401"/>
                    <a:pt x="34" y="835"/>
                    <a:pt x="1" y="1302"/>
                  </a:cubicBezTo>
                  <a:lnTo>
                    <a:pt x="1" y="54506"/>
                  </a:lnTo>
                  <a:lnTo>
                    <a:pt x="2436" y="55907"/>
                  </a:lnTo>
                  <a:lnTo>
                    <a:pt x="2436" y="2703"/>
                  </a:lnTo>
                  <a:cubicBezTo>
                    <a:pt x="2469" y="2236"/>
                    <a:pt x="2602" y="1802"/>
                    <a:pt x="2836" y="1402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866;p75">
              <a:extLst>
                <a:ext uri="{FF2B5EF4-FFF2-40B4-BE49-F238E27FC236}">
                  <a16:creationId xmlns:a16="http://schemas.microsoft.com/office/drawing/2014/main" id="{926D8919-19C4-4B9C-BE1B-53C4EB6AE040}"/>
                </a:ext>
              </a:extLst>
            </p:cNvPr>
            <p:cNvSpPr/>
            <p:nvPr/>
          </p:nvSpPr>
          <p:spPr>
            <a:xfrm>
              <a:off x="2613700" y="2757550"/>
              <a:ext cx="74975" cy="89950"/>
            </a:xfrm>
            <a:custGeom>
              <a:avLst/>
              <a:gdLst/>
              <a:ahLst/>
              <a:cxnLst/>
              <a:rect l="l" t="t" r="r" b="b"/>
              <a:pathLst>
                <a:path w="2999" h="3598" extrusionOk="0">
                  <a:moveTo>
                    <a:pt x="1944" y="414"/>
                  </a:moveTo>
                  <a:cubicBezTo>
                    <a:pt x="2277" y="414"/>
                    <a:pt x="2589" y="712"/>
                    <a:pt x="2469" y="1096"/>
                  </a:cubicBezTo>
                  <a:cubicBezTo>
                    <a:pt x="2436" y="1896"/>
                    <a:pt x="2002" y="2597"/>
                    <a:pt x="1368" y="3031"/>
                  </a:cubicBezTo>
                  <a:cubicBezTo>
                    <a:pt x="1256" y="3134"/>
                    <a:pt x="1125" y="3179"/>
                    <a:pt x="999" y="3179"/>
                  </a:cubicBezTo>
                  <a:cubicBezTo>
                    <a:pt x="673" y="3179"/>
                    <a:pt x="372" y="2881"/>
                    <a:pt x="468" y="2497"/>
                  </a:cubicBezTo>
                  <a:cubicBezTo>
                    <a:pt x="501" y="1730"/>
                    <a:pt x="935" y="996"/>
                    <a:pt x="1568" y="562"/>
                  </a:cubicBezTo>
                  <a:cubicBezTo>
                    <a:pt x="1681" y="459"/>
                    <a:pt x="1814" y="414"/>
                    <a:pt x="1944" y="414"/>
                  </a:cubicBezTo>
                  <a:close/>
                  <a:moveTo>
                    <a:pt x="1972" y="1"/>
                  </a:moveTo>
                  <a:cubicBezTo>
                    <a:pt x="1766" y="1"/>
                    <a:pt x="1554" y="71"/>
                    <a:pt x="1368" y="229"/>
                  </a:cubicBezTo>
                  <a:cubicBezTo>
                    <a:pt x="568" y="729"/>
                    <a:pt x="101" y="1563"/>
                    <a:pt x="34" y="2497"/>
                  </a:cubicBezTo>
                  <a:cubicBezTo>
                    <a:pt x="1" y="2897"/>
                    <a:pt x="201" y="3264"/>
                    <a:pt x="501" y="3464"/>
                  </a:cubicBezTo>
                  <a:cubicBezTo>
                    <a:pt x="634" y="3531"/>
                    <a:pt x="768" y="3598"/>
                    <a:pt x="935" y="3598"/>
                  </a:cubicBezTo>
                  <a:cubicBezTo>
                    <a:pt x="1168" y="3564"/>
                    <a:pt x="1368" y="3498"/>
                    <a:pt x="1568" y="3398"/>
                  </a:cubicBezTo>
                  <a:cubicBezTo>
                    <a:pt x="2369" y="2897"/>
                    <a:pt x="2869" y="2030"/>
                    <a:pt x="2903" y="1096"/>
                  </a:cubicBezTo>
                  <a:cubicBezTo>
                    <a:pt x="2999" y="470"/>
                    <a:pt x="2505" y="1"/>
                    <a:pt x="19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867;p75">
              <a:extLst>
                <a:ext uri="{FF2B5EF4-FFF2-40B4-BE49-F238E27FC236}">
                  <a16:creationId xmlns:a16="http://schemas.microsoft.com/office/drawing/2014/main" id="{9169CB29-7E3C-4DD6-A9AF-26BF43CC23FC}"/>
                </a:ext>
              </a:extLst>
            </p:cNvPr>
            <p:cNvSpPr/>
            <p:nvPr/>
          </p:nvSpPr>
          <p:spPr>
            <a:xfrm>
              <a:off x="1714725" y="899800"/>
              <a:ext cx="1867200" cy="2253225"/>
            </a:xfrm>
            <a:custGeom>
              <a:avLst/>
              <a:gdLst/>
              <a:ahLst/>
              <a:cxnLst/>
              <a:rect l="l" t="t" r="r" b="b"/>
              <a:pathLst>
                <a:path w="74688" h="90129" extrusionOk="0">
                  <a:moveTo>
                    <a:pt x="74264" y="0"/>
                  </a:moveTo>
                  <a:cubicBezTo>
                    <a:pt x="74159" y="0"/>
                    <a:pt x="74041" y="38"/>
                    <a:pt x="73920" y="119"/>
                  </a:cubicBezTo>
                  <a:lnTo>
                    <a:pt x="801" y="42349"/>
                  </a:lnTo>
                  <a:cubicBezTo>
                    <a:pt x="334" y="42649"/>
                    <a:pt x="34" y="43150"/>
                    <a:pt x="1" y="43683"/>
                  </a:cubicBezTo>
                  <a:lnTo>
                    <a:pt x="1" y="89549"/>
                  </a:lnTo>
                  <a:cubicBezTo>
                    <a:pt x="1" y="89907"/>
                    <a:pt x="188" y="90128"/>
                    <a:pt x="453" y="90128"/>
                  </a:cubicBezTo>
                  <a:cubicBezTo>
                    <a:pt x="559" y="90128"/>
                    <a:pt x="677" y="90093"/>
                    <a:pt x="801" y="90016"/>
                  </a:cubicBezTo>
                  <a:lnTo>
                    <a:pt x="73920" y="47786"/>
                  </a:lnTo>
                  <a:cubicBezTo>
                    <a:pt x="74354" y="47486"/>
                    <a:pt x="74654" y="46986"/>
                    <a:pt x="74687" y="46419"/>
                  </a:cubicBezTo>
                  <a:lnTo>
                    <a:pt x="74687" y="552"/>
                  </a:lnTo>
                  <a:cubicBezTo>
                    <a:pt x="74687" y="203"/>
                    <a:pt x="74509" y="0"/>
                    <a:pt x="74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868;p75">
              <a:extLst>
                <a:ext uri="{FF2B5EF4-FFF2-40B4-BE49-F238E27FC236}">
                  <a16:creationId xmlns:a16="http://schemas.microsoft.com/office/drawing/2014/main" id="{29EFF763-45DF-4E87-9D8A-2A8050C9B175}"/>
                </a:ext>
              </a:extLst>
            </p:cNvPr>
            <p:cNvSpPr/>
            <p:nvPr/>
          </p:nvSpPr>
          <p:spPr>
            <a:xfrm>
              <a:off x="1790625" y="1011550"/>
              <a:ext cx="1694550" cy="2050725"/>
            </a:xfrm>
            <a:custGeom>
              <a:avLst/>
              <a:gdLst/>
              <a:ahLst/>
              <a:cxnLst/>
              <a:rect l="l" t="t" r="r" b="b"/>
              <a:pathLst>
                <a:path w="67782" h="82029" extrusionOk="0">
                  <a:moveTo>
                    <a:pt x="67318" y="1"/>
                  </a:moveTo>
                  <a:cubicBezTo>
                    <a:pt x="67204" y="1"/>
                    <a:pt x="67077" y="39"/>
                    <a:pt x="66948" y="119"/>
                  </a:cubicBezTo>
                  <a:lnTo>
                    <a:pt x="834" y="38279"/>
                  </a:lnTo>
                  <a:cubicBezTo>
                    <a:pt x="334" y="38613"/>
                    <a:pt x="34" y="39147"/>
                    <a:pt x="0" y="39747"/>
                  </a:cubicBezTo>
                  <a:lnTo>
                    <a:pt x="0" y="81443"/>
                  </a:lnTo>
                  <a:cubicBezTo>
                    <a:pt x="0" y="81818"/>
                    <a:pt x="181" y="82028"/>
                    <a:pt x="450" y="82028"/>
                  </a:cubicBezTo>
                  <a:cubicBezTo>
                    <a:pt x="564" y="82028"/>
                    <a:pt x="695" y="81990"/>
                    <a:pt x="834" y="81910"/>
                  </a:cubicBezTo>
                  <a:lnTo>
                    <a:pt x="66948" y="43750"/>
                  </a:lnTo>
                  <a:cubicBezTo>
                    <a:pt x="67415" y="43416"/>
                    <a:pt x="67749" y="42883"/>
                    <a:pt x="67782" y="42282"/>
                  </a:cubicBezTo>
                  <a:lnTo>
                    <a:pt x="67782" y="586"/>
                  </a:lnTo>
                  <a:cubicBezTo>
                    <a:pt x="67782" y="211"/>
                    <a:pt x="67585" y="1"/>
                    <a:pt x="673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869;p75">
              <a:extLst>
                <a:ext uri="{FF2B5EF4-FFF2-40B4-BE49-F238E27FC236}">
                  <a16:creationId xmlns:a16="http://schemas.microsoft.com/office/drawing/2014/main" id="{A2C0DD91-33D4-4575-AAF5-AD4130A63234}"/>
                </a:ext>
              </a:extLst>
            </p:cNvPr>
            <p:cNvSpPr/>
            <p:nvPr/>
          </p:nvSpPr>
          <p:spPr>
            <a:xfrm>
              <a:off x="3204125" y="1520075"/>
              <a:ext cx="10025" cy="697825"/>
            </a:xfrm>
            <a:custGeom>
              <a:avLst/>
              <a:gdLst/>
              <a:ahLst/>
              <a:cxnLst/>
              <a:rect l="l" t="t" r="r" b="b"/>
              <a:pathLst>
                <a:path w="401" h="27913" extrusionOk="0">
                  <a:moveTo>
                    <a:pt x="201" y="0"/>
                  </a:moveTo>
                  <a:cubicBezTo>
                    <a:pt x="101" y="0"/>
                    <a:pt x="1" y="75"/>
                    <a:pt x="1" y="226"/>
                  </a:cubicBezTo>
                  <a:lnTo>
                    <a:pt x="1" y="27679"/>
                  </a:lnTo>
                  <a:cubicBezTo>
                    <a:pt x="1" y="27812"/>
                    <a:pt x="67" y="27912"/>
                    <a:pt x="201" y="27912"/>
                  </a:cubicBezTo>
                  <a:cubicBezTo>
                    <a:pt x="301" y="27912"/>
                    <a:pt x="401" y="27812"/>
                    <a:pt x="401" y="27679"/>
                  </a:cubicBezTo>
                  <a:lnTo>
                    <a:pt x="401" y="226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870;p75">
              <a:extLst>
                <a:ext uri="{FF2B5EF4-FFF2-40B4-BE49-F238E27FC236}">
                  <a16:creationId xmlns:a16="http://schemas.microsoft.com/office/drawing/2014/main" id="{10E4E0B9-62D7-4E00-AE9D-C0BD10FAF901}"/>
                </a:ext>
              </a:extLst>
            </p:cNvPr>
            <p:cNvSpPr/>
            <p:nvPr/>
          </p:nvSpPr>
          <p:spPr>
            <a:xfrm>
              <a:off x="3248325" y="1384325"/>
              <a:ext cx="196825" cy="322800"/>
            </a:xfrm>
            <a:custGeom>
              <a:avLst/>
              <a:gdLst/>
              <a:ahLst/>
              <a:cxnLst/>
              <a:rect l="l" t="t" r="r" b="b"/>
              <a:pathLst>
                <a:path w="7873" h="12912" extrusionOk="0">
                  <a:moveTo>
                    <a:pt x="7423" y="1"/>
                  </a:moveTo>
                  <a:cubicBezTo>
                    <a:pt x="7309" y="1"/>
                    <a:pt x="7178" y="39"/>
                    <a:pt x="7039" y="118"/>
                  </a:cubicBezTo>
                  <a:lnTo>
                    <a:pt x="834" y="3687"/>
                  </a:lnTo>
                  <a:cubicBezTo>
                    <a:pt x="367" y="4021"/>
                    <a:pt x="34" y="4555"/>
                    <a:pt x="0" y="5155"/>
                  </a:cubicBezTo>
                  <a:lnTo>
                    <a:pt x="0" y="12327"/>
                  </a:lnTo>
                  <a:cubicBezTo>
                    <a:pt x="0" y="12701"/>
                    <a:pt x="181" y="12912"/>
                    <a:pt x="450" y="12912"/>
                  </a:cubicBezTo>
                  <a:cubicBezTo>
                    <a:pt x="565" y="12912"/>
                    <a:pt x="695" y="12874"/>
                    <a:pt x="834" y="12794"/>
                  </a:cubicBezTo>
                  <a:lnTo>
                    <a:pt x="7039" y="9225"/>
                  </a:lnTo>
                  <a:cubicBezTo>
                    <a:pt x="7539" y="8891"/>
                    <a:pt x="7839" y="8357"/>
                    <a:pt x="7873" y="7757"/>
                  </a:cubicBezTo>
                  <a:lnTo>
                    <a:pt x="7873" y="585"/>
                  </a:lnTo>
                  <a:cubicBezTo>
                    <a:pt x="7873" y="211"/>
                    <a:pt x="7692" y="1"/>
                    <a:pt x="74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871;p75">
              <a:extLst>
                <a:ext uri="{FF2B5EF4-FFF2-40B4-BE49-F238E27FC236}">
                  <a16:creationId xmlns:a16="http://schemas.microsoft.com/office/drawing/2014/main" id="{59E49948-77C8-485C-ABD4-D447D1FABBB5}"/>
                </a:ext>
              </a:extLst>
            </p:cNvPr>
            <p:cNvSpPr/>
            <p:nvPr/>
          </p:nvSpPr>
          <p:spPr>
            <a:xfrm>
              <a:off x="3248325" y="1384325"/>
              <a:ext cx="196825" cy="322800"/>
            </a:xfrm>
            <a:custGeom>
              <a:avLst/>
              <a:gdLst/>
              <a:ahLst/>
              <a:cxnLst/>
              <a:rect l="l" t="t" r="r" b="b"/>
              <a:pathLst>
                <a:path w="7873" h="12912" extrusionOk="0">
                  <a:moveTo>
                    <a:pt x="7423" y="1"/>
                  </a:moveTo>
                  <a:cubicBezTo>
                    <a:pt x="7309" y="1"/>
                    <a:pt x="7178" y="39"/>
                    <a:pt x="7039" y="118"/>
                  </a:cubicBezTo>
                  <a:lnTo>
                    <a:pt x="834" y="3687"/>
                  </a:lnTo>
                  <a:cubicBezTo>
                    <a:pt x="367" y="4021"/>
                    <a:pt x="34" y="4555"/>
                    <a:pt x="0" y="5155"/>
                  </a:cubicBezTo>
                  <a:lnTo>
                    <a:pt x="0" y="12327"/>
                  </a:lnTo>
                  <a:cubicBezTo>
                    <a:pt x="0" y="12701"/>
                    <a:pt x="181" y="12912"/>
                    <a:pt x="450" y="12912"/>
                  </a:cubicBezTo>
                  <a:cubicBezTo>
                    <a:pt x="565" y="12912"/>
                    <a:pt x="695" y="12874"/>
                    <a:pt x="834" y="12794"/>
                  </a:cubicBezTo>
                  <a:lnTo>
                    <a:pt x="7039" y="9225"/>
                  </a:lnTo>
                  <a:cubicBezTo>
                    <a:pt x="7539" y="8891"/>
                    <a:pt x="7839" y="8357"/>
                    <a:pt x="7873" y="7757"/>
                  </a:cubicBezTo>
                  <a:lnTo>
                    <a:pt x="7873" y="585"/>
                  </a:lnTo>
                  <a:cubicBezTo>
                    <a:pt x="7873" y="211"/>
                    <a:pt x="7692" y="1"/>
                    <a:pt x="7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872;p75">
              <a:extLst>
                <a:ext uri="{FF2B5EF4-FFF2-40B4-BE49-F238E27FC236}">
                  <a16:creationId xmlns:a16="http://schemas.microsoft.com/office/drawing/2014/main" id="{14ED99F0-BFA5-47CC-9CCB-F481567F0AF1}"/>
                </a:ext>
              </a:extLst>
            </p:cNvPr>
            <p:cNvSpPr/>
            <p:nvPr/>
          </p:nvSpPr>
          <p:spPr>
            <a:xfrm>
              <a:off x="3249150" y="1507850"/>
              <a:ext cx="196850" cy="198275"/>
            </a:xfrm>
            <a:custGeom>
              <a:avLst/>
              <a:gdLst/>
              <a:ahLst/>
              <a:cxnLst/>
              <a:rect l="l" t="t" r="r" b="b"/>
              <a:pathLst>
                <a:path w="7874" h="7931" extrusionOk="0">
                  <a:moveTo>
                    <a:pt x="6251" y="1"/>
                  </a:moveTo>
                  <a:cubicBezTo>
                    <a:pt x="6135" y="1"/>
                    <a:pt x="6018" y="61"/>
                    <a:pt x="5938" y="181"/>
                  </a:cubicBezTo>
                  <a:lnTo>
                    <a:pt x="4838" y="2082"/>
                  </a:lnTo>
                  <a:lnTo>
                    <a:pt x="5738" y="3350"/>
                  </a:lnTo>
                  <a:lnTo>
                    <a:pt x="2803" y="648"/>
                  </a:lnTo>
                  <a:cubicBezTo>
                    <a:pt x="2738" y="583"/>
                    <a:pt x="2658" y="553"/>
                    <a:pt x="2578" y="553"/>
                  </a:cubicBezTo>
                  <a:cubicBezTo>
                    <a:pt x="2453" y="553"/>
                    <a:pt x="2330" y="626"/>
                    <a:pt x="2269" y="748"/>
                  </a:cubicBezTo>
                  <a:lnTo>
                    <a:pt x="1" y="5451"/>
                  </a:lnTo>
                  <a:lnTo>
                    <a:pt x="1" y="7319"/>
                  </a:lnTo>
                  <a:cubicBezTo>
                    <a:pt x="1" y="7702"/>
                    <a:pt x="190" y="7931"/>
                    <a:pt x="469" y="7931"/>
                  </a:cubicBezTo>
                  <a:cubicBezTo>
                    <a:pt x="579" y="7931"/>
                    <a:pt x="703" y="7895"/>
                    <a:pt x="835" y="7820"/>
                  </a:cubicBezTo>
                  <a:lnTo>
                    <a:pt x="7039" y="4250"/>
                  </a:lnTo>
                  <a:cubicBezTo>
                    <a:pt x="7506" y="3917"/>
                    <a:pt x="7840" y="3383"/>
                    <a:pt x="7873" y="2783"/>
                  </a:cubicBezTo>
                  <a:lnTo>
                    <a:pt x="7873" y="1248"/>
                  </a:lnTo>
                  <a:lnTo>
                    <a:pt x="6472" y="81"/>
                  </a:lnTo>
                  <a:cubicBezTo>
                    <a:pt x="6405" y="27"/>
                    <a:pt x="6328" y="1"/>
                    <a:pt x="6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873;p75">
              <a:extLst>
                <a:ext uri="{FF2B5EF4-FFF2-40B4-BE49-F238E27FC236}">
                  <a16:creationId xmlns:a16="http://schemas.microsoft.com/office/drawing/2014/main" id="{8CB80E1D-C84C-493B-9BE6-D275CC1D1C0A}"/>
                </a:ext>
              </a:extLst>
            </p:cNvPr>
            <p:cNvSpPr/>
            <p:nvPr/>
          </p:nvSpPr>
          <p:spPr>
            <a:xfrm>
              <a:off x="3359225" y="1449050"/>
              <a:ext cx="40075" cy="50750"/>
            </a:xfrm>
            <a:custGeom>
              <a:avLst/>
              <a:gdLst/>
              <a:ahLst/>
              <a:cxnLst/>
              <a:rect l="l" t="t" r="r" b="b"/>
              <a:pathLst>
                <a:path w="1603" h="2030" extrusionOk="0">
                  <a:moveTo>
                    <a:pt x="1139" y="1"/>
                  </a:moveTo>
                  <a:cubicBezTo>
                    <a:pt x="1038" y="1"/>
                    <a:pt x="924" y="32"/>
                    <a:pt x="802" y="98"/>
                  </a:cubicBezTo>
                  <a:cubicBezTo>
                    <a:pt x="335" y="398"/>
                    <a:pt x="34" y="932"/>
                    <a:pt x="1" y="1465"/>
                  </a:cubicBezTo>
                  <a:cubicBezTo>
                    <a:pt x="1" y="1825"/>
                    <a:pt x="190" y="2029"/>
                    <a:pt x="458" y="2029"/>
                  </a:cubicBezTo>
                  <a:cubicBezTo>
                    <a:pt x="563" y="2029"/>
                    <a:pt x="680" y="1998"/>
                    <a:pt x="802" y="1932"/>
                  </a:cubicBezTo>
                  <a:cubicBezTo>
                    <a:pt x="1269" y="1632"/>
                    <a:pt x="1569" y="1132"/>
                    <a:pt x="1602" y="565"/>
                  </a:cubicBezTo>
                  <a:cubicBezTo>
                    <a:pt x="1578" y="205"/>
                    <a:pt x="1399" y="1"/>
                    <a:pt x="1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874;p75">
              <a:extLst>
                <a:ext uri="{FF2B5EF4-FFF2-40B4-BE49-F238E27FC236}">
                  <a16:creationId xmlns:a16="http://schemas.microsoft.com/office/drawing/2014/main" id="{CD4A3E87-2306-4EBB-A086-84500D6D5856}"/>
                </a:ext>
              </a:extLst>
            </p:cNvPr>
            <p:cNvSpPr/>
            <p:nvPr/>
          </p:nvSpPr>
          <p:spPr>
            <a:xfrm>
              <a:off x="3248325" y="1640950"/>
              <a:ext cx="196825" cy="127250"/>
            </a:xfrm>
            <a:custGeom>
              <a:avLst/>
              <a:gdLst/>
              <a:ahLst/>
              <a:cxnLst/>
              <a:rect l="l" t="t" r="r" b="b"/>
              <a:pathLst>
                <a:path w="7873" h="5090" extrusionOk="0">
                  <a:moveTo>
                    <a:pt x="7665" y="1"/>
                  </a:moveTo>
                  <a:cubicBezTo>
                    <a:pt x="7609" y="1"/>
                    <a:pt x="7544" y="20"/>
                    <a:pt x="7472" y="61"/>
                  </a:cubicBezTo>
                  <a:lnTo>
                    <a:pt x="434" y="4130"/>
                  </a:lnTo>
                  <a:cubicBezTo>
                    <a:pt x="167" y="4264"/>
                    <a:pt x="34" y="4530"/>
                    <a:pt x="0" y="4797"/>
                  </a:cubicBezTo>
                  <a:cubicBezTo>
                    <a:pt x="0" y="4984"/>
                    <a:pt x="99" y="5090"/>
                    <a:pt x="238" y="5090"/>
                  </a:cubicBezTo>
                  <a:cubicBezTo>
                    <a:pt x="298" y="5090"/>
                    <a:pt x="364" y="5071"/>
                    <a:pt x="434" y="5031"/>
                  </a:cubicBezTo>
                  <a:lnTo>
                    <a:pt x="7472" y="961"/>
                  </a:lnTo>
                  <a:cubicBezTo>
                    <a:pt x="7706" y="794"/>
                    <a:pt x="7873" y="561"/>
                    <a:pt x="7873" y="261"/>
                  </a:cubicBezTo>
                  <a:cubicBezTo>
                    <a:pt x="7873" y="99"/>
                    <a:pt x="7792" y="1"/>
                    <a:pt x="76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875;p75">
              <a:extLst>
                <a:ext uri="{FF2B5EF4-FFF2-40B4-BE49-F238E27FC236}">
                  <a16:creationId xmlns:a16="http://schemas.microsoft.com/office/drawing/2014/main" id="{55AA6F09-D486-4441-AFF4-31A99D8C21EB}"/>
                </a:ext>
              </a:extLst>
            </p:cNvPr>
            <p:cNvSpPr/>
            <p:nvPr/>
          </p:nvSpPr>
          <p:spPr>
            <a:xfrm>
              <a:off x="3248325" y="1675150"/>
              <a:ext cx="196825" cy="128100"/>
            </a:xfrm>
            <a:custGeom>
              <a:avLst/>
              <a:gdLst/>
              <a:ahLst/>
              <a:cxnLst/>
              <a:rect l="l" t="t" r="r" b="b"/>
              <a:pathLst>
                <a:path w="7873" h="5124" extrusionOk="0">
                  <a:moveTo>
                    <a:pt x="7665" y="0"/>
                  </a:moveTo>
                  <a:cubicBezTo>
                    <a:pt x="7609" y="0"/>
                    <a:pt x="7544" y="19"/>
                    <a:pt x="7472" y="60"/>
                  </a:cubicBezTo>
                  <a:lnTo>
                    <a:pt x="434" y="4130"/>
                  </a:lnTo>
                  <a:cubicBezTo>
                    <a:pt x="167" y="4297"/>
                    <a:pt x="34" y="4563"/>
                    <a:pt x="0" y="4864"/>
                  </a:cubicBezTo>
                  <a:cubicBezTo>
                    <a:pt x="0" y="5026"/>
                    <a:pt x="97" y="5124"/>
                    <a:pt x="234" y="5124"/>
                  </a:cubicBezTo>
                  <a:cubicBezTo>
                    <a:pt x="294" y="5124"/>
                    <a:pt x="363" y="5105"/>
                    <a:pt x="434" y="5064"/>
                  </a:cubicBezTo>
                  <a:lnTo>
                    <a:pt x="7472" y="961"/>
                  </a:lnTo>
                  <a:cubicBezTo>
                    <a:pt x="7706" y="827"/>
                    <a:pt x="7873" y="561"/>
                    <a:pt x="7873" y="260"/>
                  </a:cubicBezTo>
                  <a:cubicBezTo>
                    <a:pt x="7873" y="98"/>
                    <a:pt x="7792" y="0"/>
                    <a:pt x="76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876;p75">
              <a:extLst>
                <a:ext uri="{FF2B5EF4-FFF2-40B4-BE49-F238E27FC236}">
                  <a16:creationId xmlns:a16="http://schemas.microsoft.com/office/drawing/2014/main" id="{692FEC08-BF00-400E-AE26-56B8C271ACAF}"/>
                </a:ext>
              </a:extLst>
            </p:cNvPr>
            <p:cNvSpPr/>
            <p:nvPr/>
          </p:nvSpPr>
          <p:spPr>
            <a:xfrm>
              <a:off x="3248325" y="1710175"/>
              <a:ext cx="196825" cy="127275"/>
            </a:xfrm>
            <a:custGeom>
              <a:avLst/>
              <a:gdLst/>
              <a:ahLst/>
              <a:cxnLst/>
              <a:rect l="l" t="t" r="r" b="b"/>
              <a:pathLst>
                <a:path w="7873" h="5091" extrusionOk="0">
                  <a:moveTo>
                    <a:pt x="7665" y="0"/>
                  </a:moveTo>
                  <a:cubicBezTo>
                    <a:pt x="7609" y="0"/>
                    <a:pt x="7544" y="19"/>
                    <a:pt x="7472" y="60"/>
                  </a:cubicBezTo>
                  <a:lnTo>
                    <a:pt x="434" y="4130"/>
                  </a:lnTo>
                  <a:cubicBezTo>
                    <a:pt x="167" y="4263"/>
                    <a:pt x="34" y="4530"/>
                    <a:pt x="0" y="4830"/>
                  </a:cubicBezTo>
                  <a:cubicBezTo>
                    <a:pt x="0" y="4992"/>
                    <a:pt x="97" y="5090"/>
                    <a:pt x="234" y="5090"/>
                  </a:cubicBezTo>
                  <a:cubicBezTo>
                    <a:pt x="294" y="5090"/>
                    <a:pt x="363" y="5071"/>
                    <a:pt x="434" y="5030"/>
                  </a:cubicBezTo>
                  <a:lnTo>
                    <a:pt x="7472" y="961"/>
                  </a:lnTo>
                  <a:cubicBezTo>
                    <a:pt x="7706" y="827"/>
                    <a:pt x="7873" y="561"/>
                    <a:pt x="7873" y="260"/>
                  </a:cubicBezTo>
                  <a:cubicBezTo>
                    <a:pt x="7873" y="98"/>
                    <a:pt x="7792" y="0"/>
                    <a:pt x="76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877;p75">
              <a:extLst>
                <a:ext uri="{FF2B5EF4-FFF2-40B4-BE49-F238E27FC236}">
                  <a16:creationId xmlns:a16="http://schemas.microsoft.com/office/drawing/2014/main" id="{12C6B6F2-CE19-4809-8F27-26B718C29A1C}"/>
                </a:ext>
              </a:extLst>
            </p:cNvPr>
            <p:cNvSpPr/>
            <p:nvPr/>
          </p:nvSpPr>
          <p:spPr>
            <a:xfrm>
              <a:off x="3248325" y="1773800"/>
              <a:ext cx="196825" cy="322775"/>
            </a:xfrm>
            <a:custGeom>
              <a:avLst/>
              <a:gdLst/>
              <a:ahLst/>
              <a:cxnLst/>
              <a:rect l="l" t="t" r="r" b="b"/>
              <a:pathLst>
                <a:path w="7873" h="12911" extrusionOk="0">
                  <a:moveTo>
                    <a:pt x="7419" y="0"/>
                  </a:moveTo>
                  <a:cubicBezTo>
                    <a:pt x="7306" y="0"/>
                    <a:pt x="7177" y="38"/>
                    <a:pt x="7039" y="117"/>
                  </a:cubicBezTo>
                  <a:lnTo>
                    <a:pt x="834" y="3686"/>
                  </a:lnTo>
                  <a:cubicBezTo>
                    <a:pt x="367" y="4020"/>
                    <a:pt x="34" y="4554"/>
                    <a:pt x="0" y="5154"/>
                  </a:cubicBezTo>
                  <a:lnTo>
                    <a:pt x="0" y="12326"/>
                  </a:lnTo>
                  <a:cubicBezTo>
                    <a:pt x="0" y="12700"/>
                    <a:pt x="181" y="12910"/>
                    <a:pt x="450" y="12910"/>
                  </a:cubicBezTo>
                  <a:cubicBezTo>
                    <a:pt x="565" y="12910"/>
                    <a:pt x="695" y="12872"/>
                    <a:pt x="834" y="12793"/>
                  </a:cubicBezTo>
                  <a:lnTo>
                    <a:pt x="7039" y="9224"/>
                  </a:lnTo>
                  <a:cubicBezTo>
                    <a:pt x="7539" y="8890"/>
                    <a:pt x="7839" y="8356"/>
                    <a:pt x="7873" y="7756"/>
                  </a:cubicBezTo>
                  <a:lnTo>
                    <a:pt x="7873" y="617"/>
                  </a:lnTo>
                  <a:cubicBezTo>
                    <a:pt x="7873" y="218"/>
                    <a:pt x="7690" y="0"/>
                    <a:pt x="74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878;p75">
              <a:extLst>
                <a:ext uri="{FF2B5EF4-FFF2-40B4-BE49-F238E27FC236}">
                  <a16:creationId xmlns:a16="http://schemas.microsoft.com/office/drawing/2014/main" id="{7B2F84AB-2F62-4729-9C50-0492CAD49100}"/>
                </a:ext>
              </a:extLst>
            </p:cNvPr>
            <p:cNvSpPr/>
            <p:nvPr/>
          </p:nvSpPr>
          <p:spPr>
            <a:xfrm>
              <a:off x="3248325" y="1773800"/>
              <a:ext cx="196825" cy="322775"/>
            </a:xfrm>
            <a:custGeom>
              <a:avLst/>
              <a:gdLst/>
              <a:ahLst/>
              <a:cxnLst/>
              <a:rect l="l" t="t" r="r" b="b"/>
              <a:pathLst>
                <a:path w="7873" h="12911" extrusionOk="0">
                  <a:moveTo>
                    <a:pt x="7419" y="0"/>
                  </a:moveTo>
                  <a:cubicBezTo>
                    <a:pt x="7306" y="0"/>
                    <a:pt x="7177" y="38"/>
                    <a:pt x="7039" y="117"/>
                  </a:cubicBezTo>
                  <a:lnTo>
                    <a:pt x="834" y="3686"/>
                  </a:lnTo>
                  <a:cubicBezTo>
                    <a:pt x="367" y="4020"/>
                    <a:pt x="34" y="4554"/>
                    <a:pt x="0" y="5154"/>
                  </a:cubicBezTo>
                  <a:lnTo>
                    <a:pt x="0" y="12326"/>
                  </a:lnTo>
                  <a:cubicBezTo>
                    <a:pt x="0" y="12700"/>
                    <a:pt x="181" y="12910"/>
                    <a:pt x="450" y="12910"/>
                  </a:cubicBezTo>
                  <a:cubicBezTo>
                    <a:pt x="565" y="12910"/>
                    <a:pt x="695" y="12872"/>
                    <a:pt x="834" y="12793"/>
                  </a:cubicBezTo>
                  <a:lnTo>
                    <a:pt x="7039" y="9224"/>
                  </a:lnTo>
                  <a:cubicBezTo>
                    <a:pt x="7539" y="8890"/>
                    <a:pt x="7839" y="8356"/>
                    <a:pt x="7873" y="7756"/>
                  </a:cubicBezTo>
                  <a:lnTo>
                    <a:pt x="7873" y="617"/>
                  </a:lnTo>
                  <a:cubicBezTo>
                    <a:pt x="7873" y="218"/>
                    <a:pt x="7690" y="0"/>
                    <a:pt x="7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879;p75">
              <a:extLst>
                <a:ext uri="{FF2B5EF4-FFF2-40B4-BE49-F238E27FC236}">
                  <a16:creationId xmlns:a16="http://schemas.microsoft.com/office/drawing/2014/main" id="{65DFB935-7F8D-454D-8140-A129596A9EE0}"/>
                </a:ext>
              </a:extLst>
            </p:cNvPr>
            <p:cNvSpPr/>
            <p:nvPr/>
          </p:nvSpPr>
          <p:spPr>
            <a:xfrm>
              <a:off x="3249150" y="1898075"/>
              <a:ext cx="196850" cy="198325"/>
            </a:xfrm>
            <a:custGeom>
              <a:avLst/>
              <a:gdLst/>
              <a:ahLst/>
              <a:cxnLst/>
              <a:rect l="l" t="t" r="r" b="b"/>
              <a:pathLst>
                <a:path w="7874" h="7933" extrusionOk="0">
                  <a:moveTo>
                    <a:pt x="6241" y="1"/>
                  </a:moveTo>
                  <a:cubicBezTo>
                    <a:pt x="6128" y="1"/>
                    <a:pt x="6016" y="52"/>
                    <a:pt x="5938" y="150"/>
                  </a:cubicBezTo>
                  <a:lnTo>
                    <a:pt x="4838" y="2084"/>
                  </a:lnTo>
                  <a:lnTo>
                    <a:pt x="5738" y="3352"/>
                  </a:lnTo>
                  <a:lnTo>
                    <a:pt x="5738" y="3352"/>
                  </a:lnTo>
                  <a:lnTo>
                    <a:pt x="2803" y="617"/>
                  </a:lnTo>
                  <a:cubicBezTo>
                    <a:pt x="2744" y="569"/>
                    <a:pt x="2672" y="547"/>
                    <a:pt x="2601" y="547"/>
                  </a:cubicBezTo>
                  <a:cubicBezTo>
                    <a:pt x="2472" y="547"/>
                    <a:pt x="2346" y="621"/>
                    <a:pt x="2302" y="750"/>
                  </a:cubicBezTo>
                  <a:lnTo>
                    <a:pt x="1" y="5453"/>
                  </a:lnTo>
                  <a:lnTo>
                    <a:pt x="1" y="7321"/>
                  </a:lnTo>
                  <a:cubicBezTo>
                    <a:pt x="1" y="7704"/>
                    <a:pt x="190" y="7933"/>
                    <a:pt x="469" y="7933"/>
                  </a:cubicBezTo>
                  <a:cubicBezTo>
                    <a:pt x="579" y="7933"/>
                    <a:pt x="703" y="7897"/>
                    <a:pt x="835" y="7822"/>
                  </a:cubicBezTo>
                  <a:lnTo>
                    <a:pt x="7039" y="4219"/>
                  </a:lnTo>
                  <a:cubicBezTo>
                    <a:pt x="7540" y="3919"/>
                    <a:pt x="7840" y="3352"/>
                    <a:pt x="7873" y="2785"/>
                  </a:cubicBezTo>
                  <a:lnTo>
                    <a:pt x="7873" y="1250"/>
                  </a:lnTo>
                  <a:lnTo>
                    <a:pt x="6472" y="83"/>
                  </a:lnTo>
                  <a:cubicBezTo>
                    <a:pt x="6402" y="27"/>
                    <a:pt x="6321" y="1"/>
                    <a:pt x="62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880;p75">
              <a:extLst>
                <a:ext uri="{FF2B5EF4-FFF2-40B4-BE49-F238E27FC236}">
                  <a16:creationId xmlns:a16="http://schemas.microsoft.com/office/drawing/2014/main" id="{01085D58-0FA7-456C-ABBC-76412336919B}"/>
                </a:ext>
              </a:extLst>
            </p:cNvPr>
            <p:cNvSpPr/>
            <p:nvPr/>
          </p:nvSpPr>
          <p:spPr>
            <a:xfrm>
              <a:off x="3359225" y="1838800"/>
              <a:ext cx="40075" cy="50950"/>
            </a:xfrm>
            <a:custGeom>
              <a:avLst/>
              <a:gdLst/>
              <a:ahLst/>
              <a:cxnLst/>
              <a:rect l="l" t="t" r="r" b="b"/>
              <a:pathLst>
                <a:path w="1603" h="2038" extrusionOk="0">
                  <a:moveTo>
                    <a:pt x="1162" y="0"/>
                  </a:moveTo>
                  <a:cubicBezTo>
                    <a:pt x="1054" y="0"/>
                    <a:pt x="932" y="38"/>
                    <a:pt x="802" y="119"/>
                  </a:cubicBezTo>
                  <a:cubicBezTo>
                    <a:pt x="335" y="419"/>
                    <a:pt x="34" y="919"/>
                    <a:pt x="1" y="1453"/>
                  </a:cubicBezTo>
                  <a:cubicBezTo>
                    <a:pt x="1" y="1828"/>
                    <a:pt x="182" y="2038"/>
                    <a:pt x="439" y="2038"/>
                  </a:cubicBezTo>
                  <a:cubicBezTo>
                    <a:pt x="549" y="2038"/>
                    <a:pt x="672" y="2000"/>
                    <a:pt x="802" y="1920"/>
                  </a:cubicBezTo>
                  <a:cubicBezTo>
                    <a:pt x="1269" y="1620"/>
                    <a:pt x="1569" y="1120"/>
                    <a:pt x="1602" y="553"/>
                  </a:cubicBezTo>
                  <a:cubicBezTo>
                    <a:pt x="1579" y="203"/>
                    <a:pt x="1409" y="0"/>
                    <a:pt x="1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881;p75">
              <a:extLst>
                <a:ext uri="{FF2B5EF4-FFF2-40B4-BE49-F238E27FC236}">
                  <a16:creationId xmlns:a16="http://schemas.microsoft.com/office/drawing/2014/main" id="{E803F3FF-B2E6-42BF-8560-705B2C25EF99}"/>
                </a:ext>
              </a:extLst>
            </p:cNvPr>
            <p:cNvSpPr/>
            <p:nvPr/>
          </p:nvSpPr>
          <p:spPr>
            <a:xfrm>
              <a:off x="3248325" y="2030400"/>
              <a:ext cx="196825" cy="127275"/>
            </a:xfrm>
            <a:custGeom>
              <a:avLst/>
              <a:gdLst/>
              <a:ahLst/>
              <a:cxnLst/>
              <a:rect l="l" t="t" r="r" b="b"/>
              <a:pathLst>
                <a:path w="7873" h="5091" extrusionOk="0">
                  <a:moveTo>
                    <a:pt x="7665" y="1"/>
                  </a:moveTo>
                  <a:cubicBezTo>
                    <a:pt x="7609" y="1"/>
                    <a:pt x="7544" y="20"/>
                    <a:pt x="7472" y="60"/>
                  </a:cubicBezTo>
                  <a:lnTo>
                    <a:pt x="434" y="4130"/>
                  </a:lnTo>
                  <a:cubicBezTo>
                    <a:pt x="167" y="4263"/>
                    <a:pt x="34" y="4530"/>
                    <a:pt x="0" y="4830"/>
                  </a:cubicBezTo>
                  <a:cubicBezTo>
                    <a:pt x="0" y="4993"/>
                    <a:pt x="97" y="5090"/>
                    <a:pt x="234" y="5090"/>
                  </a:cubicBezTo>
                  <a:cubicBezTo>
                    <a:pt x="294" y="5090"/>
                    <a:pt x="363" y="5071"/>
                    <a:pt x="434" y="5031"/>
                  </a:cubicBezTo>
                  <a:lnTo>
                    <a:pt x="7472" y="961"/>
                  </a:lnTo>
                  <a:cubicBezTo>
                    <a:pt x="7706" y="794"/>
                    <a:pt x="7873" y="561"/>
                    <a:pt x="7873" y="261"/>
                  </a:cubicBezTo>
                  <a:cubicBezTo>
                    <a:pt x="7873" y="98"/>
                    <a:pt x="7792" y="1"/>
                    <a:pt x="76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882;p75">
              <a:extLst>
                <a:ext uri="{FF2B5EF4-FFF2-40B4-BE49-F238E27FC236}">
                  <a16:creationId xmlns:a16="http://schemas.microsoft.com/office/drawing/2014/main" id="{E0F8AD56-7BF8-4C1F-AD01-1AC2A0F394BA}"/>
                </a:ext>
              </a:extLst>
            </p:cNvPr>
            <p:cNvSpPr/>
            <p:nvPr/>
          </p:nvSpPr>
          <p:spPr>
            <a:xfrm>
              <a:off x="3248325" y="2064625"/>
              <a:ext cx="196825" cy="128050"/>
            </a:xfrm>
            <a:custGeom>
              <a:avLst/>
              <a:gdLst/>
              <a:ahLst/>
              <a:cxnLst/>
              <a:rect l="l" t="t" r="r" b="b"/>
              <a:pathLst>
                <a:path w="7873" h="5122" extrusionOk="0">
                  <a:moveTo>
                    <a:pt x="7661" y="0"/>
                  </a:moveTo>
                  <a:cubicBezTo>
                    <a:pt x="7606" y="0"/>
                    <a:pt x="7542" y="19"/>
                    <a:pt x="7472" y="59"/>
                  </a:cubicBezTo>
                  <a:lnTo>
                    <a:pt x="434" y="4129"/>
                  </a:lnTo>
                  <a:cubicBezTo>
                    <a:pt x="167" y="4295"/>
                    <a:pt x="34" y="4562"/>
                    <a:pt x="0" y="4829"/>
                  </a:cubicBezTo>
                  <a:cubicBezTo>
                    <a:pt x="0" y="5016"/>
                    <a:pt x="99" y="5121"/>
                    <a:pt x="238" y="5121"/>
                  </a:cubicBezTo>
                  <a:cubicBezTo>
                    <a:pt x="298" y="5121"/>
                    <a:pt x="364" y="5102"/>
                    <a:pt x="434" y="5063"/>
                  </a:cubicBezTo>
                  <a:lnTo>
                    <a:pt x="7472" y="993"/>
                  </a:lnTo>
                  <a:cubicBezTo>
                    <a:pt x="7706" y="826"/>
                    <a:pt x="7873" y="559"/>
                    <a:pt x="7873" y="293"/>
                  </a:cubicBezTo>
                  <a:cubicBezTo>
                    <a:pt x="7873" y="105"/>
                    <a:pt x="7791" y="0"/>
                    <a:pt x="76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883;p75">
              <a:extLst>
                <a:ext uri="{FF2B5EF4-FFF2-40B4-BE49-F238E27FC236}">
                  <a16:creationId xmlns:a16="http://schemas.microsoft.com/office/drawing/2014/main" id="{1F6C4CD3-9447-41CE-93DF-D25AEC05F900}"/>
                </a:ext>
              </a:extLst>
            </p:cNvPr>
            <p:cNvSpPr/>
            <p:nvPr/>
          </p:nvSpPr>
          <p:spPr>
            <a:xfrm>
              <a:off x="2145025" y="1715575"/>
              <a:ext cx="984900" cy="1096500"/>
            </a:xfrm>
            <a:custGeom>
              <a:avLst/>
              <a:gdLst/>
              <a:ahLst/>
              <a:cxnLst/>
              <a:rect l="l" t="t" r="r" b="b"/>
              <a:pathLst>
                <a:path w="39396" h="43860" extrusionOk="0">
                  <a:moveTo>
                    <a:pt x="38928" y="0"/>
                  </a:moveTo>
                  <a:cubicBezTo>
                    <a:pt x="38818" y="0"/>
                    <a:pt x="38694" y="36"/>
                    <a:pt x="38562" y="111"/>
                  </a:cubicBezTo>
                  <a:lnTo>
                    <a:pt x="835" y="21893"/>
                  </a:lnTo>
                  <a:cubicBezTo>
                    <a:pt x="335" y="22227"/>
                    <a:pt x="34" y="22761"/>
                    <a:pt x="1" y="23361"/>
                  </a:cubicBezTo>
                  <a:lnTo>
                    <a:pt x="1" y="43275"/>
                  </a:lnTo>
                  <a:cubicBezTo>
                    <a:pt x="1" y="43650"/>
                    <a:pt x="182" y="43860"/>
                    <a:pt x="451" y="43860"/>
                  </a:cubicBezTo>
                  <a:cubicBezTo>
                    <a:pt x="565" y="43860"/>
                    <a:pt x="696" y="43822"/>
                    <a:pt x="835" y="43742"/>
                  </a:cubicBezTo>
                  <a:lnTo>
                    <a:pt x="38562" y="21960"/>
                  </a:lnTo>
                  <a:cubicBezTo>
                    <a:pt x="39062" y="21626"/>
                    <a:pt x="39362" y="21093"/>
                    <a:pt x="39396" y="20492"/>
                  </a:cubicBezTo>
                  <a:lnTo>
                    <a:pt x="39396" y="611"/>
                  </a:lnTo>
                  <a:cubicBezTo>
                    <a:pt x="39396" y="229"/>
                    <a:pt x="39207" y="0"/>
                    <a:pt x="3892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884;p75">
              <a:extLst>
                <a:ext uri="{FF2B5EF4-FFF2-40B4-BE49-F238E27FC236}">
                  <a16:creationId xmlns:a16="http://schemas.microsoft.com/office/drawing/2014/main" id="{DB2105AB-810C-4D68-8BB3-9E8924CCD38B}"/>
                </a:ext>
              </a:extLst>
            </p:cNvPr>
            <p:cNvSpPr/>
            <p:nvPr/>
          </p:nvSpPr>
          <p:spPr>
            <a:xfrm>
              <a:off x="2145025" y="1715575"/>
              <a:ext cx="984900" cy="1096500"/>
            </a:xfrm>
            <a:custGeom>
              <a:avLst/>
              <a:gdLst/>
              <a:ahLst/>
              <a:cxnLst/>
              <a:rect l="l" t="t" r="r" b="b"/>
              <a:pathLst>
                <a:path w="39396" h="43860" extrusionOk="0">
                  <a:moveTo>
                    <a:pt x="38928" y="0"/>
                  </a:moveTo>
                  <a:cubicBezTo>
                    <a:pt x="38818" y="0"/>
                    <a:pt x="38694" y="36"/>
                    <a:pt x="38562" y="111"/>
                  </a:cubicBezTo>
                  <a:lnTo>
                    <a:pt x="835" y="21893"/>
                  </a:lnTo>
                  <a:cubicBezTo>
                    <a:pt x="335" y="22227"/>
                    <a:pt x="34" y="22761"/>
                    <a:pt x="1" y="23361"/>
                  </a:cubicBezTo>
                  <a:lnTo>
                    <a:pt x="1" y="43275"/>
                  </a:lnTo>
                  <a:cubicBezTo>
                    <a:pt x="1" y="43650"/>
                    <a:pt x="182" y="43860"/>
                    <a:pt x="451" y="43860"/>
                  </a:cubicBezTo>
                  <a:cubicBezTo>
                    <a:pt x="565" y="43860"/>
                    <a:pt x="696" y="43822"/>
                    <a:pt x="835" y="43742"/>
                  </a:cubicBezTo>
                  <a:lnTo>
                    <a:pt x="38562" y="21960"/>
                  </a:lnTo>
                  <a:cubicBezTo>
                    <a:pt x="39062" y="21626"/>
                    <a:pt x="39362" y="21093"/>
                    <a:pt x="39396" y="20492"/>
                  </a:cubicBezTo>
                  <a:lnTo>
                    <a:pt x="39396" y="611"/>
                  </a:lnTo>
                  <a:cubicBezTo>
                    <a:pt x="39396" y="229"/>
                    <a:pt x="39207" y="0"/>
                    <a:pt x="38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885;p75">
              <a:extLst>
                <a:ext uri="{FF2B5EF4-FFF2-40B4-BE49-F238E27FC236}">
                  <a16:creationId xmlns:a16="http://schemas.microsoft.com/office/drawing/2014/main" id="{2A0AF496-459F-45C2-A035-F2AC326ABC92}"/>
                </a:ext>
              </a:extLst>
            </p:cNvPr>
            <p:cNvSpPr/>
            <p:nvPr/>
          </p:nvSpPr>
          <p:spPr>
            <a:xfrm>
              <a:off x="2724625" y="2004700"/>
              <a:ext cx="102600" cy="131625"/>
            </a:xfrm>
            <a:custGeom>
              <a:avLst/>
              <a:gdLst/>
              <a:ahLst/>
              <a:cxnLst/>
              <a:rect l="l" t="t" r="r" b="b"/>
              <a:pathLst>
                <a:path w="4104" h="5265" extrusionOk="0">
                  <a:moveTo>
                    <a:pt x="2959" y="1"/>
                  </a:moveTo>
                  <a:cubicBezTo>
                    <a:pt x="2680" y="1"/>
                    <a:pt x="2366" y="93"/>
                    <a:pt x="2035" y="288"/>
                  </a:cubicBezTo>
                  <a:cubicBezTo>
                    <a:pt x="834" y="1055"/>
                    <a:pt x="67" y="2356"/>
                    <a:pt x="0" y="3824"/>
                  </a:cubicBezTo>
                  <a:cubicBezTo>
                    <a:pt x="0" y="4745"/>
                    <a:pt x="452" y="5265"/>
                    <a:pt x="1118" y="5265"/>
                  </a:cubicBezTo>
                  <a:cubicBezTo>
                    <a:pt x="1393" y="5265"/>
                    <a:pt x="1704" y="5176"/>
                    <a:pt x="2035" y="4991"/>
                  </a:cubicBezTo>
                  <a:cubicBezTo>
                    <a:pt x="3236" y="4224"/>
                    <a:pt x="4003" y="2890"/>
                    <a:pt x="4103" y="1489"/>
                  </a:cubicBezTo>
                  <a:cubicBezTo>
                    <a:pt x="4103" y="544"/>
                    <a:pt x="3635" y="1"/>
                    <a:pt x="2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886;p75">
              <a:extLst>
                <a:ext uri="{FF2B5EF4-FFF2-40B4-BE49-F238E27FC236}">
                  <a16:creationId xmlns:a16="http://schemas.microsoft.com/office/drawing/2014/main" id="{ACC26490-84D5-4242-8D2B-C5E9C7C570C4}"/>
                </a:ext>
              </a:extLst>
            </p:cNvPr>
            <p:cNvSpPr/>
            <p:nvPr/>
          </p:nvSpPr>
          <p:spPr>
            <a:xfrm>
              <a:off x="2145025" y="2065525"/>
              <a:ext cx="984900" cy="746550"/>
            </a:xfrm>
            <a:custGeom>
              <a:avLst/>
              <a:gdLst/>
              <a:ahLst/>
              <a:cxnLst/>
              <a:rect l="l" t="t" r="r" b="b"/>
              <a:pathLst>
                <a:path w="39396" h="29862" extrusionOk="0">
                  <a:moveTo>
                    <a:pt x="31738" y="0"/>
                  </a:moveTo>
                  <a:cubicBezTo>
                    <a:pt x="31410" y="0"/>
                    <a:pt x="31086" y="148"/>
                    <a:pt x="30890" y="423"/>
                  </a:cubicBezTo>
                  <a:lnTo>
                    <a:pt x="24385" y="9296"/>
                  </a:lnTo>
                  <a:lnTo>
                    <a:pt x="27287" y="12665"/>
                  </a:lnTo>
                  <a:lnTo>
                    <a:pt x="15545" y="4226"/>
                  </a:lnTo>
                  <a:cubicBezTo>
                    <a:pt x="15372" y="4102"/>
                    <a:pt x="15166" y="4042"/>
                    <a:pt x="14958" y="4042"/>
                  </a:cubicBezTo>
                  <a:cubicBezTo>
                    <a:pt x="14608" y="4042"/>
                    <a:pt x="14254" y="4212"/>
                    <a:pt x="14044" y="4526"/>
                  </a:cubicBezTo>
                  <a:lnTo>
                    <a:pt x="1" y="27009"/>
                  </a:lnTo>
                  <a:lnTo>
                    <a:pt x="1" y="29277"/>
                  </a:lnTo>
                  <a:cubicBezTo>
                    <a:pt x="1" y="29652"/>
                    <a:pt x="182" y="29862"/>
                    <a:pt x="451" y="29862"/>
                  </a:cubicBezTo>
                  <a:cubicBezTo>
                    <a:pt x="565" y="29862"/>
                    <a:pt x="696" y="29824"/>
                    <a:pt x="835" y="29744"/>
                  </a:cubicBezTo>
                  <a:lnTo>
                    <a:pt x="38562" y="7962"/>
                  </a:lnTo>
                  <a:cubicBezTo>
                    <a:pt x="39062" y="7628"/>
                    <a:pt x="39362" y="7095"/>
                    <a:pt x="39396" y="6494"/>
                  </a:cubicBezTo>
                  <a:lnTo>
                    <a:pt x="39396" y="5460"/>
                  </a:lnTo>
                  <a:lnTo>
                    <a:pt x="32391" y="223"/>
                  </a:lnTo>
                  <a:cubicBezTo>
                    <a:pt x="32199" y="72"/>
                    <a:pt x="31967" y="0"/>
                    <a:pt x="317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87;p75">
              <a:extLst>
                <a:ext uri="{FF2B5EF4-FFF2-40B4-BE49-F238E27FC236}">
                  <a16:creationId xmlns:a16="http://schemas.microsoft.com/office/drawing/2014/main" id="{DB87EBED-610E-40F4-B4EE-065014CC0988}"/>
                </a:ext>
              </a:extLst>
            </p:cNvPr>
            <p:cNvSpPr/>
            <p:nvPr/>
          </p:nvSpPr>
          <p:spPr>
            <a:xfrm>
              <a:off x="1790625" y="1007375"/>
              <a:ext cx="1694550" cy="1071250"/>
            </a:xfrm>
            <a:custGeom>
              <a:avLst/>
              <a:gdLst/>
              <a:ahLst/>
              <a:cxnLst/>
              <a:rect l="l" t="t" r="r" b="b"/>
              <a:pathLst>
                <a:path w="67782" h="42850" extrusionOk="0">
                  <a:moveTo>
                    <a:pt x="67436" y="1"/>
                  </a:moveTo>
                  <a:cubicBezTo>
                    <a:pt x="67351" y="1"/>
                    <a:pt x="67254" y="28"/>
                    <a:pt x="67148" y="85"/>
                  </a:cubicBezTo>
                  <a:lnTo>
                    <a:pt x="601" y="38513"/>
                  </a:lnTo>
                  <a:cubicBezTo>
                    <a:pt x="234" y="38780"/>
                    <a:pt x="0" y="39147"/>
                    <a:pt x="0" y="39580"/>
                  </a:cubicBezTo>
                  <a:lnTo>
                    <a:pt x="0" y="42849"/>
                  </a:lnTo>
                  <a:lnTo>
                    <a:pt x="67782" y="3721"/>
                  </a:lnTo>
                  <a:lnTo>
                    <a:pt x="67782" y="452"/>
                  </a:lnTo>
                  <a:cubicBezTo>
                    <a:pt x="67782" y="167"/>
                    <a:pt x="67647" y="1"/>
                    <a:pt x="674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88;p75">
              <a:extLst>
                <a:ext uri="{FF2B5EF4-FFF2-40B4-BE49-F238E27FC236}">
                  <a16:creationId xmlns:a16="http://schemas.microsoft.com/office/drawing/2014/main" id="{09CF200F-E791-4A88-8B55-1B9AB122CF43}"/>
                </a:ext>
              </a:extLst>
            </p:cNvPr>
            <p:cNvSpPr/>
            <p:nvPr/>
          </p:nvSpPr>
          <p:spPr>
            <a:xfrm>
              <a:off x="1790625" y="1100400"/>
              <a:ext cx="1694550" cy="1078300"/>
            </a:xfrm>
            <a:custGeom>
              <a:avLst/>
              <a:gdLst/>
              <a:ahLst/>
              <a:cxnLst/>
              <a:rect l="l" t="t" r="r" b="b"/>
              <a:pathLst>
                <a:path w="67782" h="43132" extrusionOk="0">
                  <a:moveTo>
                    <a:pt x="67782" y="0"/>
                  </a:moveTo>
                  <a:lnTo>
                    <a:pt x="19481" y="27854"/>
                  </a:lnTo>
                  <a:cubicBezTo>
                    <a:pt x="19389" y="27909"/>
                    <a:pt x="19315" y="27933"/>
                    <a:pt x="19251" y="27933"/>
                  </a:cubicBezTo>
                  <a:cubicBezTo>
                    <a:pt x="19084" y="27933"/>
                    <a:pt x="18992" y="27762"/>
                    <a:pt x="18847" y="27520"/>
                  </a:cubicBezTo>
                  <a:lnTo>
                    <a:pt x="18347" y="26586"/>
                  </a:lnTo>
                  <a:cubicBezTo>
                    <a:pt x="18190" y="26331"/>
                    <a:pt x="18033" y="26238"/>
                    <a:pt x="17863" y="26238"/>
                  </a:cubicBezTo>
                  <a:cubicBezTo>
                    <a:pt x="17743" y="26238"/>
                    <a:pt x="17617" y="26284"/>
                    <a:pt x="17479" y="26353"/>
                  </a:cubicBezTo>
                  <a:lnTo>
                    <a:pt x="2869" y="34792"/>
                  </a:lnTo>
                  <a:cubicBezTo>
                    <a:pt x="2535" y="35059"/>
                    <a:pt x="2302" y="35426"/>
                    <a:pt x="2268" y="35859"/>
                  </a:cubicBezTo>
                  <a:lnTo>
                    <a:pt x="1835" y="37327"/>
                  </a:lnTo>
                  <a:cubicBezTo>
                    <a:pt x="1701" y="37928"/>
                    <a:pt x="1568" y="38228"/>
                    <a:pt x="1234" y="38395"/>
                  </a:cubicBezTo>
                  <a:lnTo>
                    <a:pt x="0" y="39128"/>
                  </a:lnTo>
                  <a:lnTo>
                    <a:pt x="0" y="43131"/>
                  </a:lnTo>
                  <a:lnTo>
                    <a:pt x="67782" y="3970"/>
                  </a:lnTo>
                  <a:lnTo>
                    <a:pt x="677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89;p75">
              <a:extLst>
                <a:ext uri="{FF2B5EF4-FFF2-40B4-BE49-F238E27FC236}">
                  <a16:creationId xmlns:a16="http://schemas.microsoft.com/office/drawing/2014/main" id="{488B1E87-76C9-4B46-9859-95CCC84A3BCE}"/>
                </a:ext>
              </a:extLst>
            </p:cNvPr>
            <p:cNvSpPr/>
            <p:nvPr/>
          </p:nvSpPr>
          <p:spPr>
            <a:xfrm>
              <a:off x="3409275" y="1064075"/>
              <a:ext cx="32550" cy="41800"/>
            </a:xfrm>
            <a:custGeom>
              <a:avLst/>
              <a:gdLst/>
              <a:ahLst/>
              <a:cxnLst/>
              <a:rect l="l" t="t" r="r" b="b"/>
              <a:pathLst>
                <a:path w="1302" h="1672" extrusionOk="0">
                  <a:moveTo>
                    <a:pt x="929" y="1"/>
                  </a:moveTo>
                  <a:cubicBezTo>
                    <a:pt x="840" y="1"/>
                    <a:pt x="740" y="28"/>
                    <a:pt x="634" y="86"/>
                  </a:cubicBezTo>
                  <a:cubicBezTo>
                    <a:pt x="267" y="319"/>
                    <a:pt x="34" y="753"/>
                    <a:pt x="0" y="1220"/>
                  </a:cubicBezTo>
                  <a:cubicBezTo>
                    <a:pt x="0" y="1505"/>
                    <a:pt x="153" y="1672"/>
                    <a:pt x="361" y="1672"/>
                  </a:cubicBezTo>
                  <a:cubicBezTo>
                    <a:pt x="445" y="1672"/>
                    <a:pt x="538" y="1644"/>
                    <a:pt x="634" y="1587"/>
                  </a:cubicBezTo>
                  <a:cubicBezTo>
                    <a:pt x="1034" y="1353"/>
                    <a:pt x="1268" y="920"/>
                    <a:pt x="1301" y="453"/>
                  </a:cubicBezTo>
                  <a:cubicBezTo>
                    <a:pt x="1301" y="168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90;p75">
              <a:extLst>
                <a:ext uri="{FF2B5EF4-FFF2-40B4-BE49-F238E27FC236}">
                  <a16:creationId xmlns:a16="http://schemas.microsoft.com/office/drawing/2014/main" id="{391C5DA9-1BF3-49E9-BA71-775E06C1D4E4}"/>
                </a:ext>
              </a:extLst>
            </p:cNvPr>
            <p:cNvSpPr/>
            <p:nvPr/>
          </p:nvSpPr>
          <p:spPr>
            <a:xfrm>
              <a:off x="3350075" y="1097750"/>
              <a:ext cx="33375" cy="42325"/>
            </a:xfrm>
            <a:custGeom>
              <a:avLst/>
              <a:gdLst/>
              <a:ahLst/>
              <a:cxnLst/>
              <a:rect l="l" t="t" r="r" b="b"/>
              <a:pathLst>
                <a:path w="1335" h="1693" extrusionOk="0">
                  <a:moveTo>
                    <a:pt x="980" y="1"/>
                  </a:moveTo>
                  <a:cubicBezTo>
                    <a:pt x="886" y="1"/>
                    <a:pt x="780" y="35"/>
                    <a:pt x="667" y="106"/>
                  </a:cubicBezTo>
                  <a:cubicBezTo>
                    <a:pt x="267" y="340"/>
                    <a:pt x="33" y="774"/>
                    <a:pt x="0" y="1241"/>
                  </a:cubicBezTo>
                  <a:cubicBezTo>
                    <a:pt x="0" y="1526"/>
                    <a:pt x="152" y="1692"/>
                    <a:pt x="373" y="1692"/>
                  </a:cubicBezTo>
                  <a:cubicBezTo>
                    <a:pt x="462" y="1692"/>
                    <a:pt x="562" y="1665"/>
                    <a:pt x="667" y="1607"/>
                  </a:cubicBezTo>
                  <a:cubicBezTo>
                    <a:pt x="1034" y="1341"/>
                    <a:pt x="1301" y="940"/>
                    <a:pt x="1334" y="473"/>
                  </a:cubicBezTo>
                  <a:cubicBezTo>
                    <a:pt x="1334" y="173"/>
                    <a:pt x="1190" y="1"/>
                    <a:pt x="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91;p75">
              <a:extLst>
                <a:ext uri="{FF2B5EF4-FFF2-40B4-BE49-F238E27FC236}">
                  <a16:creationId xmlns:a16="http://schemas.microsoft.com/office/drawing/2014/main" id="{9A421854-6AB5-403F-ABA5-8364B6C311B1}"/>
                </a:ext>
              </a:extLst>
            </p:cNvPr>
            <p:cNvSpPr/>
            <p:nvPr/>
          </p:nvSpPr>
          <p:spPr>
            <a:xfrm>
              <a:off x="3291700" y="1131650"/>
              <a:ext cx="32525" cy="42300"/>
            </a:xfrm>
            <a:custGeom>
              <a:avLst/>
              <a:gdLst/>
              <a:ahLst/>
              <a:cxnLst/>
              <a:rect l="l" t="t" r="r" b="b"/>
              <a:pathLst>
                <a:path w="1301" h="1692" extrusionOk="0">
                  <a:moveTo>
                    <a:pt x="925" y="1"/>
                  </a:moveTo>
                  <a:cubicBezTo>
                    <a:pt x="837" y="1"/>
                    <a:pt x="738" y="28"/>
                    <a:pt x="634" y="85"/>
                  </a:cubicBezTo>
                  <a:cubicBezTo>
                    <a:pt x="267" y="352"/>
                    <a:pt x="0" y="752"/>
                    <a:pt x="0" y="1219"/>
                  </a:cubicBezTo>
                  <a:cubicBezTo>
                    <a:pt x="0" y="1519"/>
                    <a:pt x="144" y="1691"/>
                    <a:pt x="343" y="1691"/>
                  </a:cubicBezTo>
                  <a:cubicBezTo>
                    <a:pt x="432" y="1691"/>
                    <a:pt x="531" y="1658"/>
                    <a:pt x="634" y="1586"/>
                  </a:cubicBezTo>
                  <a:cubicBezTo>
                    <a:pt x="1034" y="1352"/>
                    <a:pt x="1268" y="919"/>
                    <a:pt x="1301" y="485"/>
                  </a:cubicBezTo>
                  <a:cubicBezTo>
                    <a:pt x="1301" y="174"/>
                    <a:pt x="1147" y="1"/>
                    <a:pt x="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92;p75">
              <a:extLst>
                <a:ext uri="{FF2B5EF4-FFF2-40B4-BE49-F238E27FC236}">
                  <a16:creationId xmlns:a16="http://schemas.microsoft.com/office/drawing/2014/main" id="{1E182F62-CE7E-42E1-B503-64E2DA62B996}"/>
                </a:ext>
              </a:extLst>
            </p:cNvPr>
            <p:cNvSpPr/>
            <p:nvPr/>
          </p:nvSpPr>
          <p:spPr>
            <a:xfrm>
              <a:off x="1829800" y="2077425"/>
              <a:ext cx="32550" cy="40400"/>
            </a:xfrm>
            <a:custGeom>
              <a:avLst/>
              <a:gdLst/>
              <a:ahLst/>
              <a:cxnLst/>
              <a:rect l="l" t="t" r="r" b="b"/>
              <a:pathLst>
                <a:path w="1302" h="1616" extrusionOk="0">
                  <a:moveTo>
                    <a:pt x="608" y="1"/>
                  </a:moveTo>
                  <a:cubicBezTo>
                    <a:pt x="583" y="1"/>
                    <a:pt x="559" y="32"/>
                    <a:pt x="535" y="81"/>
                  </a:cubicBezTo>
                  <a:lnTo>
                    <a:pt x="1" y="1081"/>
                  </a:lnTo>
                  <a:cubicBezTo>
                    <a:pt x="1" y="1081"/>
                    <a:pt x="1" y="1081"/>
                    <a:pt x="1" y="1115"/>
                  </a:cubicBezTo>
                  <a:cubicBezTo>
                    <a:pt x="1" y="1115"/>
                    <a:pt x="1" y="1148"/>
                    <a:pt x="1" y="1148"/>
                  </a:cubicBezTo>
                  <a:cubicBezTo>
                    <a:pt x="1" y="1182"/>
                    <a:pt x="1" y="1182"/>
                    <a:pt x="1" y="1215"/>
                  </a:cubicBezTo>
                  <a:lnTo>
                    <a:pt x="535" y="1615"/>
                  </a:lnTo>
                  <a:lnTo>
                    <a:pt x="568" y="1615"/>
                  </a:lnTo>
                  <a:cubicBezTo>
                    <a:pt x="601" y="1615"/>
                    <a:pt x="635" y="1582"/>
                    <a:pt x="635" y="1548"/>
                  </a:cubicBezTo>
                  <a:cubicBezTo>
                    <a:pt x="668" y="1482"/>
                    <a:pt x="668" y="1415"/>
                    <a:pt x="635" y="1382"/>
                  </a:cubicBezTo>
                  <a:lnTo>
                    <a:pt x="268" y="1115"/>
                  </a:lnTo>
                  <a:lnTo>
                    <a:pt x="1235" y="548"/>
                  </a:lnTo>
                  <a:cubicBezTo>
                    <a:pt x="1302" y="514"/>
                    <a:pt x="1302" y="448"/>
                    <a:pt x="1302" y="381"/>
                  </a:cubicBezTo>
                  <a:cubicBezTo>
                    <a:pt x="1302" y="357"/>
                    <a:pt x="1285" y="334"/>
                    <a:pt x="1264" y="334"/>
                  </a:cubicBezTo>
                  <a:cubicBezTo>
                    <a:pt x="1255" y="334"/>
                    <a:pt x="1245" y="338"/>
                    <a:pt x="1235" y="348"/>
                  </a:cubicBezTo>
                  <a:lnTo>
                    <a:pt x="268" y="915"/>
                  </a:lnTo>
                  <a:lnTo>
                    <a:pt x="268" y="915"/>
                  </a:lnTo>
                  <a:lnTo>
                    <a:pt x="635" y="181"/>
                  </a:lnTo>
                  <a:cubicBezTo>
                    <a:pt x="668" y="147"/>
                    <a:pt x="668" y="81"/>
                    <a:pt x="635" y="14"/>
                  </a:cubicBezTo>
                  <a:cubicBezTo>
                    <a:pt x="626" y="5"/>
                    <a:pt x="617" y="1"/>
                    <a:pt x="6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93;p75">
              <a:extLst>
                <a:ext uri="{FF2B5EF4-FFF2-40B4-BE49-F238E27FC236}">
                  <a16:creationId xmlns:a16="http://schemas.microsoft.com/office/drawing/2014/main" id="{55B9299C-2D57-48BD-B602-C03B4BC43EDA}"/>
                </a:ext>
              </a:extLst>
            </p:cNvPr>
            <p:cNvSpPr/>
            <p:nvPr/>
          </p:nvSpPr>
          <p:spPr>
            <a:xfrm>
              <a:off x="1878175" y="2047425"/>
              <a:ext cx="33375" cy="41200"/>
            </a:xfrm>
            <a:custGeom>
              <a:avLst/>
              <a:gdLst/>
              <a:ahLst/>
              <a:cxnLst/>
              <a:rect l="l" t="t" r="r" b="b"/>
              <a:pathLst>
                <a:path w="1335" h="1648" extrusionOk="0">
                  <a:moveTo>
                    <a:pt x="769" y="0"/>
                  </a:moveTo>
                  <a:cubicBezTo>
                    <a:pt x="737" y="0"/>
                    <a:pt x="701" y="31"/>
                    <a:pt x="701" y="80"/>
                  </a:cubicBezTo>
                  <a:cubicBezTo>
                    <a:pt x="668" y="113"/>
                    <a:pt x="668" y="180"/>
                    <a:pt x="701" y="247"/>
                  </a:cubicBezTo>
                  <a:lnTo>
                    <a:pt x="1068" y="514"/>
                  </a:lnTo>
                  <a:lnTo>
                    <a:pt x="101" y="1081"/>
                  </a:lnTo>
                  <a:cubicBezTo>
                    <a:pt x="34" y="1114"/>
                    <a:pt x="1" y="1181"/>
                    <a:pt x="34" y="1247"/>
                  </a:cubicBezTo>
                  <a:cubicBezTo>
                    <a:pt x="34" y="1296"/>
                    <a:pt x="52" y="1327"/>
                    <a:pt x="75" y="1327"/>
                  </a:cubicBezTo>
                  <a:cubicBezTo>
                    <a:pt x="83" y="1327"/>
                    <a:pt x="92" y="1323"/>
                    <a:pt x="101" y="1314"/>
                  </a:cubicBezTo>
                  <a:lnTo>
                    <a:pt x="1068" y="747"/>
                  </a:lnTo>
                  <a:lnTo>
                    <a:pt x="1068" y="747"/>
                  </a:lnTo>
                  <a:lnTo>
                    <a:pt x="701" y="1448"/>
                  </a:lnTo>
                  <a:cubicBezTo>
                    <a:pt x="668" y="1514"/>
                    <a:pt x="668" y="1581"/>
                    <a:pt x="701" y="1648"/>
                  </a:cubicBezTo>
                  <a:lnTo>
                    <a:pt x="735" y="1648"/>
                  </a:lnTo>
                  <a:cubicBezTo>
                    <a:pt x="768" y="1614"/>
                    <a:pt x="801" y="1614"/>
                    <a:pt x="801" y="1581"/>
                  </a:cubicBezTo>
                  <a:lnTo>
                    <a:pt x="1335" y="580"/>
                  </a:lnTo>
                  <a:cubicBezTo>
                    <a:pt x="1335" y="580"/>
                    <a:pt x="1335" y="547"/>
                    <a:pt x="1335" y="547"/>
                  </a:cubicBezTo>
                  <a:cubicBezTo>
                    <a:pt x="1335" y="514"/>
                    <a:pt x="1335" y="514"/>
                    <a:pt x="1335" y="480"/>
                  </a:cubicBezTo>
                  <a:cubicBezTo>
                    <a:pt x="1335" y="480"/>
                    <a:pt x="1335" y="447"/>
                    <a:pt x="1335" y="447"/>
                  </a:cubicBezTo>
                  <a:cubicBezTo>
                    <a:pt x="1335" y="447"/>
                    <a:pt x="1335" y="413"/>
                    <a:pt x="1335" y="413"/>
                  </a:cubicBezTo>
                  <a:lnTo>
                    <a:pt x="801" y="13"/>
                  </a:lnTo>
                  <a:cubicBezTo>
                    <a:pt x="792" y="4"/>
                    <a:pt x="781" y="0"/>
                    <a:pt x="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94;p75">
              <a:extLst>
                <a:ext uri="{FF2B5EF4-FFF2-40B4-BE49-F238E27FC236}">
                  <a16:creationId xmlns:a16="http://schemas.microsoft.com/office/drawing/2014/main" id="{BDE3A755-3AEF-4AE2-A2C8-95FCE4A097CE}"/>
                </a:ext>
              </a:extLst>
            </p:cNvPr>
            <p:cNvSpPr/>
            <p:nvPr/>
          </p:nvSpPr>
          <p:spPr>
            <a:xfrm>
              <a:off x="1931550" y="2003950"/>
              <a:ext cx="28375" cy="59150"/>
            </a:xfrm>
            <a:custGeom>
              <a:avLst/>
              <a:gdLst/>
              <a:ahLst/>
              <a:cxnLst/>
              <a:rect l="l" t="t" r="r" b="b"/>
              <a:pathLst>
                <a:path w="1135" h="2366" extrusionOk="0">
                  <a:moveTo>
                    <a:pt x="1080" y="1"/>
                  </a:moveTo>
                  <a:cubicBezTo>
                    <a:pt x="1068" y="1"/>
                    <a:pt x="1051" y="18"/>
                    <a:pt x="1035" y="51"/>
                  </a:cubicBezTo>
                  <a:lnTo>
                    <a:pt x="901" y="385"/>
                  </a:lnTo>
                  <a:cubicBezTo>
                    <a:pt x="884" y="382"/>
                    <a:pt x="867" y="381"/>
                    <a:pt x="850" y="381"/>
                  </a:cubicBezTo>
                  <a:cubicBezTo>
                    <a:pt x="630" y="381"/>
                    <a:pt x="389" y="580"/>
                    <a:pt x="234" y="952"/>
                  </a:cubicBezTo>
                  <a:cubicBezTo>
                    <a:pt x="1" y="1452"/>
                    <a:pt x="1" y="2052"/>
                    <a:pt x="234" y="2286"/>
                  </a:cubicBezTo>
                  <a:cubicBezTo>
                    <a:pt x="289" y="2341"/>
                    <a:pt x="364" y="2366"/>
                    <a:pt x="443" y="2366"/>
                  </a:cubicBezTo>
                  <a:cubicBezTo>
                    <a:pt x="508" y="2366"/>
                    <a:pt x="574" y="2349"/>
                    <a:pt x="634" y="2319"/>
                  </a:cubicBezTo>
                  <a:cubicBezTo>
                    <a:pt x="834" y="2186"/>
                    <a:pt x="968" y="1986"/>
                    <a:pt x="1068" y="1786"/>
                  </a:cubicBezTo>
                  <a:cubicBezTo>
                    <a:pt x="1101" y="1719"/>
                    <a:pt x="1101" y="1685"/>
                    <a:pt x="1068" y="1619"/>
                  </a:cubicBezTo>
                  <a:cubicBezTo>
                    <a:pt x="1059" y="1610"/>
                    <a:pt x="1048" y="1606"/>
                    <a:pt x="1035" y="1606"/>
                  </a:cubicBezTo>
                  <a:cubicBezTo>
                    <a:pt x="1001" y="1606"/>
                    <a:pt x="959" y="1637"/>
                    <a:pt x="935" y="1685"/>
                  </a:cubicBezTo>
                  <a:cubicBezTo>
                    <a:pt x="812" y="1956"/>
                    <a:pt x="617" y="2117"/>
                    <a:pt x="456" y="2117"/>
                  </a:cubicBezTo>
                  <a:cubicBezTo>
                    <a:pt x="398" y="2117"/>
                    <a:pt x="345" y="2096"/>
                    <a:pt x="301" y="2052"/>
                  </a:cubicBezTo>
                  <a:cubicBezTo>
                    <a:pt x="101" y="1752"/>
                    <a:pt x="101" y="1352"/>
                    <a:pt x="301" y="1052"/>
                  </a:cubicBezTo>
                  <a:cubicBezTo>
                    <a:pt x="434" y="785"/>
                    <a:pt x="601" y="651"/>
                    <a:pt x="768" y="618"/>
                  </a:cubicBezTo>
                  <a:lnTo>
                    <a:pt x="768" y="618"/>
                  </a:lnTo>
                  <a:lnTo>
                    <a:pt x="668" y="852"/>
                  </a:lnTo>
                  <a:cubicBezTo>
                    <a:pt x="640" y="906"/>
                    <a:pt x="658" y="960"/>
                    <a:pt x="683" y="960"/>
                  </a:cubicBezTo>
                  <a:cubicBezTo>
                    <a:pt x="689" y="960"/>
                    <a:pt x="695" y="958"/>
                    <a:pt x="701" y="952"/>
                  </a:cubicBezTo>
                  <a:lnTo>
                    <a:pt x="1101" y="718"/>
                  </a:lnTo>
                  <a:cubicBezTo>
                    <a:pt x="1135" y="685"/>
                    <a:pt x="1135" y="651"/>
                    <a:pt x="1135" y="585"/>
                  </a:cubicBezTo>
                  <a:lnTo>
                    <a:pt x="1101" y="51"/>
                  </a:lnTo>
                  <a:cubicBezTo>
                    <a:pt x="1101" y="18"/>
                    <a:pt x="1093" y="1"/>
                    <a:pt x="10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95;p75">
              <a:extLst>
                <a:ext uri="{FF2B5EF4-FFF2-40B4-BE49-F238E27FC236}">
                  <a16:creationId xmlns:a16="http://schemas.microsoft.com/office/drawing/2014/main" id="{4C1C303D-9927-4681-BEF3-D694C3C9209E}"/>
                </a:ext>
              </a:extLst>
            </p:cNvPr>
            <p:cNvSpPr/>
            <p:nvPr/>
          </p:nvSpPr>
          <p:spPr>
            <a:xfrm>
              <a:off x="2200075" y="1780550"/>
              <a:ext cx="27550" cy="53525"/>
            </a:xfrm>
            <a:custGeom>
              <a:avLst/>
              <a:gdLst/>
              <a:ahLst/>
              <a:cxnLst/>
              <a:rect l="l" t="t" r="r" b="b"/>
              <a:pathLst>
                <a:path w="1102" h="2141" extrusionOk="0">
                  <a:moveTo>
                    <a:pt x="1015" y="1"/>
                  </a:moveTo>
                  <a:cubicBezTo>
                    <a:pt x="968" y="1"/>
                    <a:pt x="926" y="32"/>
                    <a:pt x="901" y="81"/>
                  </a:cubicBezTo>
                  <a:lnTo>
                    <a:pt x="568" y="848"/>
                  </a:lnTo>
                  <a:lnTo>
                    <a:pt x="201" y="514"/>
                  </a:lnTo>
                  <a:cubicBezTo>
                    <a:pt x="192" y="506"/>
                    <a:pt x="182" y="502"/>
                    <a:pt x="170" y="502"/>
                  </a:cubicBezTo>
                  <a:cubicBezTo>
                    <a:pt x="136" y="502"/>
                    <a:pt x="92" y="539"/>
                    <a:pt x="67" y="614"/>
                  </a:cubicBezTo>
                  <a:cubicBezTo>
                    <a:pt x="1" y="681"/>
                    <a:pt x="1" y="748"/>
                    <a:pt x="67" y="814"/>
                  </a:cubicBezTo>
                  <a:lnTo>
                    <a:pt x="401" y="1181"/>
                  </a:lnTo>
                  <a:lnTo>
                    <a:pt x="67" y="1882"/>
                  </a:lnTo>
                  <a:cubicBezTo>
                    <a:pt x="1" y="1949"/>
                    <a:pt x="1" y="2049"/>
                    <a:pt x="67" y="2115"/>
                  </a:cubicBezTo>
                  <a:cubicBezTo>
                    <a:pt x="67" y="2132"/>
                    <a:pt x="76" y="2140"/>
                    <a:pt x="88" y="2140"/>
                  </a:cubicBezTo>
                  <a:cubicBezTo>
                    <a:pt x="101" y="2140"/>
                    <a:pt x="117" y="2132"/>
                    <a:pt x="134" y="2115"/>
                  </a:cubicBezTo>
                  <a:cubicBezTo>
                    <a:pt x="167" y="2115"/>
                    <a:pt x="201" y="2082"/>
                    <a:pt x="201" y="2049"/>
                  </a:cubicBezTo>
                  <a:lnTo>
                    <a:pt x="568" y="1281"/>
                  </a:lnTo>
                  <a:lnTo>
                    <a:pt x="901" y="1615"/>
                  </a:lnTo>
                  <a:cubicBezTo>
                    <a:pt x="918" y="1632"/>
                    <a:pt x="935" y="1640"/>
                    <a:pt x="947" y="1640"/>
                  </a:cubicBezTo>
                  <a:cubicBezTo>
                    <a:pt x="960" y="1640"/>
                    <a:pt x="968" y="1632"/>
                    <a:pt x="968" y="1615"/>
                  </a:cubicBezTo>
                  <a:cubicBezTo>
                    <a:pt x="1001" y="1615"/>
                    <a:pt x="1035" y="1582"/>
                    <a:pt x="1068" y="1548"/>
                  </a:cubicBezTo>
                  <a:cubicBezTo>
                    <a:pt x="1101" y="1482"/>
                    <a:pt x="1101" y="1381"/>
                    <a:pt x="1068" y="1315"/>
                  </a:cubicBezTo>
                  <a:lnTo>
                    <a:pt x="701" y="981"/>
                  </a:lnTo>
                  <a:lnTo>
                    <a:pt x="1068" y="247"/>
                  </a:lnTo>
                  <a:cubicBezTo>
                    <a:pt x="1101" y="181"/>
                    <a:pt x="1101" y="81"/>
                    <a:pt x="1068" y="14"/>
                  </a:cubicBezTo>
                  <a:cubicBezTo>
                    <a:pt x="1050" y="5"/>
                    <a:pt x="1032" y="1"/>
                    <a:pt x="10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6;p75">
              <a:extLst>
                <a:ext uri="{FF2B5EF4-FFF2-40B4-BE49-F238E27FC236}">
                  <a16:creationId xmlns:a16="http://schemas.microsoft.com/office/drawing/2014/main" id="{194E5B5C-8CF0-404E-8524-B8ED73A51092}"/>
                </a:ext>
              </a:extLst>
            </p:cNvPr>
            <p:cNvSpPr/>
            <p:nvPr/>
          </p:nvSpPr>
          <p:spPr>
            <a:xfrm>
              <a:off x="1991600" y="1174175"/>
              <a:ext cx="1406850" cy="864875"/>
            </a:xfrm>
            <a:custGeom>
              <a:avLst/>
              <a:gdLst/>
              <a:ahLst/>
              <a:cxnLst/>
              <a:rect l="l" t="t" r="r" b="b"/>
              <a:pathLst>
                <a:path w="56274" h="34595" extrusionOk="0">
                  <a:moveTo>
                    <a:pt x="55940" y="0"/>
                  </a:moveTo>
                  <a:cubicBezTo>
                    <a:pt x="55860" y="0"/>
                    <a:pt x="55769" y="27"/>
                    <a:pt x="55673" y="85"/>
                  </a:cubicBezTo>
                  <a:lnTo>
                    <a:pt x="601" y="31841"/>
                  </a:lnTo>
                  <a:cubicBezTo>
                    <a:pt x="234" y="32074"/>
                    <a:pt x="0" y="32475"/>
                    <a:pt x="0" y="32908"/>
                  </a:cubicBezTo>
                  <a:lnTo>
                    <a:pt x="0" y="34143"/>
                  </a:lnTo>
                  <a:cubicBezTo>
                    <a:pt x="0" y="34428"/>
                    <a:pt x="136" y="34594"/>
                    <a:pt x="334" y="34594"/>
                  </a:cubicBezTo>
                  <a:cubicBezTo>
                    <a:pt x="414" y="34594"/>
                    <a:pt x="505" y="34567"/>
                    <a:pt x="601" y="34510"/>
                  </a:cubicBezTo>
                  <a:lnTo>
                    <a:pt x="55673" y="2753"/>
                  </a:lnTo>
                  <a:cubicBezTo>
                    <a:pt x="56040" y="2520"/>
                    <a:pt x="56274" y="2120"/>
                    <a:pt x="56274" y="1686"/>
                  </a:cubicBezTo>
                  <a:lnTo>
                    <a:pt x="56274" y="452"/>
                  </a:lnTo>
                  <a:cubicBezTo>
                    <a:pt x="56274" y="167"/>
                    <a:pt x="56138" y="0"/>
                    <a:pt x="55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897;p75">
              <a:extLst>
                <a:ext uri="{FF2B5EF4-FFF2-40B4-BE49-F238E27FC236}">
                  <a16:creationId xmlns:a16="http://schemas.microsoft.com/office/drawing/2014/main" id="{0810081D-825F-4EBE-9D08-F67171AECD49}"/>
                </a:ext>
              </a:extLst>
            </p:cNvPr>
            <p:cNvSpPr/>
            <p:nvPr/>
          </p:nvSpPr>
          <p:spPr>
            <a:xfrm>
              <a:off x="3351725" y="1187950"/>
              <a:ext cx="42550" cy="58400"/>
            </a:xfrm>
            <a:custGeom>
              <a:avLst/>
              <a:gdLst/>
              <a:ahLst/>
              <a:cxnLst/>
              <a:rect l="l" t="t" r="r" b="b"/>
              <a:pathLst>
                <a:path w="1702" h="2336" extrusionOk="0">
                  <a:moveTo>
                    <a:pt x="868" y="468"/>
                  </a:moveTo>
                  <a:lnTo>
                    <a:pt x="935" y="568"/>
                  </a:lnTo>
                  <a:cubicBezTo>
                    <a:pt x="959" y="640"/>
                    <a:pt x="1017" y="695"/>
                    <a:pt x="1086" y="695"/>
                  </a:cubicBezTo>
                  <a:cubicBezTo>
                    <a:pt x="1112" y="695"/>
                    <a:pt x="1140" y="687"/>
                    <a:pt x="1168" y="668"/>
                  </a:cubicBezTo>
                  <a:lnTo>
                    <a:pt x="1268" y="635"/>
                  </a:lnTo>
                  <a:lnTo>
                    <a:pt x="1268" y="635"/>
                  </a:lnTo>
                  <a:lnTo>
                    <a:pt x="1135" y="935"/>
                  </a:lnTo>
                  <a:cubicBezTo>
                    <a:pt x="1102" y="1002"/>
                    <a:pt x="1068" y="1068"/>
                    <a:pt x="1068" y="1135"/>
                  </a:cubicBezTo>
                  <a:lnTo>
                    <a:pt x="1135" y="1535"/>
                  </a:lnTo>
                  <a:lnTo>
                    <a:pt x="901" y="1535"/>
                  </a:lnTo>
                  <a:cubicBezTo>
                    <a:pt x="876" y="1527"/>
                    <a:pt x="853" y="1523"/>
                    <a:pt x="833" y="1523"/>
                  </a:cubicBezTo>
                  <a:cubicBezTo>
                    <a:pt x="770" y="1523"/>
                    <a:pt x="726" y="1560"/>
                    <a:pt x="701" y="1635"/>
                  </a:cubicBezTo>
                  <a:lnTo>
                    <a:pt x="601" y="1735"/>
                  </a:lnTo>
                  <a:lnTo>
                    <a:pt x="601" y="1602"/>
                  </a:lnTo>
                  <a:cubicBezTo>
                    <a:pt x="635" y="1502"/>
                    <a:pt x="601" y="1435"/>
                    <a:pt x="534" y="1369"/>
                  </a:cubicBezTo>
                  <a:lnTo>
                    <a:pt x="334" y="1235"/>
                  </a:lnTo>
                  <a:lnTo>
                    <a:pt x="668" y="968"/>
                  </a:lnTo>
                  <a:cubicBezTo>
                    <a:pt x="701" y="935"/>
                    <a:pt x="735" y="868"/>
                    <a:pt x="768" y="801"/>
                  </a:cubicBezTo>
                  <a:lnTo>
                    <a:pt x="868" y="468"/>
                  </a:lnTo>
                  <a:close/>
                  <a:moveTo>
                    <a:pt x="868" y="1"/>
                  </a:moveTo>
                  <a:cubicBezTo>
                    <a:pt x="768" y="34"/>
                    <a:pt x="668" y="101"/>
                    <a:pt x="635" y="201"/>
                  </a:cubicBezTo>
                  <a:lnTo>
                    <a:pt x="468" y="735"/>
                  </a:lnTo>
                  <a:lnTo>
                    <a:pt x="134" y="1035"/>
                  </a:lnTo>
                  <a:cubicBezTo>
                    <a:pt x="34" y="1102"/>
                    <a:pt x="1" y="1168"/>
                    <a:pt x="1" y="1268"/>
                  </a:cubicBezTo>
                  <a:cubicBezTo>
                    <a:pt x="1" y="1335"/>
                    <a:pt x="34" y="1402"/>
                    <a:pt x="101" y="1469"/>
                  </a:cubicBezTo>
                  <a:lnTo>
                    <a:pt x="301" y="1602"/>
                  </a:lnTo>
                  <a:lnTo>
                    <a:pt x="234" y="2069"/>
                  </a:lnTo>
                  <a:cubicBezTo>
                    <a:pt x="234" y="2169"/>
                    <a:pt x="268" y="2269"/>
                    <a:pt x="368" y="2336"/>
                  </a:cubicBezTo>
                  <a:lnTo>
                    <a:pt x="434" y="2336"/>
                  </a:lnTo>
                  <a:cubicBezTo>
                    <a:pt x="501" y="2303"/>
                    <a:pt x="568" y="2303"/>
                    <a:pt x="601" y="2236"/>
                  </a:cubicBezTo>
                  <a:lnTo>
                    <a:pt x="901" y="1869"/>
                  </a:lnTo>
                  <a:lnTo>
                    <a:pt x="1168" y="1902"/>
                  </a:lnTo>
                  <a:cubicBezTo>
                    <a:pt x="1235" y="1902"/>
                    <a:pt x="1302" y="1869"/>
                    <a:pt x="1368" y="1802"/>
                  </a:cubicBezTo>
                  <a:cubicBezTo>
                    <a:pt x="1435" y="1735"/>
                    <a:pt x="1468" y="1635"/>
                    <a:pt x="1435" y="1569"/>
                  </a:cubicBezTo>
                  <a:lnTo>
                    <a:pt x="1402" y="1102"/>
                  </a:lnTo>
                  <a:lnTo>
                    <a:pt x="1635" y="635"/>
                  </a:lnTo>
                  <a:cubicBezTo>
                    <a:pt x="1702" y="535"/>
                    <a:pt x="1702" y="401"/>
                    <a:pt x="1635" y="334"/>
                  </a:cubicBezTo>
                  <a:cubicBezTo>
                    <a:pt x="1611" y="286"/>
                    <a:pt x="1551" y="255"/>
                    <a:pt x="1494" y="255"/>
                  </a:cubicBezTo>
                  <a:cubicBezTo>
                    <a:pt x="1473" y="255"/>
                    <a:pt x="1453" y="259"/>
                    <a:pt x="1435" y="268"/>
                  </a:cubicBezTo>
                  <a:lnTo>
                    <a:pt x="1168" y="368"/>
                  </a:lnTo>
                  <a:lnTo>
                    <a:pt x="1035" y="134"/>
                  </a:lnTo>
                  <a:cubicBezTo>
                    <a:pt x="1035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898;p75">
              <a:extLst>
                <a:ext uri="{FF2B5EF4-FFF2-40B4-BE49-F238E27FC236}">
                  <a16:creationId xmlns:a16="http://schemas.microsoft.com/office/drawing/2014/main" id="{5BB3D0BF-C572-440F-BA06-E48516FC5A0F}"/>
                </a:ext>
              </a:extLst>
            </p:cNvPr>
            <p:cNvSpPr/>
            <p:nvPr/>
          </p:nvSpPr>
          <p:spPr>
            <a:xfrm>
              <a:off x="3410950" y="1139550"/>
              <a:ext cx="53375" cy="33425"/>
            </a:xfrm>
            <a:custGeom>
              <a:avLst/>
              <a:gdLst/>
              <a:ahLst/>
              <a:cxnLst/>
              <a:rect l="l" t="t" r="r" b="b"/>
              <a:pathLst>
                <a:path w="2135" h="1337" extrusionOk="0">
                  <a:moveTo>
                    <a:pt x="1914" y="1"/>
                  </a:moveTo>
                  <a:cubicBezTo>
                    <a:pt x="1876" y="1"/>
                    <a:pt x="1837" y="12"/>
                    <a:pt x="1801" y="36"/>
                  </a:cubicBezTo>
                  <a:lnTo>
                    <a:pt x="200" y="970"/>
                  </a:lnTo>
                  <a:cubicBezTo>
                    <a:pt x="0" y="1070"/>
                    <a:pt x="100" y="1336"/>
                    <a:pt x="300" y="1336"/>
                  </a:cubicBezTo>
                  <a:cubicBezTo>
                    <a:pt x="334" y="1336"/>
                    <a:pt x="367" y="1303"/>
                    <a:pt x="400" y="1303"/>
                  </a:cubicBezTo>
                  <a:lnTo>
                    <a:pt x="2002" y="369"/>
                  </a:lnTo>
                  <a:cubicBezTo>
                    <a:pt x="2102" y="302"/>
                    <a:pt x="2135" y="202"/>
                    <a:pt x="2068" y="102"/>
                  </a:cubicBezTo>
                  <a:cubicBezTo>
                    <a:pt x="2047" y="38"/>
                    <a:pt x="1983" y="1"/>
                    <a:pt x="1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899;p75">
              <a:extLst>
                <a:ext uri="{FF2B5EF4-FFF2-40B4-BE49-F238E27FC236}">
                  <a16:creationId xmlns:a16="http://schemas.microsoft.com/office/drawing/2014/main" id="{137209F5-2DA8-4625-A521-B7893FD7F41F}"/>
                </a:ext>
              </a:extLst>
            </p:cNvPr>
            <p:cNvSpPr/>
            <p:nvPr/>
          </p:nvSpPr>
          <p:spPr>
            <a:xfrm>
              <a:off x="3410950" y="1163000"/>
              <a:ext cx="54950" cy="33325"/>
            </a:xfrm>
            <a:custGeom>
              <a:avLst/>
              <a:gdLst/>
              <a:ahLst/>
              <a:cxnLst/>
              <a:rect l="l" t="t" r="r" b="b"/>
              <a:pathLst>
                <a:path w="2198" h="1333" extrusionOk="0">
                  <a:moveTo>
                    <a:pt x="1910" y="1"/>
                  </a:moveTo>
                  <a:cubicBezTo>
                    <a:pt x="1876" y="1"/>
                    <a:pt x="1839" y="10"/>
                    <a:pt x="1801" y="32"/>
                  </a:cubicBezTo>
                  <a:lnTo>
                    <a:pt x="200" y="966"/>
                  </a:lnTo>
                  <a:cubicBezTo>
                    <a:pt x="0" y="1066"/>
                    <a:pt x="100" y="1332"/>
                    <a:pt x="300" y="1332"/>
                  </a:cubicBezTo>
                  <a:cubicBezTo>
                    <a:pt x="334" y="1332"/>
                    <a:pt x="367" y="1299"/>
                    <a:pt x="400" y="1299"/>
                  </a:cubicBezTo>
                  <a:lnTo>
                    <a:pt x="2002" y="365"/>
                  </a:lnTo>
                  <a:cubicBezTo>
                    <a:pt x="2197" y="253"/>
                    <a:pt x="2088" y="1"/>
                    <a:pt x="1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00;p75">
              <a:extLst>
                <a:ext uri="{FF2B5EF4-FFF2-40B4-BE49-F238E27FC236}">
                  <a16:creationId xmlns:a16="http://schemas.microsoft.com/office/drawing/2014/main" id="{185DC0BE-2B64-449B-A0B6-64EFC12A02BE}"/>
                </a:ext>
              </a:extLst>
            </p:cNvPr>
            <p:cNvSpPr/>
            <p:nvPr/>
          </p:nvSpPr>
          <p:spPr>
            <a:xfrm>
              <a:off x="3410950" y="1186250"/>
              <a:ext cx="53375" cy="33425"/>
            </a:xfrm>
            <a:custGeom>
              <a:avLst/>
              <a:gdLst/>
              <a:ahLst/>
              <a:cxnLst/>
              <a:rect l="l" t="t" r="r" b="b"/>
              <a:pathLst>
                <a:path w="2135" h="1337" extrusionOk="0">
                  <a:moveTo>
                    <a:pt x="1914" y="1"/>
                  </a:moveTo>
                  <a:cubicBezTo>
                    <a:pt x="1876" y="1"/>
                    <a:pt x="1837" y="12"/>
                    <a:pt x="1801" y="36"/>
                  </a:cubicBezTo>
                  <a:lnTo>
                    <a:pt x="200" y="970"/>
                  </a:lnTo>
                  <a:cubicBezTo>
                    <a:pt x="0" y="1070"/>
                    <a:pt x="100" y="1336"/>
                    <a:pt x="300" y="1336"/>
                  </a:cubicBezTo>
                  <a:cubicBezTo>
                    <a:pt x="334" y="1336"/>
                    <a:pt x="367" y="1303"/>
                    <a:pt x="400" y="1303"/>
                  </a:cubicBezTo>
                  <a:lnTo>
                    <a:pt x="2002" y="369"/>
                  </a:lnTo>
                  <a:cubicBezTo>
                    <a:pt x="2102" y="302"/>
                    <a:pt x="2135" y="169"/>
                    <a:pt x="2068" y="102"/>
                  </a:cubicBezTo>
                  <a:cubicBezTo>
                    <a:pt x="2047" y="38"/>
                    <a:pt x="1983" y="1"/>
                    <a:pt x="1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01;p75">
              <a:extLst>
                <a:ext uri="{FF2B5EF4-FFF2-40B4-BE49-F238E27FC236}">
                  <a16:creationId xmlns:a16="http://schemas.microsoft.com/office/drawing/2014/main" id="{03D6E91C-E9F8-41FD-9A5B-F23170B3BF87}"/>
                </a:ext>
              </a:extLst>
            </p:cNvPr>
            <p:cNvSpPr/>
            <p:nvPr/>
          </p:nvSpPr>
          <p:spPr>
            <a:xfrm>
              <a:off x="1879850" y="2105975"/>
              <a:ext cx="146800" cy="108400"/>
            </a:xfrm>
            <a:custGeom>
              <a:avLst/>
              <a:gdLst/>
              <a:ahLst/>
              <a:cxnLst/>
              <a:rect l="l" t="t" r="r" b="b"/>
              <a:pathLst>
                <a:path w="5872" h="4336" extrusionOk="0">
                  <a:moveTo>
                    <a:pt x="5669" y="0"/>
                  </a:moveTo>
                  <a:cubicBezTo>
                    <a:pt x="5627" y="0"/>
                    <a:pt x="5582" y="13"/>
                    <a:pt x="5538" y="40"/>
                  </a:cubicBezTo>
                  <a:lnTo>
                    <a:pt x="367" y="3042"/>
                  </a:lnTo>
                  <a:cubicBezTo>
                    <a:pt x="134" y="3175"/>
                    <a:pt x="34" y="3409"/>
                    <a:pt x="0" y="3642"/>
                  </a:cubicBezTo>
                  <a:lnTo>
                    <a:pt x="0" y="4076"/>
                  </a:lnTo>
                  <a:cubicBezTo>
                    <a:pt x="0" y="4238"/>
                    <a:pt x="81" y="4336"/>
                    <a:pt x="197" y="4336"/>
                  </a:cubicBezTo>
                  <a:cubicBezTo>
                    <a:pt x="248" y="4336"/>
                    <a:pt x="306" y="4317"/>
                    <a:pt x="367" y="4276"/>
                  </a:cubicBezTo>
                  <a:lnTo>
                    <a:pt x="5538" y="1307"/>
                  </a:lnTo>
                  <a:cubicBezTo>
                    <a:pt x="5738" y="1174"/>
                    <a:pt x="5871" y="940"/>
                    <a:pt x="5871" y="707"/>
                  </a:cubicBezTo>
                  <a:lnTo>
                    <a:pt x="5871" y="240"/>
                  </a:lnTo>
                  <a:cubicBezTo>
                    <a:pt x="5871" y="93"/>
                    <a:pt x="5782" y="0"/>
                    <a:pt x="56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02;p75">
              <a:extLst>
                <a:ext uri="{FF2B5EF4-FFF2-40B4-BE49-F238E27FC236}">
                  <a16:creationId xmlns:a16="http://schemas.microsoft.com/office/drawing/2014/main" id="{4F29329E-802D-4D2F-9A49-F0CDB80AD63C}"/>
                </a:ext>
              </a:extLst>
            </p:cNvPr>
            <p:cNvSpPr/>
            <p:nvPr/>
          </p:nvSpPr>
          <p:spPr>
            <a:xfrm>
              <a:off x="1826475" y="2206350"/>
              <a:ext cx="26700" cy="39200"/>
            </a:xfrm>
            <a:custGeom>
              <a:avLst/>
              <a:gdLst/>
              <a:ahLst/>
              <a:cxnLst/>
              <a:rect l="l" t="t" r="r" b="b"/>
              <a:pathLst>
                <a:path w="1068" h="1568" extrusionOk="0">
                  <a:moveTo>
                    <a:pt x="883" y="1"/>
                  </a:moveTo>
                  <a:cubicBezTo>
                    <a:pt x="836" y="1"/>
                    <a:pt x="785" y="20"/>
                    <a:pt x="734" y="61"/>
                  </a:cubicBezTo>
                  <a:lnTo>
                    <a:pt x="334" y="261"/>
                  </a:lnTo>
                  <a:cubicBezTo>
                    <a:pt x="134" y="394"/>
                    <a:pt x="1" y="628"/>
                    <a:pt x="1" y="861"/>
                  </a:cubicBezTo>
                  <a:lnTo>
                    <a:pt x="1" y="1328"/>
                  </a:lnTo>
                  <a:cubicBezTo>
                    <a:pt x="1" y="1475"/>
                    <a:pt x="72" y="1568"/>
                    <a:pt x="189" y="1568"/>
                  </a:cubicBezTo>
                  <a:cubicBezTo>
                    <a:pt x="232" y="1568"/>
                    <a:pt x="280" y="1555"/>
                    <a:pt x="334" y="1528"/>
                  </a:cubicBezTo>
                  <a:lnTo>
                    <a:pt x="734" y="1295"/>
                  </a:lnTo>
                  <a:cubicBezTo>
                    <a:pt x="935" y="1162"/>
                    <a:pt x="1035" y="928"/>
                    <a:pt x="1068" y="695"/>
                  </a:cubicBezTo>
                  <a:lnTo>
                    <a:pt x="1068" y="261"/>
                  </a:lnTo>
                  <a:cubicBezTo>
                    <a:pt x="1068" y="99"/>
                    <a:pt x="988" y="1"/>
                    <a:pt x="88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03;p75">
              <a:extLst>
                <a:ext uri="{FF2B5EF4-FFF2-40B4-BE49-F238E27FC236}">
                  <a16:creationId xmlns:a16="http://schemas.microsoft.com/office/drawing/2014/main" id="{98FF8359-F777-48BD-90FD-AE82F24767A9}"/>
                </a:ext>
              </a:extLst>
            </p:cNvPr>
            <p:cNvSpPr/>
            <p:nvPr/>
          </p:nvSpPr>
          <p:spPr>
            <a:xfrm>
              <a:off x="1879850" y="2168375"/>
              <a:ext cx="146800" cy="108025"/>
            </a:xfrm>
            <a:custGeom>
              <a:avLst/>
              <a:gdLst/>
              <a:ahLst/>
              <a:cxnLst/>
              <a:rect l="l" t="t" r="r" b="b"/>
              <a:pathLst>
                <a:path w="5872" h="4321" extrusionOk="0">
                  <a:moveTo>
                    <a:pt x="5683" y="0"/>
                  </a:moveTo>
                  <a:cubicBezTo>
                    <a:pt x="5638" y="0"/>
                    <a:pt x="5588" y="15"/>
                    <a:pt x="5538" y="45"/>
                  </a:cubicBezTo>
                  <a:lnTo>
                    <a:pt x="367" y="3047"/>
                  </a:lnTo>
                  <a:cubicBezTo>
                    <a:pt x="134" y="3181"/>
                    <a:pt x="34" y="3381"/>
                    <a:pt x="0" y="3648"/>
                  </a:cubicBezTo>
                  <a:lnTo>
                    <a:pt x="0" y="4082"/>
                  </a:lnTo>
                  <a:cubicBezTo>
                    <a:pt x="0" y="4228"/>
                    <a:pt x="90" y="4321"/>
                    <a:pt x="216" y="4321"/>
                  </a:cubicBezTo>
                  <a:cubicBezTo>
                    <a:pt x="262" y="4321"/>
                    <a:pt x="314" y="4308"/>
                    <a:pt x="367" y="4282"/>
                  </a:cubicBezTo>
                  <a:lnTo>
                    <a:pt x="5538" y="1280"/>
                  </a:lnTo>
                  <a:cubicBezTo>
                    <a:pt x="5738" y="1146"/>
                    <a:pt x="5871" y="946"/>
                    <a:pt x="5871" y="679"/>
                  </a:cubicBezTo>
                  <a:lnTo>
                    <a:pt x="5871" y="245"/>
                  </a:lnTo>
                  <a:cubicBezTo>
                    <a:pt x="5871" y="82"/>
                    <a:pt x="5790" y="0"/>
                    <a:pt x="56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04;p75">
              <a:extLst>
                <a:ext uri="{FF2B5EF4-FFF2-40B4-BE49-F238E27FC236}">
                  <a16:creationId xmlns:a16="http://schemas.microsoft.com/office/drawing/2014/main" id="{B09B7564-C90F-45B9-9D05-0596E40BF6E7}"/>
                </a:ext>
              </a:extLst>
            </p:cNvPr>
            <p:cNvSpPr/>
            <p:nvPr/>
          </p:nvSpPr>
          <p:spPr>
            <a:xfrm>
              <a:off x="1826475" y="2268575"/>
              <a:ext cx="26700" cy="39050"/>
            </a:xfrm>
            <a:custGeom>
              <a:avLst/>
              <a:gdLst/>
              <a:ahLst/>
              <a:cxnLst/>
              <a:rect l="l" t="t" r="r" b="b"/>
              <a:pathLst>
                <a:path w="1068" h="1562" extrusionOk="0">
                  <a:moveTo>
                    <a:pt x="865" y="1"/>
                  </a:moveTo>
                  <a:cubicBezTo>
                    <a:pt x="824" y="1"/>
                    <a:pt x="779" y="13"/>
                    <a:pt x="734" y="40"/>
                  </a:cubicBezTo>
                  <a:lnTo>
                    <a:pt x="334" y="274"/>
                  </a:lnTo>
                  <a:cubicBezTo>
                    <a:pt x="134" y="407"/>
                    <a:pt x="1" y="641"/>
                    <a:pt x="1" y="874"/>
                  </a:cubicBezTo>
                  <a:lnTo>
                    <a:pt x="1" y="1308"/>
                  </a:lnTo>
                  <a:cubicBezTo>
                    <a:pt x="1" y="1452"/>
                    <a:pt x="70" y="1562"/>
                    <a:pt x="183" y="1562"/>
                  </a:cubicBezTo>
                  <a:cubicBezTo>
                    <a:pt x="228" y="1562"/>
                    <a:pt x="278" y="1545"/>
                    <a:pt x="334" y="1508"/>
                  </a:cubicBezTo>
                  <a:lnTo>
                    <a:pt x="734" y="1308"/>
                  </a:lnTo>
                  <a:cubicBezTo>
                    <a:pt x="935" y="1174"/>
                    <a:pt x="1035" y="941"/>
                    <a:pt x="1068" y="707"/>
                  </a:cubicBezTo>
                  <a:lnTo>
                    <a:pt x="1068" y="240"/>
                  </a:lnTo>
                  <a:cubicBezTo>
                    <a:pt x="1068" y="94"/>
                    <a:pt x="979" y="1"/>
                    <a:pt x="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05;p75">
              <a:extLst>
                <a:ext uri="{FF2B5EF4-FFF2-40B4-BE49-F238E27FC236}">
                  <a16:creationId xmlns:a16="http://schemas.microsoft.com/office/drawing/2014/main" id="{CE7535CC-3E78-46AC-BB40-6EE7D5CF4F8F}"/>
                </a:ext>
              </a:extLst>
            </p:cNvPr>
            <p:cNvSpPr/>
            <p:nvPr/>
          </p:nvSpPr>
          <p:spPr>
            <a:xfrm>
              <a:off x="1879850" y="2230525"/>
              <a:ext cx="146800" cy="108425"/>
            </a:xfrm>
            <a:custGeom>
              <a:avLst/>
              <a:gdLst/>
              <a:ahLst/>
              <a:cxnLst/>
              <a:rect l="l" t="t" r="r" b="b"/>
              <a:pathLst>
                <a:path w="5872" h="4337" extrusionOk="0">
                  <a:moveTo>
                    <a:pt x="5690" y="0"/>
                  </a:moveTo>
                  <a:cubicBezTo>
                    <a:pt x="5642" y="0"/>
                    <a:pt x="5590" y="19"/>
                    <a:pt x="5538" y="61"/>
                  </a:cubicBezTo>
                  <a:lnTo>
                    <a:pt x="367" y="3030"/>
                  </a:lnTo>
                  <a:cubicBezTo>
                    <a:pt x="134" y="3163"/>
                    <a:pt x="34" y="3397"/>
                    <a:pt x="0" y="3630"/>
                  </a:cubicBezTo>
                  <a:lnTo>
                    <a:pt x="0" y="4097"/>
                  </a:lnTo>
                  <a:cubicBezTo>
                    <a:pt x="0" y="4244"/>
                    <a:pt x="90" y="4337"/>
                    <a:pt x="216" y="4337"/>
                  </a:cubicBezTo>
                  <a:cubicBezTo>
                    <a:pt x="262" y="4337"/>
                    <a:pt x="314" y="4324"/>
                    <a:pt x="367" y="4297"/>
                  </a:cubicBezTo>
                  <a:lnTo>
                    <a:pt x="5538" y="1295"/>
                  </a:lnTo>
                  <a:cubicBezTo>
                    <a:pt x="5738" y="1162"/>
                    <a:pt x="5871" y="928"/>
                    <a:pt x="5871" y="695"/>
                  </a:cubicBezTo>
                  <a:lnTo>
                    <a:pt x="5871" y="228"/>
                  </a:lnTo>
                  <a:cubicBezTo>
                    <a:pt x="5871" y="91"/>
                    <a:pt x="5793" y="0"/>
                    <a:pt x="56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06;p75">
              <a:extLst>
                <a:ext uri="{FF2B5EF4-FFF2-40B4-BE49-F238E27FC236}">
                  <a16:creationId xmlns:a16="http://schemas.microsoft.com/office/drawing/2014/main" id="{4BC599F3-362B-43C0-8D57-BE547D5450B5}"/>
                </a:ext>
              </a:extLst>
            </p:cNvPr>
            <p:cNvSpPr/>
            <p:nvPr/>
          </p:nvSpPr>
          <p:spPr>
            <a:xfrm>
              <a:off x="1826475" y="2330975"/>
              <a:ext cx="26700" cy="38825"/>
            </a:xfrm>
            <a:custGeom>
              <a:avLst/>
              <a:gdLst/>
              <a:ahLst/>
              <a:cxnLst/>
              <a:rect l="l" t="t" r="r" b="b"/>
              <a:pathLst>
                <a:path w="1068" h="1553" extrusionOk="0">
                  <a:moveTo>
                    <a:pt x="880" y="1"/>
                  </a:moveTo>
                  <a:cubicBezTo>
                    <a:pt x="834" y="1"/>
                    <a:pt x="784" y="16"/>
                    <a:pt x="734" y="46"/>
                  </a:cubicBezTo>
                  <a:lnTo>
                    <a:pt x="334" y="279"/>
                  </a:lnTo>
                  <a:cubicBezTo>
                    <a:pt x="134" y="413"/>
                    <a:pt x="1" y="613"/>
                    <a:pt x="1" y="880"/>
                  </a:cubicBezTo>
                  <a:lnTo>
                    <a:pt x="1" y="1314"/>
                  </a:lnTo>
                  <a:cubicBezTo>
                    <a:pt x="1" y="1460"/>
                    <a:pt x="72" y="1553"/>
                    <a:pt x="189" y="1553"/>
                  </a:cubicBezTo>
                  <a:cubicBezTo>
                    <a:pt x="232" y="1553"/>
                    <a:pt x="280" y="1540"/>
                    <a:pt x="334" y="1514"/>
                  </a:cubicBezTo>
                  <a:lnTo>
                    <a:pt x="734" y="1280"/>
                  </a:lnTo>
                  <a:cubicBezTo>
                    <a:pt x="935" y="1147"/>
                    <a:pt x="1035" y="947"/>
                    <a:pt x="1068" y="680"/>
                  </a:cubicBezTo>
                  <a:lnTo>
                    <a:pt x="1068" y="246"/>
                  </a:lnTo>
                  <a:cubicBezTo>
                    <a:pt x="1068" y="83"/>
                    <a:pt x="986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907;p75">
              <a:extLst>
                <a:ext uri="{FF2B5EF4-FFF2-40B4-BE49-F238E27FC236}">
                  <a16:creationId xmlns:a16="http://schemas.microsoft.com/office/drawing/2014/main" id="{0981842C-5413-4E0D-8954-3D997F29FFDD}"/>
                </a:ext>
              </a:extLst>
            </p:cNvPr>
            <p:cNvSpPr/>
            <p:nvPr/>
          </p:nvSpPr>
          <p:spPr>
            <a:xfrm>
              <a:off x="1879850" y="2291800"/>
              <a:ext cx="146800" cy="108175"/>
            </a:xfrm>
            <a:custGeom>
              <a:avLst/>
              <a:gdLst/>
              <a:ahLst/>
              <a:cxnLst/>
              <a:rect l="l" t="t" r="r" b="b"/>
              <a:pathLst>
                <a:path w="5872" h="4327" extrusionOk="0">
                  <a:moveTo>
                    <a:pt x="5683" y="0"/>
                  </a:moveTo>
                  <a:cubicBezTo>
                    <a:pt x="5638" y="0"/>
                    <a:pt x="5588" y="15"/>
                    <a:pt x="5538" y="45"/>
                  </a:cubicBezTo>
                  <a:lnTo>
                    <a:pt x="367" y="3047"/>
                  </a:lnTo>
                  <a:cubicBezTo>
                    <a:pt x="134" y="3181"/>
                    <a:pt x="34" y="3381"/>
                    <a:pt x="0" y="3648"/>
                  </a:cubicBezTo>
                  <a:lnTo>
                    <a:pt x="0" y="4081"/>
                  </a:lnTo>
                  <a:cubicBezTo>
                    <a:pt x="0" y="4245"/>
                    <a:pt x="82" y="4327"/>
                    <a:pt x="200" y="4327"/>
                  </a:cubicBezTo>
                  <a:cubicBezTo>
                    <a:pt x="250" y="4327"/>
                    <a:pt x="307" y="4312"/>
                    <a:pt x="367" y="4282"/>
                  </a:cubicBezTo>
                  <a:lnTo>
                    <a:pt x="5538" y="1279"/>
                  </a:lnTo>
                  <a:cubicBezTo>
                    <a:pt x="5738" y="1146"/>
                    <a:pt x="5871" y="946"/>
                    <a:pt x="5871" y="679"/>
                  </a:cubicBezTo>
                  <a:lnTo>
                    <a:pt x="5871" y="245"/>
                  </a:lnTo>
                  <a:cubicBezTo>
                    <a:pt x="5871" y="82"/>
                    <a:pt x="5790" y="0"/>
                    <a:pt x="56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908;p75">
              <a:extLst>
                <a:ext uri="{FF2B5EF4-FFF2-40B4-BE49-F238E27FC236}">
                  <a16:creationId xmlns:a16="http://schemas.microsoft.com/office/drawing/2014/main" id="{2FA33171-676B-48D6-AB22-08BC75B9BD74}"/>
                </a:ext>
              </a:extLst>
            </p:cNvPr>
            <p:cNvSpPr/>
            <p:nvPr/>
          </p:nvSpPr>
          <p:spPr>
            <a:xfrm>
              <a:off x="1826475" y="2392000"/>
              <a:ext cx="26700" cy="39050"/>
            </a:xfrm>
            <a:custGeom>
              <a:avLst/>
              <a:gdLst/>
              <a:ahLst/>
              <a:cxnLst/>
              <a:rect l="l" t="t" r="r" b="b"/>
              <a:pathLst>
                <a:path w="1068" h="1562" extrusionOk="0">
                  <a:moveTo>
                    <a:pt x="865" y="1"/>
                  </a:moveTo>
                  <a:cubicBezTo>
                    <a:pt x="824" y="1"/>
                    <a:pt x="779" y="13"/>
                    <a:pt x="734" y="40"/>
                  </a:cubicBezTo>
                  <a:lnTo>
                    <a:pt x="334" y="274"/>
                  </a:lnTo>
                  <a:cubicBezTo>
                    <a:pt x="134" y="407"/>
                    <a:pt x="1" y="640"/>
                    <a:pt x="1" y="874"/>
                  </a:cubicBezTo>
                  <a:lnTo>
                    <a:pt x="1" y="1308"/>
                  </a:lnTo>
                  <a:cubicBezTo>
                    <a:pt x="1" y="1452"/>
                    <a:pt x="70" y="1561"/>
                    <a:pt x="183" y="1561"/>
                  </a:cubicBezTo>
                  <a:cubicBezTo>
                    <a:pt x="228" y="1561"/>
                    <a:pt x="278" y="1545"/>
                    <a:pt x="334" y="1508"/>
                  </a:cubicBezTo>
                  <a:lnTo>
                    <a:pt x="734" y="1308"/>
                  </a:lnTo>
                  <a:cubicBezTo>
                    <a:pt x="935" y="1174"/>
                    <a:pt x="1035" y="941"/>
                    <a:pt x="1068" y="707"/>
                  </a:cubicBezTo>
                  <a:lnTo>
                    <a:pt x="1068" y="240"/>
                  </a:lnTo>
                  <a:cubicBezTo>
                    <a:pt x="1068" y="94"/>
                    <a:pt x="979" y="1"/>
                    <a:pt x="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909;p75">
              <a:extLst>
                <a:ext uri="{FF2B5EF4-FFF2-40B4-BE49-F238E27FC236}">
                  <a16:creationId xmlns:a16="http://schemas.microsoft.com/office/drawing/2014/main" id="{60E3F85A-E752-4D3A-BA8B-CDD4AD949E2E}"/>
                </a:ext>
              </a:extLst>
            </p:cNvPr>
            <p:cNvSpPr/>
            <p:nvPr/>
          </p:nvSpPr>
          <p:spPr>
            <a:xfrm>
              <a:off x="1879850" y="2350300"/>
              <a:ext cx="146800" cy="108425"/>
            </a:xfrm>
            <a:custGeom>
              <a:avLst/>
              <a:gdLst/>
              <a:ahLst/>
              <a:cxnLst/>
              <a:rect l="l" t="t" r="r" b="b"/>
              <a:pathLst>
                <a:path w="5872" h="4337" extrusionOk="0">
                  <a:moveTo>
                    <a:pt x="5669" y="1"/>
                  </a:moveTo>
                  <a:cubicBezTo>
                    <a:pt x="5627" y="1"/>
                    <a:pt x="5582" y="13"/>
                    <a:pt x="5538" y="40"/>
                  </a:cubicBezTo>
                  <a:lnTo>
                    <a:pt x="367" y="3042"/>
                  </a:lnTo>
                  <a:cubicBezTo>
                    <a:pt x="134" y="3176"/>
                    <a:pt x="34" y="3409"/>
                    <a:pt x="0" y="3643"/>
                  </a:cubicBezTo>
                  <a:lnTo>
                    <a:pt x="0" y="4076"/>
                  </a:lnTo>
                  <a:cubicBezTo>
                    <a:pt x="0" y="4239"/>
                    <a:pt x="81" y="4336"/>
                    <a:pt x="197" y="4336"/>
                  </a:cubicBezTo>
                  <a:cubicBezTo>
                    <a:pt x="248" y="4336"/>
                    <a:pt x="306" y="4317"/>
                    <a:pt x="367" y="4277"/>
                  </a:cubicBezTo>
                  <a:lnTo>
                    <a:pt x="5538" y="1308"/>
                  </a:lnTo>
                  <a:cubicBezTo>
                    <a:pt x="5738" y="1174"/>
                    <a:pt x="5871" y="941"/>
                    <a:pt x="5871" y="707"/>
                  </a:cubicBezTo>
                  <a:lnTo>
                    <a:pt x="5871" y="240"/>
                  </a:lnTo>
                  <a:cubicBezTo>
                    <a:pt x="5871" y="94"/>
                    <a:pt x="5782" y="1"/>
                    <a:pt x="5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910;p75">
              <a:extLst>
                <a:ext uri="{FF2B5EF4-FFF2-40B4-BE49-F238E27FC236}">
                  <a16:creationId xmlns:a16="http://schemas.microsoft.com/office/drawing/2014/main" id="{499E538C-15F0-40FA-BA1A-BEB61A9B4D0C}"/>
                </a:ext>
              </a:extLst>
            </p:cNvPr>
            <p:cNvSpPr/>
            <p:nvPr/>
          </p:nvSpPr>
          <p:spPr>
            <a:xfrm>
              <a:off x="1826475" y="2450700"/>
              <a:ext cx="26700" cy="39200"/>
            </a:xfrm>
            <a:custGeom>
              <a:avLst/>
              <a:gdLst/>
              <a:ahLst/>
              <a:cxnLst/>
              <a:rect l="l" t="t" r="r" b="b"/>
              <a:pathLst>
                <a:path w="1068" h="1568" extrusionOk="0">
                  <a:moveTo>
                    <a:pt x="883" y="1"/>
                  </a:moveTo>
                  <a:cubicBezTo>
                    <a:pt x="836" y="1"/>
                    <a:pt x="785" y="20"/>
                    <a:pt x="734" y="60"/>
                  </a:cubicBezTo>
                  <a:lnTo>
                    <a:pt x="334" y="261"/>
                  </a:lnTo>
                  <a:cubicBezTo>
                    <a:pt x="134" y="394"/>
                    <a:pt x="1" y="627"/>
                    <a:pt x="1" y="861"/>
                  </a:cubicBezTo>
                  <a:lnTo>
                    <a:pt x="1" y="1328"/>
                  </a:lnTo>
                  <a:cubicBezTo>
                    <a:pt x="1" y="1474"/>
                    <a:pt x="72" y="1567"/>
                    <a:pt x="189" y="1567"/>
                  </a:cubicBezTo>
                  <a:cubicBezTo>
                    <a:pt x="232" y="1567"/>
                    <a:pt x="280" y="1555"/>
                    <a:pt x="334" y="1528"/>
                  </a:cubicBezTo>
                  <a:lnTo>
                    <a:pt x="734" y="1295"/>
                  </a:lnTo>
                  <a:cubicBezTo>
                    <a:pt x="935" y="1161"/>
                    <a:pt x="1035" y="928"/>
                    <a:pt x="1068" y="694"/>
                  </a:cubicBezTo>
                  <a:lnTo>
                    <a:pt x="1068" y="261"/>
                  </a:lnTo>
                  <a:cubicBezTo>
                    <a:pt x="1068" y="98"/>
                    <a:pt x="988" y="1"/>
                    <a:pt x="88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911;p75">
              <a:extLst>
                <a:ext uri="{FF2B5EF4-FFF2-40B4-BE49-F238E27FC236}">
                  <a16:creationId xmlns:a16="http://schemas.microsoft.com/office/drawing/2014/main" id="{851AC70F-C826-4ADA-BDEB-2C625810371A}"/>
                </a:ext>
              </a:extLst>
            </p:cNvPr>
            <p:cNvSpPr/>
            <p:nvPr/>
          </p:nvSpPr>
          <p:spPr>
            <a:xfrm>
              <a:off x="2060800" y="2043575"/>
              <a:ext cx="10050" cy="833125"/>
            </a:xfrm>
            <a:custGeom>
              <a:avLst/>
              <a:gdLst/>
              <a:ahLst/>
              <a:cxnLst/>
              <a:rect l="l" t="t" r="r" b="b"/>
              <a:pathLst>
                <a:path w="402" h="33325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lnTo>
                    <a:pt x="1" y="33124"/>
                  </a:lnTo>
                  <a:cubicBezTo>
                    <a:pt x="1" y="33224"/>
                    <a:pt x="101" y="33324"/>
                    <a:pt x="201" y="33324"/>
                  </a:cubicBezTo>
                  <a:cubicBezTo>
                    <a:pt x="301" y="33324"/>
                    <a:pt x="401" y="33224"/>
                    <a:pt x="401" y="33124"/>
                  </a:cubicBezTo>
                  <a:lnTo>
                    <a:pt x="401" y="201"/>
                  </a:ln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912;p75">
              <a:extLst>
                <a:ext uri="{FF2B5EF4-FFF2-40B4-BE49-F238E27FC236}">
                  <a16:creationId xmlns:a16="http://schemas.microsoft.com/office/drawing/2014/main" id="{39E3062D-88EF-4857-A8BD-1715239AA4A3}"/>
                </a:ext>
              </a:extLst>
            </p:cNvPr>
            <p:cNvSpPr/>
            <p:nvPr/>
          </p:nvSpPr>
          <p:spPr>
            <a:xfrm>
              <a:off x="2145025" y="2090900"/>
              <a:ext cx="95950" cy="123350"/>
            </a:xfrm>
            <a:custGeom>
              <a:avLst/>
              <a:gdLst/>
              <a:ahLst/>
              <a:cxnLst/>
              <a:rect l="l" t="t" r="r" b="b"/>
              <a:pathLst>
                <a:path w="3838" h="4934" extrusionOk="0">
                  <a:moveTo>
                    <a:pt x="2771" y="1"/>
                  </a:moveTo>
                  <a:cubicBezTo>
                    <a:pt x="2511" y="1"/>
                    <a:pt x="2217" y="89"/>
                    <a:pt x="1902" y="276"/>
                  </a:cubicBezTo>
                  <a:cubicBezTo>
                    <a:pt x="768" y="1009"/>
                    <a:pt x="68" y="2244"/>
                    <a:pt x="1" y="3578"/>
                  </a:cubicBezTo>
                  <a:cubicBezTo>
                    <a:pt x="1" y="4433"/>
                    <a:pt x="424" y="4933"/>
                    <a:pt x="1053" y="4933"/>
                  </a:cubicBezTo>
                  <a:cubicBezTo>
                    <a:pt x="1307" y="4933"/>
                    <a:pt x="1595" y="4852"/>
                    <a:pt x="1902" y="4679"/>
                  </a:cubicBezTo>
                  <a:cubicBezTo>
                    <a:pt x="3036" y="3945"/>
                    <a:pt x="3737" y="2711"/>
                    <a:pt x="3837" y="1376"/>
                  </a:cubicBezTo>
                  <a:cubicBezTo>
                    <a:pt x="3813" y="506"/>
                    <a:pt x="3392" y="1"/>
                    <a:pt x="27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913;p75">
              <a:extLst>
                <a:ext uri="{FF2B5EF4-FFF2-40B4-BE49-F238E27FC236}">
                  <a16:creationId xmlns:a16="http://schemas.microsoft.com/office/drawing/2014/main" id="{EE958D9C-5C75-4364-B117-4CD1B627D4D6}"/>
                </a:ext>
              </a:extLst>
            </p:cNvPr>
            <p:cNvSpPr/>
            <p:nvPr/>
          </p:nvSpPr>
          <p:spPr>
            <a:xfrm>
              <a:off x="2177550" y="2111650"/>
              <a:ext cx="29600" cy="34525"/>
            </a:xfrm>
            <a:custGeom>
              <a:avLst/>
              <a:gdLst/>
              <a:ahLst/>
              <a:cxnLst/>
              <a:rect l="l" t="t" r="r" b="b"/>
              <a:pathLst>
                <a:path w="1184" h="1381" extrusionOk="0">
                  <a:moveTo>
                    <a:pt x="769" y="0"/>
                  </a:moveTo>
                  <a:cubicBezTo>
                    <a:pt x="689" y="0"/>
                    <a:pt x="607" y="25"/>
                    <a:pt x="535" y="79"/>
                  </a:cubicBezTo>
                  <a:cubicBezTo>
                    <a:pt x="234" y="280"/>
                    <a:pt x="68" y="580"/>
                    <a:pt x="34" y="947"/>
                  </a:cubicBezTo>
                  <a:cubicBezTo>
                    <a:pt x="1" y="1080"/>
                    <a:pt x="101" y="1247"/>
                    <a:pt x="201" y="1314"/>
                  </a:cubicBezTo>
                  <a:cubicBezTo>
                    <a:pt x="268" y="1347"/>
                    <a:pt x="334" y="1380"/>
                    <a:pt x="401" y="1380"/>
                  </a:cubicBezTo>
                  <a:cubicBezTo>
                    <a:pt x="468" y="1380"/>
                    <a:pt x="568" y="1347"/>
                    <a:pt x="635" y="1314"/>
                  </a:cubicBezTo>
                  <a:cubicBezTo>
                    <a:pt x="935" y="1113"/>
                    <a:pt x="1135" y="780"/>
                    <a:pt x="1135" y="446"/>
                  </a:cubicBezTo>
                  <a:cubicBezTo>
                    <a:pt x="1184" y="179"/>
                    <a:pt x="984" y="0"/>
                    <a:pt x="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914;p75">
              <a:extLst>
                <a:ext uri="{FF2B5EF4-FFF2-40B4-BE49-F238E27FC236}">
                  <a16:creationId xmlns:a16="http://schemas.microsoft.com/office/drawing/2014/main" id="{EBEABED9-81EE-4355-A456-2B344B440EF8}"/>
                </a:ext>
              </a:extLst>
            </p:cNvPr>
            <p:cNvSpPr/>
            <p:nvPr/>
          </p:nvSpPr>
          <p:spPr>
            <a:xfrm>
              <a:off x="2166725" y="2147700"/>
              <a:ext cx="53400" cy="51300"/>
            </a:xfrm>
            <a:custGeom>
              <a:avLst/>
              <a:gdLst/>
              <a:ahLst/>
              <a:cxnLst/>
              <a:rect l="l" t="t" r="r" b="b"/>
              <a:pathLst>
                <a:path w="2136" h="2052" extrusionOk="0">
                  <a:moveTo>
                    <a:pt x="1493" y="0"/>
                  </a:moveTo>
                  <a:cubicBezTo>
                    <a:pt x="1368" y="0"/>
                    <a:pt x="1242" y="34"/>
                    <a:pt x="1134" y="105"/>
                  </a:cubicBezTo>
                  <a:lnTo>
                    <a:pt x="868" y="272"/>
                  </a:lnTo>
                  <a:cubicBezTo>
                    <a:pt x="334" y="605"/>
                    <a:pt x="34" y="1173"/>
                    <a:pt x="0" y="1773"/>
                  </a:cubicBezTo>
                  <a:lnTo>
                    <a:pt x="0" y="1973"/>
                  </a:lnTo>
                  <a:cubicBezTo>
                    <a:pt x="129" y="2024"/>
                    <a:pt x="267" y="2051"/>
                    <a:pt x="406" y="2051"/>
                  </a:cubicBezTo>
                  <a:cubicBezTo>
                    <a:pt x="627" y="2051"/>
                    <a:pt x="850" y="1983"/>
                    <a:pt x="1034" y="1840"/>
                  </a:cubicBezTo>
                  <a:cubicBezTo>
                    <a:pt x="1468" y="1573"/>
                    <a:pt x="1835" y="1206"/>
                    <a:pt x="2102" y="772"/>
                  </a:cubicBezTo>
                  <a:lnTo>
                    <a:pt x="2102" y="706"/>
                  </a:lnTo>
                  <a:cubicBezTo>
                    <a:pt x="2135" y="472"/>
                    <a:pt x="2002" y="205"/>
                    <a:pt x="1802" y="72"/>
                  </a:cubicBezTo>
                  <a:cubicBezTo>
                    <a:pt x="1709" y="25"/>
                    <a:pt x="1601" y="0"/>
                    <a:pt x="1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915;p75">
              <a:extLst>
                <a:ext uri="{FF2B5EF4-FFF2-40B4-BE49-F238E27FC236}">
                  <a16:creationId xmlns:a16="http://schemas.microsoft.com/office/drawing/2014/main" id="{921D6965-27FA-4A2F-903E-4FE310DA8BAE}"/>
                </a:ext>
              </a:extLst>
            </p:cNvPr>
            <p:cNvSpPr/>
            <p:nvPr/>
          </p:nvSpPr>
          <p:spPr>
            <a:xfrm>
              <a:off x="2274300" y="1935375"/>
              <a:ext cx="236025" cy="163925"/>
            </a:xfrm>
            <a:custGeom>
              <a:avLst/>
              <a:gdLst/>
              <a:ahLst/>
              <a:cxnLst/>
              <a:rect l="l" t="t" r="r" b="b"/>
              <a:pathLst>
                <a:path w="9441" h="6557" extrusionOk="0">
                  <a:moveTo>
                    <a:pt x="9010" y="0"/>
                  </a:moveTo>
                  <a:cubicBezTo>
                    <a:pt x="8891" y="0"/>
                    <a:pt x="8754" y="41"/>
                    <a:pt x="8606" y="125"/>
                  </a:cubicBezTo>
                  <a:lnTo>
                    <a:pt x="834" y="4629"/>
                  </a:lnTo>
                  <a:cubicBezTo>
                    <a:pt x="334" y="4929"/>
                    <a:pt x="34" y="5429"/>
                    <a:pt x="0" y="6030"/>
                  </a:cubicBezTo>
                  <a:cubicBezTo>
                    <a:pt x="0" y="6370"/>
                    <a:pt x="170" y="6556"/>
                    <a:pt x="426" y="6556"/>
                  </a:cubicBezTo>
                  <a:cubicBezTo>
                    <a:pt x="546" y="6556"/>
                    <a:pt x="685" y="6515"/>
                    <a:pt x="834" y="6430"/>
                  </a:cubicBezTo>
                  <a:lnTo>
                    <a:pt x="8606" y="1927"/>
                  </a:lnTo>
                  <a:cubicBezTo>
                    <a:pt x="9107" y="1626"/>
                    <a:pt x="9407" y="1126"/>
                    <a:pt x="9440" y="559"/>
                  </a:cubicBezTo>
                  <a:cubicBezTo>
                    <a:pt x="9440" y="194"/>
                    <a:pt x="9268" y="0"/>
                    <a:pt x="9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916;p75">
              <a:extLst>
                <a:ext uri="{FF2B5EF4-FFF2-40B4-BE49-F238E27FC236}">
                  <a16:creationId xmlns:a16="http://schemas.microsoft.com/office/drawing/2014/main" id="{C3949E49-63AE-49C2-B990-047D33CDAC89}"/>
                </a:ext>
              </a:extLst>
            </p:cNvPr>
            <p:cNvSpPr/>
            <p:nvPr/>
          </p:nvSpPr>
          <p:spPr>
            <a:xfrm>
              <a:off x="2274300" y="2065450"/>
              <a:ext cx="121775" cy="85525"/>
            </a:xfrm>
            <a:custGeom>
              <a:avLst/>
              <a:gdLst/>
              <a:ahLst/>
              <a:cxnLst/>
              <a:rect l="l" t="t" r="r" b="b"/>
              <a:pathLst>
                <a:path w="4871" h="3421" extrusionOk="0">
                  <a:moveTo>
                    <a:pt x="4644" y="1"/>
                  </a:moveTo>
                  <a:cubicBezTo>
                    <a:pt x="4590" y="1"/>
                    <a:pt x="4530" y="20"/>
                    <a:pt x="4470" y="59"/>
                  </a:cubicBezTo>
                  <a:lnTo>
                    <a:pt x="434" y="2394"/>
                  </a:lnTo>
                  <a:cubicBezTo>
                    <a:pt x="167" y="2561"/>
                    <a:pt x="0" y="2828"/>
                    <a:pt x="0" y="3128"/>
                  </a:cubicBezTo>
                  <a:cubicBezTo>
                    <a:pt x="0" y="3315"/>
                    <a:pt x="99" y="3421"/>
                    <a:pt x="238" y="3421"/>
                  </a:cubicBezTo>
                  <a:cubicBezTo>
                    <a:pt x="298" y="3421"/>
                    <a:pt x="364" y="3402"/>
                    <a:pt x="434" y="3362"/>
                  </a:cubicBezTo>
                  <a:lnTo>
                    <a:pt x="4470" y="1027"/>
                  </a:lnTo>
                  <a:cubicBezTo>
                    <a:pt x="4704" y="860"/>
                    <a:pt x="4870" y="593"/>
                    <a:pt x="4870" y="293"/>
                  </a:cubicBezTo>
                  <a:cubicBezTo>
                    <a:pt x="4870" y="106"/>
                    <a:pt x="4772" y="1"/>
                    <a:pt x="46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917;p75">
              <a:extLst>
                <a:ext uri="{FF2B5EF4-FFF2-40B4-BE49-F238E27FC236}">
                  <a16:creationId xmlns:a16="http://schemas.microsoft.com/office/drawing/2014/main" id="{854D9EAB-0D7D-48EE-9FAC-35DF0F073FC0}"/>
                </a:ext>
              </a:extLst>
            </p:cNvPr>
            <p:cNvSpPr/>
            <p:nvPr/>
          </p:nvSpPr>
          <p:spPr>
            <a:xfrm>
              <a:off x="2060800" y="1199625"/>
              <a:ext cx="1424375" cy="942375"/>
            </a:xfrm>
            <a:custGeom>
              <a:avLst/>
              <a:gdLst/>
              <a:ahLst/>
              <a:cxnLst/>
              <a:rect l="l" t="t" r="r" b="b"/>
              <a:pathLst>
                <a:path w="56975" h="37695" extrusionOk="0">
                  <a:moveTo>
                    <a:pt x="56975" y="1"/>
                  </a:moveTo>
                  <a:lnTo>
                    <a:pt x="1" y="32891"/>
                  </a:lnTo>
                  <a:lnTo>
                    <a:pt x="1" y="37695"/>
                  </a:lnTo>
                  <a:lnTo>
                    <a:pt x="56975" y="4804"/>
                  </a:lnTo>
                  <a:lnTo>
                    <a:pt x="5697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918;p75">
              <a:extLst>
                <a:ext uri="{FF2B5EF4-FFF2-40B4-BE49-F238E27FC236}">
                  <a16:creationId xmlns:a16="http://schemas.microsoft.com/office/drawing/2014/main" id="{CA34D163-C985-48B1-B928-BB1D3A574DE0}"/>
                </a:ext>
              </a:extLst>
            </p:cNvPr>
            <p:cNvSpPr/>
            <p:nvPr/>
          </p:nvSpPr>
          <p:spPr>
            <a:xfrm>
              <a:off x="2060800" y="1199625"/>
              <a:ext cx="1424375" cy="942375"/>
            </a:xfrm>
            <a:custGeom>
              <a:avLst/>
              <a:gdLst/>
              <a:ahLst/>
              <a:cxnLst/>
              <a:rect l="l" t="t" r="r" b="b"/>
              <a:pathLst>
                <a:path w="56975" h="37695" extrusionOk="0">
                  <a:moveTo>
                    <a:pt x="56975" y="1"/>
                  </a:moveTo>
                  <a:lnTo>
                    <a:pt x="1" y="32891"/>
                  </a:lnTo>
                  <a:lnTo>
                    <a:pt x="1" y="37695"/>
                  </a:lnTo>
                  <a:lnTo>
                    <a:pt x="56975" y="4804"/>
                  </a:lnTo>
                  <a:lnTo>
                    <a:pt x="569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919;p75">
              <a:extLst>
                <a:ext uri="{FF2B5EF4-FFF2-40B4-BE49-F238E27FC236}">
                  <a16:creationId xmlns:a16="http://schemas.microsoft.com/office/drawing/2014/main" id="{C035BEFF-9848-4E4B-95E6-5A3C4F40A146}"/>
                </a:ext>
              </a:extLst>
            </p:cNvPr>
            <p:cNvSpPr/>
            <p:nvPr/>
          </p:nvSpPr>
          <p:spPr>
            <a:xfrm>
              <a:off x="2145025" y="1566075"/>
              <a:ext cx="788100" cy="482175"/>
            </a:xfrm>
            <a:custGeom>
              <a:avLst/>
              <a:gdLst/>
              <a:ahLst/>
              <a:cxnLst/>
              <a:rect l="l" t="t" r="r" b="b"/>
              <a:pathLst>
                <a:path w="31524" h="19287" extrusionOk="0">
                  <a:moveTo>
                    <a:pt x="31082" y="1"/>
                  </a:moveTo>
                  <a:cubicBezTo>
                    <a:pt x="30966" y="1"/>
                    <a:pt x="30832" y="39"/>
                    <a:pt x="30690" y="120"/>
                  </a:cubicBezTo>
                  <a:lnTo>
                    <a:pt x="835" y="17366"/>
                  </a:lnTo>
                  <a:cubicBezTo>
                    <a:pt x="335" y="17666"/>
                    <a:pt x="34" y="18166"/>
                    <a:pt x="1" y="18767"/>
                  </a:cubicBezTo>
                  <a:cubicBezTo>
                    <a:pt x="1" y="19091"/>
                    <a:pt x="178" y="19287"/>
                    <a:pt x="442" y="19287"/>
                  </a:cubicBezTo>
                  <a:cubicBezTo>
                    <a:pt x="559" y="19287"/>
                    <a:pt x="692" y="19249"/>
                    <a:pt x="835" y="19167"/>
                  </a:cubicBezTo>
                  <a:lnTo>
                    <a:pt x="30690" y="1921"/>
                  </a:lnTo>
                  <a:cubicBezTo>
                    <a:pt x="31157" y="1621"/>
                    <a:pt x="31490" y="1121"/>
                    <a:pt x="31523" y="520"/>
                  </a:cubicBezTo>
                  <a:cubicBezTo>
                    <a:pt x="31523" y="196"/>
                    <a:pt x="31347" y="1"/>
                    <a:pt x="310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920;p75">
              <a:extLst>
                <a:ext uri="{FF2B5EF4-FFF2-40B4-BE49-F238E27FC236}">
                  <a16:creationId xmlns:a16="http://schemas.microsoft.com/office/drawing/2014/main" id="{CAFA381D-E413-423A-9D4A-430B83C3F3B5}"/>
                </a:ext>
              </a:extLst>
            </p:cNvPr>
            <p:cNvSpPr/>
            <p:nvPr/>
          </p:nvSpPr>
          <p:spPr>
            <a:xfrm>
              <a:off x="5767625" y="2716150"/>
              <a:ext cx="383625" cy="463050"/>
            </a:xfrm>
            <a:custGeom>
              <a:avLst/>
              <a:gdLst/>
              <a:ahLst/>
              <a:cxnLst/>
              <a:rect l="l" t="t" r="r" b="b"/>
              <a:pathLst>
                <a:path w="15345" h="18522" extrusionOk="0">
                  <a:moveTo>
                    <a:pt x="12516" y="1"/>
                  </a:moveTo>
                  <a:cubicBezTo>
                    <a:pt x="10988" y="1"/>
                    <a:pt x="9880" y="1061"/>
                    <a:pt x="8540" y="1684"/>
                  </a:cubicBezTo>
                  <a:cubicBezTo>
                    <a:pt x="8326" y="1787"/>
                    <a:pt x="8123" y="1828"/>
                    <a:pt x="7926" y="1828"/>
                  </a:cubicBezTo>
                  <a:cubicBezTo>
                    <a:pt x="7357" y="1828"/>
                    <a:pt x="6842" y="1483"/>
                    <a:pt x="6272" y="1284"/>
                  </a:cubicBezTo>
                  <a:cubicBezTo>
                    <a:pt x="5983" y="1190"/>
                    <a:pt x="5687" y="1147"/>
                    <a:pt x="5391" y="1147"/>
                  </a:cubicBezTo>
                  <a:cubicBezTo>
                    <a:pt x="4319" y="1147"/>
                    <a:pt x="3256" y="1722"/>
                    <a:pt x="2602" y="2585"/>
                  </a:cubicBezTo>
                  <a:cubicBezTo>
                    <a:pt x="2035" y="3352"/>
                    <a:pt x="1668" y="4253"/>
                    <a:pt x="1535" y="5220"/>
                  </a:cubicBezTo>
                  <a:cubicBezTo>
                    <a:pt x="1401" y="6154"/>
                    <a:pt x="1602" y="7022"/>
                    <a:pt x="1768" y="7956"/>
                  </a:cubicBezTo>
                  <a:cubicBezTo>
                    <a:pt x="1935" y="8856"/>
                    <a:pt x="1935" y="9824"/>
                    <a:pt x="1768" y="10724"/>
                  </a:cubicBezTo>
                  <a:cubicBezTo>
                    <a:pt x="1501" y="11725"/>
                    <a:pt x="801" y="12526"/>
                    <a:pt x="467" y="13460"/>
                  </a:cubicBezTo>
                  <a:cubicBezTo>
                    <a:pt x="0" y="14727"/>
                    <a:pt x="267" y="16028"/>
                    <a:pt x="601" y="17296"/>
                  </a:cubicBezTo>
                  <a:cubicBezTo>
                    <a:pt x="634" y="17663"/>
                    <a:pt x="834" y="17963"/>
                    <a:pt x="1101" y="18230"/>
                  </a:cubicBezTo>
                  <a:cubicBezTo>
                    <a:pt x="1268" y="18296"/>
                    <a:pt x="1468" y="18363"/>
                    <a:pt x="1635" y="18396"/>
                  </a:cubicBezTo>
                  <a:cubicBezTo>
                    <a:pt x="2059" y="18477"/>
                    <a:pt x="2471" y="18521"/>
                    <a:pt x="2886" y="18521"/>
                  </a:cubicBezTo>
                  <a:cubicBezTo>
                    <a:pt x="3156" y="18521"/>
                    <a:pt x="3427" y="18503"/>
                    <a:pt x="3703" y="18463"/>
                  </a:cubicBezTo>
                  <a:cubicBezTo>
                    <a:pt x="4504" y="18363"/>
                    <a:pt x="5271" y="18063"/>
                    <a:pt x="5938" y="17629"/>
                  </a:cubicBezTo>
                  <a:cubicBezTo>
                    <a:pt x="6939" y="16962"/>
                    <a:pt x="7639" y="15928"/>
                    <a:pt x="7839" y="14761"/>
                  </a:cubicBezTo>
                  <a:cubicBezTo>
                    <a:pt x="8006" y="13860"/>
                    <a:pt x="7206" y="12426"/>
                    <a:pt x="7939" y="11725"/>
                  </a:cubicBezTo>
                  <a:cubicBezTo>
                    <a:pt x="8940" y="10824"/>
                    <a:pt x="11942" y="11458"/>
                    <a:pt x="12543" y="9657"/>
                  </a:cubicBezTo>
                  <a:cubicBezTo>
                    <a:pt x="13010" y="8156"/>
                    <a:pt x="11175" y="6922"/>
                    <a:pt x="12076" y="5487"/>
                  </a:cubicBezTo>
                  <a:cubicBezTo>
                    <a:pt x="12810" y="4320"/>
                    <a:pt x="14344" y="3753"/>
                    <a:pt x="14811" y="2452"/>
                  </a:cubicBezTo>
                  <a:cubicBezTo>
                    <a:pt x="15345" y="1051"/>
                    <a:pt x="14144" y="183"/>
                    <a:pt x="12843" y="17"/>
                  </a:cubicBezTo>
                  <a:cubicBezTo>
                    <a:pt x="12732" y="6"/>
                    <a:pt x="12623" y="1"/>
                    <a:pt x="1251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921;p75">
              <a:extLst>
                <a:ext uri="{FF2B5EF4-FFF2-40B4-BE49-F238E27FC236}">
                  <a16:creationId xmlns:a16="http://schemas.microsoft.com/office/drawing/2014/main" id="{ACE366F3-F19B-45A2-803B-F69A58663A26}"/>
                </a:ext>
              </a:extLst>
            </p:cNvPr>
            <p:cNvSpPr/>
            <p:nvPr/>
          </p:nvSpPr>
          <p:spPr>
            <a:xfrm>
              <a:off x="5842675" y="2757925"/>
              <a:ext cx="249375" cy="290550"/>
            </a:xfrm>
            <a:custGeom>
              <a:avLst/>
              <a:gdLst/>
              <a:ahLst/>
              <a:cxnLst/>
              <a:rect l="l" t="t" r="r" b="b"/>
              <a:pathLst>
                <a:path w="9975" h="11622" extrusionOk="0">
                  <a:moveTo>
                    <a:pt x="9782" y="1"/>
                  </a:moveTo>
                  <a:cubicBezTo>
                    <a:pt x="9758" y="1"/>
                    <a:pt x="9733" y="5"/>
                    <a:pt x="9708" y="13"/>
                  </a:cubicBezTo>
                  <a:cubicBezTo>
                    <a:pt x="6539" y="1181"/>
                    <a:pt x="534" y="5951"/>
                    <a:pt x="34" y="11422"/>
                  </a:cubicBezTo>
                  <a:cubicBezTo>
                    <a:pt x="1" y="11522"/>
                    <a:pt x="67" y="11588"/>
                    <a:pt x="167" y="11622"/>
                  </a:cubicBezTo>
                  <a:lnTo>
                    <a:pt x="201" y="11622"/>
                  </a:lnTo>
                  <a:cubicBezTo>
                    <a:pt x="267" y="11588"/>
                    <a:pt x="334" y="11522"/>
                    <a:pt x="367" y="11455"/>
                  </a:cubicBezTo>
                  <a:cubicBezTo>
                    <a:pt x="868" y="6151"/>
                    <a:pt x="6705" y="1448"/>
                    <a:pt x="9841" y="314"/>
                  </a:cubicBezTo>
                  <a:cubicBezTo>
                    <a:pt x="9908" y="280"/>
                    <a:pt x="9974" y="180"/>
                    <a:pt x="9941" y="114"/>
                  </a:cubicBezTo>
                  <a:cubicBezTo>
                    <a:pt x="9916" y="39"/>
                    <a:pt x="9853" y="1"/>
                    <a:pt x="9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922;p75">
              <a:extLst>
                <a:ext uri="{FF2B5EF4-FFF2-40B4-BE49-F238E27FC236}">
                  <a16:creationId xmlns:a16="http://schemas.microsoft.com/office/drawing/2014/main" id="{CA92AEBB-4498-49D7-A7DA-EA593FE13735}"/>
                </a:ext>
              </a:extLst>
            </p:cNvPr>
            <p:cNvSpPr/>
            <p:nvPr/>
          </p:nvSpPr>
          <p:spPr>
            <a:xfrm>
              <a:off x="5897325" y="2899825"/>
              <a:ext cx="128000" cy="26075"/>
            </a:xfrm>
            <a:custGeom>
              <a:avLst/>
              <a:gdLst/>
              <a:ahLst/>
              <a:cxnLst/>
              <a:rect l="l" t="t" r="r" b="b"/>
              <a:pathLst>
                <a:path w="5120" h="1043" extrusionOk="0">
                  <a:moveTo>
                    <a:pt x="1865" y="1"/>
                  </a:moveTo>
                  <a:cubicBezTo>
                    <a:pt x="1320" y="1"/>
                    <a:pt x="746" y="76"/>
                    <a:pt x="183" y="275"/>
                  </a:cubicBezTo>
                  <a:cubicBezTo>
                    <a:pt x="1" y="305"/>
                    <a:pt x="95" y="584"/>
                    <a:pt x="239" y="584"/>
                  </a:cubicBezTo>
                  <a:cubicBezTo>
                    <a:pt x="253" y="584"/>
                    <a:pt x="268" y="581"/>
                    <a:pt x="283" y="575"/>
                  </a:cubicBezTo>
                  <a:cubicBezTo>
                    <a:pt x="798" y="390"/>
                    <a:pt x="1329" y="320"/>
                    <a:pt x="1838" y="320"/>
                  </a:cubicBezTo>
                  <a:cubicBezTo>
                    <a:pt x="3439" y="320"/>
                    <a:pt x="4828" y="1017"/>
                    <a:pt x="4853" y="1042"/>
                  </a:cubicBezTo>
                  <a:lnTo>
                    <a:pt x="4920" y="1042"/>
                  </a:lnTo>
                  <a:cubicBezTo>
                    <a:pt x="4986" y="1042"/>
                    <a:pt x="5053" y="1009"/>
                    <a:pt x="5086" y="976"/>
                  </a:cubicBezTo>
                  <a:cubicBezTo>
                    <a:pt x="5120" y="876"/>
                    <a:pt x="5086" y="775"/>
                    <a:pt x="4986" y="742"/>
                  </a:cubicBezTo>
                  <a:cubicBezTo>
                    <a:pt x="4911" y="692"/>
                    <a:pt x="3516" y="1"/>
                    <a:pt x="1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923;p75">
              <a:extLst>
                <a:ext uri="{FF2B5EF4-FFF2-40B4-BE49-F238E27FC236}">
                  <a16:creationId xmlns:a16="http://schemas.microsoft.com/office/drawing/2014/main" id="{CA7D2EB0-46B5-4278-8BEE-2A9B6AFCFD88}"/>
                </a:ext>
              </a:extLst>
            </p:cNvPr>
            <p:cNvSpPr/>
            <p:nvPr/>
          </p:nvSpPr>
          <p:spPr>
            <a:xfrm>
              <a:off x="5871000" y="2815175"/>
              <a:ext cx="39250" cy="126350"/>
            </a:xfrm>
            <a:custGeom>
              <a:avLst/>
              <a:gdLst/>
              <a:ahLst/>
              <a:cxnLst/>
              <a:rect l="l" t="t" r="r" b="b"/>
              <a:pathLst>
                <a:path w="1570" h="5054" extrusionOk="0">
                  <a:moveTo>
                    <a:pt x="228" y="0"/>
                  </a:moveTo>
                  <a:cubicBezTo>
                    <a:pt x="115" y="0"/>
                    <a:pt x="1" y="113"/>
                    <a:pt x="68" y="225"/>
                  </a:cubicBezTo>
                  <a:cubicBezTo>
                    <a:pt x="1169" y="2227"/>
                    <a:pt x="402" y="4795"/>
                    <a:pt x="402" y="4829"/>
                  </a:cubicBezTo>
                  <a:cubicBezTo>
                    <a:pt x="402" y="4862"/>
                    <a:pt x="402" y="4895"/>
                    <a:pt x="402" y="4929"/>
                  </a:cubicBezTo>
                  <a:cubicBezTo>
                    <a:pt x="419" y="5012"/>
                    <a:pt x="485" y="5054"/>
                    <a:pt x="556" y="5054"/>
                  </a:cubicBezTo>
                  <a:cubicBezTo>
                    <a:pt x="627" y="5054"/>
                    <a:pt x="702" y="5012"/>
                    <a:pt x="736" y="4929"/>
                  </a:cubicBezTo>
                  <a:cubicBezTo>
                    <a:pt x="769" y="4795"/>
                    <a:pt x="1570" y="2193"/>
                    <a:pt x="369" y="92"/>
                  </a:cubicBezTo>
                  <a:cubicBezTo>
                    <a:pt x="336" y="27"/>
                    <a:pt x="282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924;p75">
              <a:extLst>
                <a:ext uri="{FF2B5EF4-FFF2-40B4-BE49-F238E27FC236}">
                  <a16:creationId xmlns:a16="http://schemas.microsoft.com/office/drawing/2014/main" id="{40C3C59A-C037-4BDA-8CB8-6F1555FAE0B6}"/>
                </a:ext>
              </a:extLst>
            </p:cNvPr>
            <p:cNvSpPr/>
            <p:nvPr/>
          </p:nvSpPr>
          <p:spPr>
            <a:xfrm>
              <a:off x="1884850" y="2978675"/>
              <a:ext cx="310250" cy="601025"/>
            </a:xfrm>
            <a:custGeom>
              <a:avLst/>
              <a:gdLst/>
              <a:ahLst/>
              <a:cxnLst/>
              <a:rect l="l" t="t" r="r" b="b"/>
              <a:pathLst>
                <a:path w="12410" h="24041" extrusionOk="0">
                  <a:moveTo>
                    <a:pt x="3244" y="0"/>
                  </a:moveTo>
                  <a:cubicBezTo>
                    <a:pt x="2921" y="0"/>
                    <a:pt x="2636" y="53"/>
                    <a:pt x="2402" y="157"/>
                  </a:cubicBezTo>
                  <a:cubicBezTo>
                    <a:pt x="401" y="991"/>
                    <a:pt x="1" y="3392"/>
                    <a:pt x="3703" y="7962"/>
                  </a:cubicBezTo>
                  <a:cubicBezTo>
                    <a:pt x="5905" y="10664"/>
                    <a:pt x="8240" y="16568"/>
                    <a:pt x="8340" y="24040"/>
                  </a:cubicBezTo>
                  <a:lnTo>
                    <a:pt x="11375" y="22272"/>
                  </a:lnTo>
                  <a:cubicBezTo>
                    <a:pt x="11375" y="22272"/>
                    <a:pt x="12409" y="15668"/>
                    <a:pt x="11375" y="9964"/>
                  </a:cubicBezTo>
                  <a:cubicBezTo>
                    <a:pt x="10082" y="2911"/>
                    <a:pt x="5631" y="0"/>
                    <a:pt x="32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925;p75">
              <a:extLst>
                <a:ext uri="{FF2B5EF4-FFF2-40B4-BE49-F238E27FC236}">
                  <a16:creationId xmlns:a16="http://schemas.microsoft.com/office/drawing/2014/main" id="{A25A9C61-A98D-419B-9FB1-BE143390376F}"/>
                </a:ext>
              </a:extLst>
            </p:cNvPr>
            <p:cNvSpPr/>
            <p:nvPr/>
          </p:nvSpPr>
          <p:spPr>
            <a:xfrm>
              <a:off x="1884850" y="2978675"/>
              <a:ext cx="310250" cy="601025"/>
            </a:xfrm>
            <a:custGeom>
              <a:avLst/>
              <a:gdLst/>
              <a:ahLst/>
              <a:cxnLst/>
              <a:rect l="l" t="t" r="r" b="b"/>
              <a:pathLst>
                <a:path w="12410" h="24041" extrusionOk="0">
                  <a:moveTo>
                    <a:pt x="3244" y="0"/>
                  </a:moveTo>
                  <a:cubicBezTo>
                    <a:pt x="2921" y="0"/>
                    <a:pt x="2636" y="53"/>
                    <a:pt x="2402" y="157"/>
                  </a:cubicBezTo>
                  <a:cubicBezTo>
                    <a:pt x="401" y="991"/>
                    <a:pt x="1" y="3392"/>
                    <a:pt x="3703" y="7962"/>
                  </a:cubicBezTo>
                  <a:cubicBezTo>
                    <a:pt x="5905" y="10664"/>
                    <a:pt x="8240" y="16568"/>
                    <a:pt x="8340" y="24040"/>
                  </a:cubicBezTo>
                  <a:lnTo>
                    <a:pt x="11375" y="22272"/>
                  </a:lnTo>
                  <a:cubicBezTo>
                    <a:pt x="11375" y="22272"/>
                    <a:pt x="12409" y="15668"/>
                    <a:pt x="11375" y="9964"/>
                  </a:cubicBezTo>
                  <a:cubicBezTo>
                    <a:pt x="10082" y="2911"/>
                    <a:pt x="5631" y="0"/>
                    <a:pt x="3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26;p75">
              <a:extLst>
                <a:ext uri="{FF2B5EF4-FFF2-40B4-BE49-F238E27FC236}">
                  <a16:creationId xmlns:a16="http://schemas.microsoft.com/office/drawing/2014/main" id="{DD88ECEE-DEDF-44EC-B9D6-AAFDD9DCD8CC}"/>
                </a:ext>
              </a:extLst>
            </p:cNvPr>
            <p:cNvSpPr/>
            <p:nvPr/>
          </p:nvSpPr>
          <p:spPr>
            <a:xfrm>
              <a:off x="1973350" y="3007100"/>
              <a:ext cx="180050" cy="487525"/>
            </a:xfrm>
            <a:custGeom>
              <a:avLst/>
              <a:gdLst/>
              <a:ahLst/>
              <a:cxnLst/>
              <a:rect l="l" t="t" r="r" b="b"/>
              <a:pathLst>
                <a:path w="7202" h="19501" extrusionOk="0">
                  <a:moveTo>
                    <a:pt x="263" y="1"/>
                  </a:moveTo>
                  <a:cubicBezTo>
                    <a:pt x="112" y="1"/>
                    <a:pt x="0" y="191"/>
                    <a:pt x="130" y="321"/>
                  </a:cubicBezTo>
                  <a:cubicBezTo>
                    <a:pt x="3632" y="3556"/>
                    <a:pt x="6835" y="11762"/>
                    <a:pt x="5967" y="19301"/>
                  </a:cubicBezTo>
                  <a:cubicBezTo>
                    <a:pt x="5967" y="19401"/>
                    <a:pt x="6034" y="19501"/>
                    <a:pt x="6134" y="19501"/>
                  </a:cubicBezTo>
                  <a:lnTo>
                    <a:pt x="6167" y="19501"/>
                  </a:lnTo>
                  <a:cubicBezTo>
                    <a:pt x="6234" y="19501"/>
                    <a:pt x="6334" y="19434"/>
                    <a:pt x="6334" y="19367"/>
                  </a:cubicBezTo>
                  <a:cubicBezTo>
                    <a:pt x="7202" y="11695"/>
                    <a:pt x="3933" y="3356"/>
                    <a:pt x="397" y="54"/>
                  </a:cubicBezTo>
                  <a:cubicBezTo>
                    <a:pt x="352" y="16"/>
                    <a:pt x="306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27;p75">
              <a:extLst>
                <a:ext uri="{FF2B5EF4-FFF2-40B4-BE49-F238E27FC236}">
                  <a16:creationId xmlns:a16="http://schemas.microsoft.com/office/drawing/2014/main" id="{F26D6F48-24C0-4A88-BDAF-EF34B90CDCEE}"/>
                </a:ext>
              </a:extLst>
            </p:cNvPr>
            <p:cNvSpPr/>
            <p:nvPr/>
          </p:nvSpPr>
          <p:spPr>
            <a:xfrm>
              <a:off x="1789775" y="3152275"/>
              <a:ext cx="351950" cy="526675"/>
            </a:xfrm>
            <a:custGeom>
              <a:avLst/>
              <a:gdLst/>
              <a:ahLst/>
              <a:cxnLst/>
              <a:rect l="l" t="t" r="r" b="b"/>
              <a:pathLst>
                <a:path w="14078" h="21067" extrusionOk="0">
                  <a:moveTo>
                    <a:pt x="2701" y="1"/>
                  </a:moveTo>
                  <a:cubicBezTo>
                    <a:pt x="2251" y="1"/>
                    <a:pt x="1797" y="140"/>
                    <a:pt x="1435" y="418"/>
                  </a:cubicBezTo>
                  <a:cubicBezTo>
                    <a:pt x="968" y="951"/>
                    <a:pt x="868" y="1685"/>
                    <a:pt x="1168" y="2319"/>
                  </a:cubicBezTo>
                  <a:cubicBezTo>
                    <a:pt x="1435" y="2920"/>
                    <a:pt x="1769" y="3520"/>
                    <a:pt x="2169" y="4054"/>
                  </a:cubicBezTo>
                  <a:cubicBezTo>
                    <a:pt x="2336" y="4321"/>
                    <a:pt x="2436" y="4621"/>
                    <a:pt x="2503" y="4921"/>
                  </a:cubicBezTo>
                  <a:cubicBezTo>
                    <a:pt x="2503" y="5455"/>
                    <a:pt x="2369" y="5955"/>
                    <a:pt x="2069" y="6355"/>
                  </a:cubicBezTo>
                  <a:cubicBezTo>
                    <a:pt x="1702" y="6956"/>
                    <a:pt x="1202" y="7456"/>
                    <a:pt x="768" y="7990"/>
                  </a:cubicBezTo>
                  <a:cubicBezTo>
                    <a:pt x="301" y="8557"/>
                    <a:pt x="34" y="9224"/>
                    <a:pt x="1" y="9925"/>
                  </a:cubicBezTo>
                  <a:cubicBezTo>
                    <a:pt x="34" y="10825"/>
                    <a:pt x="735" y="11492"/>
                    <a:pt x="1435" y="11959"/>
                  </a:cubicBezTo>
                  <a:cubicBezTo>
                    <a:pt x="2069" y="12426"/>
                    <a:pt x="2736" y="12927"/>
                    <a:pt x="2836" y="13694"/>
                  </a:cubicBezTo>
                  <a:cubicBezTo>
                    <a:pt x="2870" y="14061"/>
                    <a:pt x="2836" y="14428"/>
                    <a:pt x="2703" y="14795"/>
                  </a:cubicBezTo>
                  <a:cubicBezTo>
                    <a:pt x="2603" y="15162"/>
                    <a:pt x="2503" y="15529"/>
                    <a:pt x="2436" y="15895"/>
                  </a:cubicBezTo>
                  <a:cubicBezTo>
                    <a:pt x="2302" y="16296"/>
                    <a:pt x="2236" y="16663"/>
                    <a:pt x="2169" y="17063"/>
                  </a:cubicBezTo>
                  <a:cubicBezTo>
                    <a:pt x="2069" y="17797"/>
                    <a:pt x="2202" y="18531"/>
                    <a:pt x="2536" y="19198"/>
                  </a:cubicBezTo>
                  <a:cubicBezTo>
                    <a:pt x="2836" y="19765"/>
                    <a:pt x="3303" y="20265"/>
                    <a:pt x="3837" y="20599"/>
                  </a:cubicBezTo>
                  <a:cubicBezTo>
                    <a:pt x="4103" y="20758"/>
                    <a:pt x="4687" y="21066"/>
                    <a:pt x="5115" y="21066"/>
                  </a:cubicBezTo>
                  <a:cubicBezTo>
                    <a:pt x="5225" y="21066"/>
                    <a:pt x="5324" y="21046"/>
                    <a:pt x="5405" y="20999"/>
                  </a:cubicBezTo>
                  <a:cubicBezTo>
                    <a:pt x="5471" y="20966"/>
                    <a:pt x="12210" y="17096"/>
                    <a:pt x="12210" y="17063"/>
                  </a:cubicBezTo>
                  <a:cubicBezTo>
                    <a:pt x="12710" y="16329"/>
                    <a:pt x="13110" y="15529"/>
                    <a:pt x="13510" y="14728"/>
                  </a:cubicBezTo>
                  <a:cubicBezTo>
                    <a:pt x="13811" y="13994"/>
                    <a:pt x="14011" y="13194"/>
                    <a:pt x="14044" y="12393"/>
                  </a:cubicBezTo>
                  <a:cubicBezTo>
                    <a:pt x="14078" y="11926"/>
                    <a:pt x="13977" y="11426"/>
                    <a:pt x="13744" y="11025"/>
                  </a:cubicBezTo>
                  <a:cubicBezTo>
                    <a:pt x="12943" y="9758"/>
                    <a:pt x="11309" y="9124"/>
                    <a:pt x="11409" y="7389"/>
                  </a:cubicBezTo>
                  <a:cubicBezTo>
                    <a:pt x="11476" y="6322"/>
                    <a:pt x="11943" y="5154"/>
                    <a:pt x="11309" y="4154"/>
                  </a:cubicBezTo>
                  <a:cubicBezTo>
                    <a:pt x="10542" y="2986"/>
                    <a:pt x="9007" y="3253"/>
                    <a:pt x="7873" y="2819"/>
                  </a:cubicBezTo>
                  <a:cubicBezTo>
                    <a:pt x="7006" y="2519"/>
                    <a:pt x="6405" y="1785"/>
                    <a:pt x="5638" y="1252"/>
                  </a:cubicBezTo>
                  <a:cubicBezTo>
                    <a:pt x="4871" y="718"/>
                    <a:pt x="3937" y="51"/>
                    <a:pt x="2970" y="17"/>
                  </a:cubicBezTo>
                  <a:cubicBezTo>
                    <a:pt x="2881" y="6"/>
                    <a:pt x="2791" y="1"/>
                    <a:pt x="2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28;p75">
              <a:extLst>
                <a:ext uri="{FF2B5EF4-FFF2-40B4-BE49-F238E27FC236}">
                  <a16:creationId xmlns:a16="http://schemas.microsoft.com/office/drawing/2014/main" id="{EB5D4874-3252-40EE-92F9-CB075D588476}"/>
                </a:ext>
              </a:extLst>
            </p:cNvPr>
            <p:cNvSpPr/>
            <p:nvPr/>
          </p:nvSpPr>
          <p:spPr>
            <a:xfrm>
              <a:off x="1871500" y="3180625"/>
              <a:ext cx="161825" cy="441600"/>
            </a:xfrm>
            <a:custGeom>
              <a:avLst/>
              <a:gdLst/>
              <a:ahLst/>
              <a:cxnLst/>
              <a:rect l="l" t="t" r="r" b="b"/>
              <a:pathLst>
                <a:path w="6473" h="17664" extrusionOk="0">
                  <a:moveTo>
                    <a:pt x="188" y="1"/>
                  </a:moveTo>
                  <a:cubicBezTo>
                    <a:pt x="143" y="1"/>
                    <a:pt x="101" y="18"/>
                    <a:pt x="68" y="51"/>
                  </a:cubicBezTo>
                  <a:cubicBezTo>
                    <a:pt x="1" y="118"/>
                    <a:pt x="1" y="218"/>
                    <a:pt x="68" y="318"/>
                  </a:cubicBezTo>
                  <a:cubicBezTo>
                    <a:pt x="2569" y="2519"/>
                    <a:pt x="6105" y="10325"/>
                    <a:pt x="5972" y="17463"/>
                  </a:cubicBezTo>
                  <a:cubicBezTo>
                    <a:pt x="5972" y="17563"/>
                    <a:pt x="6038" y="17664"/>
                    <a:pt x="6172" y="17664"/>
                  </a:cubicBezTo>
                  <a:cubicBezTo>
                    <a:pt x="6239" y="17664"/>
                    <a:pt x="6339" y="17597"/>
                    <a:pt x="6339" y="17497"/>
                  </a:cubicBezTo>
                  <a:cubicBezTo>
                    <a:pt x="6472" y="10258"/>
                    <a:pt x="2870" y="2319"/>
                    <a:pt x="334" y="51"/>
                  </a:cubicBezTo>
                  <a:cubicBezTo>
                    <a:pt x="284" y="18"/>
                    <a:pt x="23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29;p75">
              <a:extLst>
                <a:ext uri="{FF2B5EF4-FFF2-40B4-BE49-F238E27FC236}">
                  <a16:creationId xmlns:a16="http://schemas.microsoft.com/office/drawing/2014/main" id="{208782F7-4FCA-48AA-A0DA-6016A79E1319}"/>
                </a:ext>
              </a:extLst>
            </p:cNvPr>
            <p:cNvSpPr/>
            <p:nvPr/>
          </p:nvSpPr>
          <p:spPr>
            <a:xfrm>
              <a:off x="1858175" y="3384525"/>
              <a:ext cx="141775" cy="27550"/>
            </a:xfrm>
            <a:custGeom>
              <a:avLst/>
              <a:gdLst/>
              <a:ahLst/>
              <a:cxnLst/>
              <a:rect l="l" t="t" r="r" b="b"/>
              <a:pathLst>
                <a:path w="5671" h="1102" extrusionOk="0">
                  <a:moveTo>
                    <a:pt x="200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01"/>
                    <a:pt x="100" y="368"/>
                    <a:pt x="200" y="368"/>
                  </a:cubicBezTo>
                  <a:cubicBezTo>
                    <a:pt x="1935" y="434"/>
                    <a:pt x="3703" y="668"/>
                    <a:pt x="5404" y="1102"/>
                  </a:cubicBezTo>
                  <a:lnTo>
                    <a:pt x="5437" y="1102"/>
                  </a:lnTo>
                  <a:cubicBezTo>
                    <a:pt x="5637" y="1068"/>
                    <a:pt x="5671" y="801"/>
                    <a:pt x="5471" y="735"/>
                  </a:cubicBezTo>
                  <a:cubicBezTo>
                    <a:pt x="3769" y="301"/>
                    <a:pt x="1968" y="67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30;p75">
              <a:extLst>
                <a:ext uri="{FF2B5EF4-FFF2-40B4-BE49-F238E27FC236}">
                  <a16:creationId xmlns:a16="http://schemas.microsoft.com/office/drawing/2014/main" id="{94A61302-9C51-4609-BB26-0659461CFB00}"/>
                </a:ext>
              </a:extLst>
            </p:cNvPr>
            <p:cNvSpPr/>
            <p:nvPr/>
          </p:nvSpPr>
          <p:spPr>
            <a:xfrm>
              <a:off x="2018275" y="3287375"/>
              <a:ext cx="1819650" cy="1048275"/>
            </a:xfrm>
            <a:custGeom>
              <a:avLst/>
              <a:gdLst/>
              <a:ahLst/>
              <a:cxnLst/>
              <a:rect l="l" t="t" r="r" b="b"/>
              <a:pathLst>
                <a:path w="72786" h="41931" extrusionOk="0">
                  <a:moveTo>
                    <a:pt x="40494" y="3215"/>
                  </a:moveTo>
                  <a:cubicBezTo>
                    <a:pt x="40685" y="3215"/>
                    <a:pt x="40874" y="3284"/>
                    <a:pt x="41030" y="3420"/>
                  </a:cubicBezTo>
                  <a:lnTo>
                    <a:pt x="67182" y="18497"/>
                  </a:lnTo>
                  <a:cubicBezTo>
                    <a:pt x="67482" y="18597"/>
                    <a:pt x="67482" y="19031"/>
                    <a:pt x="67182" y="19164"/>
                  </a:cubicBezTo>
                  <a:lnTo>
                    <a:pt x="33191" y="38745"/>
                  </a:lnTo>
                  <a:cubicBezTo>
                    <a:pt x="33024" y="38828"/>
                    <a:pt x="32832" y="38870"/>
                    <a:pt x="32641" y="38870"/>
                  </a:cubicBezTo>
                  <a:cubicBezTo>
                    <a:pt x="32449" y="38870"/>
                    <a:pt x="32257" y="38828"/>
                    <a:pt x="32090" y="38745"/>
                  </a:cubicBezTo>
                  <a:lnTo>
                    <a:pt x="5938" y="23668"/>
                  </a:lnTo>
                  <a:cubicBezTo>
                    <a:pt x="5605" y="23534"/>
                    <a:pt x="5605" y="23101"/>
                    <a:pt x="5938" y="23000"/>
                  </a:cubicBezTo>
                  <a:lnTo>
                    <a:pt x="40096" y="3320"/>
                  </a:lnTo>
                  <a:cubicBezTo>
                    <a:pt x="40221" y="3250"/>
                    <a:pt x="40358" y="3215"/>
                    <a:pt x="40494" y="3215"/>
                  </a:cubicBezTo>
                  <a:close/>
                  <a:moveTo>
                    <a:pt x="43699" y="1"/>
                  </a:moveTo>
                  <a:cubicBezTo>
                    <a:pt x="43473" y="1"/>
                    <a:pt x="43248" y="51"/>
                    <a:pt x="43031" y="151"/>
                  </a:cubicBezTo>
                  <a:lnTo>
                    <a:pt x="334" y="24835"/>
                  </a:lnTo>
                  <a:cubicBezTo>
                    <a:pt x="1" y="24969"/>
                    <a:pt x="1" y="25436"/>
                    <a:pt x="334" y="25569"/>
                  </a:cubicBezTo>
                  <a:lnTo>
                    <a:pt x="28421" y="41781"/>
                  </a:lnTo>
                  <a:cubicBezTo>
                    <a:pt x="28638" y="41881"/>
                    <a:pt x="28863" y="41931"/>
                    <a:pt x="29088" y="41931"/>
                  </a:cubicBezTo>
                  <a:cubicBezTo>
                    <a:pt x="29313" y="41931"/>
                    <a:pt x="29538" y="41881"/>
                    <a:pt x="29755" y="41781"/>
                  </a:cubicBezTo>
                  <a:lnTo>
                    <a:pt x="72452" y="17130"/>
                  </a:lnTo>
                  <a:cubicBezTo>
                    <a:pt x="72786" y="16963"/>
                    <a:pt x="72786" y="16529"/>
                    <a:pt x="72452" y="16362"/>
                  </a:cubicBezTo>
                  <a:lnTo>
                    <a:pt x="44366" y="151"/>
                  </a:lnTo>
                  <a:cubicBezTo>
                    <a:pt x="44149" y="51"/>
                    <a:pt x="43924" y="1"/>
                    <a:pt x="436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31;p75">
              <a:extLst>
                <a:ext uri="{FF2B5EF4-FFF2-40B4-BE49-F238E27FC236}">
                  <a16:creationId xmlns:a16="http://schemas.microsoft.com/office/drawing/2014/main" id="{67681390-1A2B-48B1-8B76-8BB604F23AC2}"/>
                </a:ext>
              </a:extLst>
            </p:cNvPr>
            <p:cNvSpPr/>
            <p:nvPr/>
          </p:nvSpPr>
          <p:spPr>
            <a:xfrm>
              <a:off x="2387700" y="4073575"/>
              <a:ext cx="94275" cy="59025"/>
            </a:xfrm>
            <a:custGeom>
              <a:avLst/>
              <a:gdLst/>
              <a:ahLst/>
              <a:cxnLst/>
              <a:rect l="l" t="t" r="r" b="b"/>
              <a:pathLst>
                <a:path w="3771" h="2361" extrusionOk="0">
                  <a:moveTo>
                    <a:pt x="2022" y="419"/>
                  </a:moveTo>
                  <a:cubicBezTo>
                    <a:pt x="2363" y="419"/>
                    <a:pt x="2679" y="514"/>
                    <a:pt x="2970" y="659"/>
                  </a:cubicBezTo>
                  <a:cubicBezTo>
                    <a:pt x="3237" y="826"/>
                    <a:pt x="3370" y="993"/>
                    <a:pt x="3370" y="1193"/>
                  </a:cubicBezTo>
                  <a:cubicBezTo>
                    <a:pt x="3370" y="1359"/>
                    <a:pt x="3237" y="1526"/>
                    <a:pt x="2970" y="1693"/>
                  </a:cubicBezTo>
                  <a:cubicBezTo>
                    <a:pt x="2619" y="1860"/>
                    <a:pt x="2244" y="1943"/>
                    <a:pt x="1873" y="1943"/>
                  </a:cubicBezTo>
                  <a:cubicBezTo>
                    <a:pt x="1502" y="1943"/>
                    <a:pt x="1135" y="1860"/>
                    <a:pt x="801" y="1693"/>
                  </a:cubicBezTo>
                  <a:cubicBezTo>
                    <a:pt x="535" y="1526"/>
                    <a:pt x="401" y="1359"/>
                    <a:pt x="401" y="1193"/>
                  </a:cubicBezTo>
                  <a:cubicBezTo>
                    <a:pt x="401" y="993"/>
                    <a:pt x="535" y="826"/>
                    <a:pt x="801" y="659"/>
                  </a:cubicBezTo>
                  <a:cubicBezTo>
                    <a:pt x="1092" y="514"/>
                    <a:pt x="1408" y="419"/>
                    <a:pt x="1727" y="419"/>
                  </a:cubicBezTo>
                  <a:cubicBezTo>
                    <a:pt x="1774" y="419"/>
                    <a:pt x="1821" y="421"/>
                    <a:pt x="1869" y="425"/>
                  </a:cubicBezTo>
                  <a:cubicBezTo>
                    <a:pt x="1921" y="421"/>
                    <a:pt x="1972" y="419"/>
                    <a:pt x="2022" y="419"/>
                  </a:cubicBezTo>
                  <a:close/>
                  <a:moveTo>
                    <a:pt x="1886" y="0"/>
                  </a:moveTo>
                  <a:cubicBezTo>
                    <a:pt x="1444" y="0"/>
                    <a:pt x="1002" y="109"/>
                    <a:pt x="601" y="325"/>
                  </a:cubicBezTo>
                  <a:cubicBezTo>
                    <a:pt x="234" y="459"/>
                    <a:pt x="1" y="792"/>
                    <a:pt x="1" y="1193"/>
                  </a:cubicBezTo>
                  <a:cubicBezTo>
                    <a:pt x="1" y="1560"/>
                    <a:pt x="234" y="1893"/>
                    <a:pt x="601" y="2060"/>
                  </a:cubicBezTo>
                  <a:cubicBezTo>
                    <a:pt x="968" y="2260"/>
                    <a:pt x="1435" y="2360"/>
                    <a:pt x="1869" y="2360"/>
                  </a:cubicBezTo>
                  <a:cubicBezTo>
                    <a:pt x="2336" y="2360"/>
                    <a:pt x="2770" y="2260"/>
                    <a:pt x="3170" y="2060"/>
                  </a:cubicBezTo>
                  <a:cubicBezTo>
                    <a:pt x="3537" y="1893"/>
                    <a:pt x="3737" y="1560"/>
                    <a:pt x="3770" y="1193"/>
                  </a:cubicBezTo>
                  <a:cubicBezTo>
                    <a:pt x="3737" y="792"/>
                    <a:pt x="3537" y="459"/>
                    <a:pt x="3170" y="325"/>
                  </a:cubicBezTo>
                  <a:cubicBezTo>
                    <a:pt x="2770" y="109"/>
                    <a:pt x="2328" y="0"/>
                    <a:pt x="188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32;p75">
              <a:extLst>
                <a:ext uri="{FF2B5EF4-FFF2-40B4-BE49-F238E27FC236}">
                  <a16:creationId xmlns:a16="http://schemas.microsoft.com/office/drawing/2014/main" id="{511597EC-57D9-46BD-B130-4A9E1DDB7FC5}"/>
                </a:ext>
              </a:extLst>
            </p:cNvPr>
            <p:cNvSpPr/>
            <p:nvPr/>
          </p:nvSpPr>
          <p:spPr>
            <a:xfrm>
              <a:off x="2745475" y="3698100"/>
              <a:ext cx="1100800" cy="716350"/>
            </a:xfrm>
            <a:custGeom>
              <a:avLst/>
              <a:gdLst/>
              <a:ahLst/>
              <a:cxnLst/>
              <a:rect l="l" t="t" r="r" b="b"/>
              <a:pathLst>
                <a:path w="44032" h="28654" extrusionOk="0">
                  <a:moveTo>
                    <a:pt x="43464" y="0"/>
                  </a:moveTo>
                  <a:lnTo>
                    <a:pt x="43464" y="0"/>
                  </a:lnTo>
                  <a:cubicBezTo>
                    <a:pt x="43731" y="200"/>
                    <a:pt x="43698" y="500"/>
                    <a:pt x="43364" y="701"/>
                  </a:cubicBezTo>
                  <a:lnTo>
                    <a:pt x="667" y="25385"/>
                  </a:lnTo>
                  <a:cubicBezTo>
                    <a:pt x="534" y="25452"/>
                    <a:pt x="400" y="25485"/>
                    <a:pt x="267" y="25518"/>
                  </a:cubicBezTo>
                  <a:lnTo>
                    <a:pt x="0" y="25518"/>
                  </a:lnTo>
                  <a:lnTo>
                    <a:pt x="0" y="28654"/>
                  </a:lnTo>
                  <a:lnTo>
                    <a:pt x="167" y="28654"/>
                  </a:lnTo>
                  <a:cubicBezTo>
                    <a:pt x="334" y="28654"/>
                    <a:pt x="500" y="28587"/>
                    <a:pt x="667" y="28520"/>
                  </a:cubicBezTo>
                  <a:lnTo>
                    <a:pt x="43364" y="3836"/>
                  </a:lnTo>
                  <a:cubicBezTo>
                    <a:pt x="43765" y="3603"/>
                    <a:pt x="43998" y="3169"/>
                    <a:pt x="44032" y="2702"/>
                  </a:cubicBezTo>
                  <a:lnTo>
                    <a:pt x="44032" y="1068"/>
                  </a:lnTo>
                  <a:cubicBezTo>
                    <a:pt x="43998" y="634"/>
                    <a:pt x="43798" y="234"/>
                    <a:pt x="434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33;p75">
              <a:extLst>
                <a:ext uri="{FF2B5EF4-FFF2-40B4-BE49-F238E27FC236}">
                  <a16:creationId xmlns:a16="http://schemas.microsoft.com/office/drawing/2014/main" id="{F8BE4A48-BE7A-411A-9800-7B8ADDC6CC0F}"/>
                </a:ext>
              </a:extLst>
            </p:cNvPr>
            <p:cNvSpPr/>
            <p:nvPr/>
          </p:nvSpPr>
          <p:spPr>
            <a:xfrm>
              <a:off x="2158375" y="3367750"/>
              <a:ext cx="1546975" cy="891400"/>
            </a:xfrm>
            <a:custGeom>
              <a:avLst/>
              <a:gdLst/>
              <a:ahLst/>
              <a:cxnLst/>
              <a:rect l="l" t="t" r="r" b="b"/>
              <a:pathLst>
                <a:path w="61879" h="35656" extrusionOk="0">
                  <a:moveTo>
                    <a:pt x="34890" y="0"/>
                  </a:moveTo>
                  <a:cubicBezTo>
                    <a:pt x="34754" y="0"/>
                    <a:pt x="34617" y="35"/>
                    <a:pt x="34492" y="105"/>
                  </a:cubicBezTo>
                  <a:lnTo>
                    <a:pt x="334" y="19785"/>
                  </a:lnTo>
                  <a:cubicBezTo>
                    <a:pt x="1" y="19886"/>
                    <a:pt x="1" y="20319"/>
                    <a:pt x="334" y="20453"/>
                  </a:cubicBezTo>
                  <a:lnTo>
                    <a:pt x="26486" y="35530"/>
                  </a:lnTo>
                  <a:cubicBezTo>
                    <a:pt x="26653" y="35613"/>
                    <a:pt x="26845" y="35655"/>
                    <a:pt x="27037" y="35655"/>
                  </a:cubicBezTo>
                  <a:cubicBezTo>
                    <a:pt x="27228" y="35655"/>
                    <a:pt x="27420" y="35613"/>
                    <a:pt x="27587" y="35530"/>
                  </a:cubicBezTo>
                  <a:lnTo>
                    <a:pt x="61578" y="15949"/>
                  </a:lnTo>
                  <a:cubicBezTo>
                    <a:pt x="61878" y="15816"/>
                    <a:pt x="61878" y="15382"/>
                    <a:pt x="61578" y="15282"/>
                  </a:cubicBezTo>
                  <a:lnTo>
                    <a:pt x="35426" y="205"/>
                  </a:lnTo>
                  <a:cubicBezTo>
                    <a:pt x="35270" y="69"/>
                    <a:pt x="35081" y="0"/>
                    <a:pt x="34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34;p75">
              <a:extLst>
                <a:ext uri="{FF2B5EF4-FFF2-40B4-BE49-F238E27FC236}">
                  <a16:creationId xmlns:a16="http://schemas.microsoft.com/office/drawing/2014/main" id="{8ADA40D3-2CA0-4FF2-A3AC-ECB90F008819}"/>
                </a:ext>
              </a:extLst>
            </p:cNvPr>
            <p:cNvSpPr/>
            <p:nvPr/>
          </p:nvSpPr>
          <p:spPr>
            <a:xfrm>
              <a:off x="2158375" y="3367750"/>
              <a:ext cx="1546975" cy="891400"/>
            </a:xfrm>
            <a:custGeom>
              <a:avLst/>
              <a:gdLst/>
              <a:ahLst/>
              <a:cxnLst/>
              <a:rect l="l" t="t" r="r" b="b"/>
              <a:pathLst>
                <a:path w="61879" h="35656" extrusionOk="0">
                  <a:moveTo>
                    <a:pt x="34890" y="0"/>
                  </a:moveTo>
                  <a:cubicBezTo>
                    <a:pt x="34754" y="0"/>
                    <a:pt x="34617" y="35"/>
                    <a:pt x="34492" y="105"/>
                  </a:cubicBezTo>
                  <a:lnTo>
                    <a:pt x="334" y="19785"/>
                  </a:lnTo>
                  <a:cubicBezTo>
                    <a:pt x="1" y="19886"/>
                    <a:pt x="1" y="20319"/>
                    <a:pt x="334" y="20453"/>
                  </a:cubicBezTo>
                  <a:lnTo>
                    <a:pt x="26486" y="35530"/>
                  </a:lnTo>
                  <a:cubicBezTo>
                    <a:pt x="26653" y="35613"/>
                    <a:pt x="26845" y="35655"/>
                    <a:pt x="27037" y="35655"/>
                  </a:cubicBezTo>
                  <a:cubicBezTo>
                    <a:pt x="27228" y="35655"/>
                    <a:pt x="27420" y="35613"/>
                    <a:pt x="27587" y="35530"/>
                  </a:cubicBezTo>
                  <a:lnTo>
                    <a:pt x="61578" y="15949"/>
                  </a:lnTo>
                  <a:cubicBezTo>
                    <a:pt x="61878" y="15816"/>
                    <a:pt x="61878" y="15382"/>
                    <a:pt x="61578" y="15282"/>
                  </a:cubicBezTo>
                  <a:lnTo>
                    <a:pt x="35426" y="205"/>
                  </a:lnTo>
                  <a:cubicBezTo>
                    <a:pt x="35270" y="69"/>
                    <a:pt x="35081" y="0"/>
                    <a:pt x="348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35;p75">
              <a:extLst>
                <a:ext uri="{FF2B5EF4-FFF2-40B4-BE49-F238E27FC236}">
                  <a16:creationId xmlns:a16="http://schemas.microsoft.com/office/drawing/2014/main" id="{CCE2D088-1FAA-4E1C-B8B8-E45A309316D5}"/>
                </a:ext>
              </a:extLst>
            </p:cNvPr>
            <p:cNvSpPr/>
            <p:nvPr/>
          </p:nvSpPr>
          <p:spPr>
            <a:xfrm>
              <a:off x="2300975" y="3452925"/>
              <a:ext cx="1262600" cy="722200"/>
            </a:xfrm>
            <a:custGeom>
              <a:avLst/>
              <a:gdLst/>
              <a:ahLst/>
              <a:cxnLst/>
              <a:rect l="l" t="t" r="r" b="b"/>
              <a:pathLst>
                <a:path w="50504" h="28888" extrusionOk="0">
                  <a:moveTo>
                    <a:pt x="29188" y="0"/>
                  </a:moveTo>
                  <a:cubicBezTo>
                    <a:pt x="28613" y="0"/>
                    <a:pt x="28037" y="133"/>
                    <a:pt x="27520" y="400"/>
                  </a:cubicBezTo>
                  <a:lnTo>
                    <a:pt x="901" y="15745"/>
                  </a:lnTo>
                  <a:cubicBezTo>
                    <a:pt x="1" y="16278"/>
                    <a:pt x="1" y="17146"/>
                    <a:pt x="901" y="17679"/>
                  </a:cubicBezTo>
                  <a:lnTo>
                    <a:pt x="19615" y="28487"/>
                  </a:lnTo>
                  <a:cubicBezTo>
                    <a:pt x="20148" y="28754"/>
                    <a:pt x="20724" y="28887"/>
                    <a:pt x="21299" y="28887"/>
                  </a:cubicBezTo>
                  <a:cubicBezTo>
                    <a:pt x="21875" y="28887"/>
                    <a:pt x="22450" y="28754"/>
                    <a:pt x="22984" y="28487"/>
                  </a:cubicBezTo>
                  <a:lnTo>
                    <a:pt x="49569" y="13143"/>
                  </a:lnTo>
                  <a:cubicBezTo>
                    <a:pt x="50503" y="12609"/>
                    <a:pt x="50503" y="11708"/>
                    <a:pt x="49569" y="11175"/>
                  </a:cubicBezTo>
                  <a:lnTo>
                    <a:pt x="30856" y="400"/>
                  </a:lnTo>
                  <a:cubicBezTo>
                    <a:pt x="30339" y="133"/>
                    <a:pt x="29764" y="0"/>
                    <a:pt x="291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936;p75">
              <a:extLst>
                <a:ext uri="{FF2B5EF4-FFF2-40B4-BE49-F238E27FC236}">
                  <a16:creationId xmlns:a16="http://schemas.microsoft.com/office/drawing/2014/main" id="{096D7BB2-F7DC-40BC-920F-46C34E29277A}"/>
                </a:ext>
              </a:extLst>
            </p:cNvPr>
            <p:cNvSpPr/>
            <p:nvPr/>
          </p:nvSpPr>
          <p:spPr>
            <a:xfrm>
              <a:off x="2561175" y="3580100"/>
              <a:ext cx="773075" cy="445750"/>
            </a:xfrm>
            <a:custGeom>
              <a:avLst/>
              <a:gdLst/>
              <a:ahLst/>
              <a:cxnLst/>
              <a:rect l="l" t="t" r="r" b="b"/>
              <a:pathLst>
                <a:path w="30923" h="17830" extrusionOk="0">
                  <a:moveTo>
                    <a:pt x="18776" y="779"/>
                  </a:moveTo>
                  <a:cubicBezTo>
                    <a:pt x="19249" y="779"/>
                    <a:pt x="19695" y="908"/>
                    <a:pt x="20115" y="1117"/>
                  </a:cubicBezTo>
                  <a:lnTo>
                    <a:pt x="29354" y="6455"/>
                  </a:lnTo>
                  <a:cubicBezTo>
                    <a:pt x="29688" y="6655"/>
                    <a:pt x="29855" y="6888"/>
                    <a:pt x="29855" y="7088"/>
                  </a:cubicBezTo>
                  <a:cubicBezTo>
                    <a:pt x="29855" y="7289"/>
                    <a:pt x="29688" y="7522"/>
                    <a:pt x="29354" y="7722"/>
                  </a:cubicBezTo>
                  <a:lnTo>
                    <a:pt x="13810" y="16695"/>
                  </a:lnTo>
                  <a:cubicBezTo>
                    <a:pt x="13343" y="16929"/>
                    <a:pt x="12834" y="17046"/>
                    <a:pt x="12326" y="17046"/>
                  </a:cubicBezTo>
                  <a:cubicBezTo>
                    <a:pt x="11817" y="17046"/>
                    <a:pt x="11308" y="16929"/>
                    <a:pt x="10841" y="16695"/>
                  </a:cubicBezTo>
                  <a:lnTo>
                    <a:pt x="1568" y="11358"/>
                  </a:lnTo>
                  <a:cubicBezTo>
                    <a:pt x="1268" y="11191"/>
                    <a:pt x="1068" y="10958"/>
                    <a:pt x="1068" y="10724"/>
                  </a:cubicBezTo>
                  <a:cubicBezTo>
                    <a:pt x="1068" y="10524"/>
                    <a:pt x="1268" y="10291"/>
                    <a:pt x="1568" y="10091"/>
                  </a:cubicBezTo>
                  <a:lnTo>
                    <a:pt x="17146" y="1117"/>
                  </a:lnTo>
                  <a:cubicBezTo>
                    <a:pt x="17535" y="908"/>
                    <a:pt x="18005" y="779"/>
                    <a:pt x="18459" y="779"/>
                  </a:cubicBezTo>
                  <a:cubicBezTo>
                    <a:pt x="18511" y="779"/>
                    <a:pt x="18562" y="781"/>
                    <a:pt x="18613" y="784"/>
                  </a:cubicBezTo>
                  <a:cubicBezTo>
                    <a:pt x="18668" y="781"/>
                    <a:pt x="18722" y="779"/>
                    <a:pt x="18776" y="779"/>
                  </a:cubicBezTo>
                  <a:close/>
                  <a:moveTo>
                    <a:pt x="18613" y="0"/>
                  </a:moveTo>
                  <a:cubicBezTo>
                    <a:pt x="17971" y="0"/>
                    <a:pt x="17329" y="150"/>
                    <a:pt x="16745" y="450"/>
                  </a:cubicBezTo>
                  <a:lnTo>
                    <a:pt x="1201" y="9423"/>
                  </a:lnTo>
                  <a:cubicBezTo>
                    <a:pt x="0" y="9890"/>
                    <a:pt x="0" y="11558"/>
                    <a:pt x="1201" y="12025"/>
                  </a:cubicBezTo>
                  <a:lnTo>
                    <a:pt x="10441" y="17396"/>
                  </a:lnTo>
                  <a:cubicBezTo>
                    <a:pt x="11008" y="17696"/>
                    <a:pt x="11675" y="17829"/>
                    <a:pt x="12309" y="17829"/>
                  </a:cubicBezTo>
                  <a:cubicBezTo>
                    <a:pt x="12976" y="17829"/>
                    <a:pt x="13610" y="17696"/>
                    <a:pt x="14177" y="17396"/>
                  </a:cubicBezTo>
                  <a:lnTo>
                    <a:pt x="29755" y="8389"/>
                  </a:lnTo>
                  <a:cubicBezTo>
                    <a:pt x="30922" y="7922"/>
                    <a:pt x="30922" y="6255"/>
                    <a:pt x="29755" y="5788"/>
                  </a:cubicBezTo>
                  <a:lnTo>
                    <a:pt x="20481" y="450"/>
                  </a:lnTo>
                  <a:cubicBezTo>
                    <a:pt x="19898" y="150"/>
                    <a:pt x="19256" y="0"/>
                    <a:pt x="18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937;p75">
              <a:extLst>
                <a:ext uri="{FF2B5EF4-FFF2-40B4-BE49-F238E27FC236}">
                  <a16:creationId xmlns:a16="http://schemas.microsoft.com/office/drawing/2014/main" id="{2F4140E9-1D1E-4256-AC85-5439F6104B5E}"/>
                </a:ext>
              </a:extLst>
            </p:cNvPr>
            <p:cNvSpPr/>
            <p:nvPr/>
          </p:nvSpPr>
          <p:spPr>
            <a:xfrm>
              <a:off x="2799675" y="3739750"/>
              <a:ext cx="258725" cy="145275"/>
            </a:xfrm>
            <a:custGeom>
              <a:avLst/>
              <a:gdLst/>
              <a:ahLst/>
              <a:cxnLst/>
              <a:rect l="l" t="t" r="r" b="b"/>
              <a:pathLst>
                <a:path w="10349" h="5811" extrusionOk="0">
                  <a:moveTo>
                    <a:pt x="9956" y="1"/>
                  </a:moveTo>
                  <a:cubicBezTo>
                    <a:pt x="9885" y="1"/>
                    <a:pt x="9802" y="12"/>
                    <a:pt x="9707" y="35"/>
                  </a:cubicBezTo>
                  <a:lnTo>
                    <a:pt x="567" y="2304"/>
                  </a:lnTo>
                  <a:cubicBezTo>
                    <a:pt x="34" y="2437"/>
                    <a:pt x="0" y="2737"/>
                    <a:pt x="467" y="3004"/>
                  </a:cubicBezTo>
                  <a:lnTo>
                    <a:pt x="5071" y="5673"/>
                  </a:lnTo>
                  <a:cubicBezTo>
                    <a:pt x="5245" y="5766"/>
                    <a:pt x="5432" y="5810"/>
                    <a:pt x="5615" y="5810"/>
                  </a:cubicBezTo>
                  <a:cubicBezTo>
                    <a:pt x="5957" y="5810"/>
                    <a:pt x="6288" y="5655"/>
                    <a:pt x="6505" y="5372"/>
                  </a:cubicBezTo>
                  <a:lnTo>
                    <a:pt x="10074" y="569"/>
                  </a:lnTo>
                  <a:cubicBezTo>
                    <a:pt x="10349" y="240"/>
                    <a:pt x="10284" y="1"/>
                    <a:pt x="99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938;p75">
              <a:extLst>
                <a:ext uri="{FF2B5EF4-FFF2-40B4-BE49-F238E27FC236}">
                  <a16:creationId xmlns:a16="http://schemas.microsoft.com/office/drawing/2014/main" id="{1C46CEDF-BA27-4933-9368-F1D7CCA863AB}"/>
                </a:ext>
              </a:extLst>
            </p:cNvPr>
            <p:cNvSpPr/>
            <p:nvPr/>
          </p:nvSpPr>
          <p:spPr>
            <a:xfrm>
              <a:off x="2009950" y="3909075"/>
              <a:ext cx="735550" cy="505375"/>
            </a:xfrm>
            <a:custGeom>
              <a:avLst/>
              <a:gdLst/>
              <a:ahLst/>
              <a:cxnLst/>
              <a:rect l="l" t="t" r="r" b="b"/>
              <a:pathLst>
                <a:path w="29422" h="20215" extrusionOk="0">
                  <a:moveTo>
                    <a:pt x="567" y="0"/>
                  </a:moveTo>
                  <a:lnTo>
                    <a:pt x="567" y="0"/>
                  </a:lnTo>
                  <a:cubicBezTo>
                    <a:pt x="234" y="267"/>
                    <a:pt x="33" y="668"/>
                    <a:pt x="0" y="1101"/>
                  </a:cubicBezTo>
                  <a:lnTo>
                    <a:pt x="0" y="2736"/>
                  </a:lnTo>
                  <a:cubicBezTo>
                    <a:pt x="33" y="3203"/>
                    <a:pt x="267" y="3603"/>
                    <a:pt x="667" y="3870"/>
                  </a:cubicBezTo>
                  <a:lnTo>
                    <a:pt x="28754" y="20081"/>
                  </a:lnTo>
                  <a:cubicBezTo>
                    <a:pt x="28954" y="20182"/>
                    <a:pt x="29188" y="20215"/>
                    <a:pt x="29421" y="20215"/>
                  </a:cubicBezTo>
                  <a:lnTo>
                    <a:pt x="29421" y="17079"/>
                  </a:lnTo>
                  <a:cubicBezTo>
                    <a:pt x="29188" y="17079"/>
                    <a:pt x="28954" y="17013"/>
                    <a:pt x="28754" y="16913"/>
                  </a:cubicBezTo>
                  <a:lnTo>
                    <a:pt x="667" y="701"/>
                  </a:lnTo>
                  <a:cubicBezTo>
                    <a:pt x="334" y="534"/>
                    <a:pt x="300" y="234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939;p75">
              <a:extLst>
                <a:ext uri="{FF2B5EF4-FFF2-40B4-BE49-F238E27FC236}">
                  <a16:creationId xmlns:a16="http://schemas.microsoft.com/office/drawing/2014/main" id="{EB2D3998-86AA-4E6F-A442-03A57C1F6246}"/>
                </a:ext>
              </a:extLst>
            </p:cNvPr>
            <p:cNvSpPr/>
            <p:nvPr/>
          </p:nvSpPr>
          <p:spPr>
            <a:xfrm>
              <a:off x="3436800" y="3516700"/>
              <a:ext cx="15025" cy="7750"/>
            </a:xfrm>
            <a:custGeom>
              <a:avLst/>
              <a:gdLst/>
              <a:ahLst/>
              <a:cxnLst/>
              <a:rect l="l" t="t" r="r" b="b"/>
              <a:pathLst>
                <a:path w="601" h="310" extrusionOk="0">
                  <a:moveTo>
                    <a:pt x="300" y="1"/>
                  </a:moveTo>
                  <a:cubicBezTo>
                    <a:pt x="234" y="1"/>
                    <a:pt x="167" y="18"/>
                    <a:pt x="100" y="51"/>
                  </a:cubicBezTo>
                  <a:cubicBezTo>
                    <a:pt x="0" y="84"/>
                    <a:pt x="0" y="218"/>
                    <a:pt x="100" y="284"/>
                  </a:cubicBezTo>
                  <a:cubicBezTo>
                    <a:pt x="167" y="301"/>
                    <a:pt x="234" y="309"/>
                    <a:pt x="300" y="309"/>
                  </a:cubicBezTo>
                  <a:cubicBezTo>
                    <a:pt x="367" y="309"/>
                    <a:pt x="434" y="301"/>
                    <a:pt x="501" y="284"/>
                  </a:cubicBezTo>
                  <a:cubicBezTo>
                    <a:pt x="601" y="218"/>
                    <a:pt x="601" y="84"/>
                    <a:pt x="501" y="51"/>
                  </a:cubicBezTo>
                  <a:cubicBezTo>
                    <a:pt x="434" y="18"/>
                    <a:pt x="367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940;p75">
              <a:extLst>
                <a:ext uri="{FF2B5EF4-FFF2-40B4-BE49-F238E27FC236}">
                  <a16:creationId xmlns:a16="http://schemas.microsoft.com/office/drawing/2014/main" id="{DFD4D028-BD32-4DFB-9DDB-B1C0EFEC0C8F}"/>
                </a:ext>
              </a:extLst>
            </p:cNvPr>
            <p:cNvSpPr/>
            <p:nvPr/>
          </p:nvSpPr>
          <p:spPr>
            <a:xfrm>
              <a:off x="3450125" y="3554650"/>
              <a:ext cx="30900" cy="16075"/>
            </a:xfrm>
            <a:custGeom>
              <a:avLst/>
              <a:gdLst/>
              <a:ahLst/>
              <a:cxnLst/>
              <a:rect l="l" t="t" r="r" b="b"/>
              <a:pathLst>
                <a:path w="1236" h="643" extrusionOk="0">
                  <a:moveTo>
                    <a:pt x="614" y="1"/>
                  </a:moveTo>
                  <a:cubicBezTo>
                    <a:pt x="476" y="1"/>
                    <a:pt x="334" y="34"/>
                    <a:pt x="201" y="101"/>
                  </a:cubicBezTo>
                  <a:cubicBezTo>
                    <a:pt x="1" y="167"/>
                    <a:pt x="1" y="468"/>
                    <a:pt x="201" y="568"/>
                  </a:cubicBezTo>
                  <a:cubicBezTo>
                    <a:pt x="334" y="618"/>
                    <a:pt x="468" y="643"/>
                    <a:pt x="601" y="643"/>
                  </a:cubicBezTo>
                  <a:cubicBezTo>
                    <a:pt x="735" y="643"/>
                    <a:pt x="868" y="618"/>
                    <a:pt x="1002" y="568"/>
                  </a:cubicBezTo>
                  <a:cubicBezTo>
                    <a:pt x="1235" y="468"/>
                    <a:pt x="1235" y="167"/>
                    <a:pt x="1002" y="101"/>
                  </a:cubicBezTo>
                  <a:cubicBezTo>
                    <a:pt x="885" y="34"/>
                    <a:pt x="751" y="1"/>
                    <a:pt x="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941;p75">
              <a:extLst>
                <a:ext uri="{FF2B5EF4-FFF2-40B4-BE49-F238E27FC236}">
                  <a16:creationId xmlns:a16="http://schemas.microsoft.com/office/drawing/2014/main" id="{EF4E6859-A45D-4CF4-852A-E5A4C9CE40EA}"/>
                </a:ext>
              </a:extLst>
            </p:cNvPr>
            <p:cNvSpPr/>
            <p:nvPr/>
          </p:nvSpPr>
          <p:spPr>
            <a:xfrm>
              <a:off x="3359225" y="3501075"/>
              <a:ext cx="85925" cy="49025"/>
            </a:xfrm>
            <a:custGeom>
              <a:avLst/>
              <a:gdLst/>
              <a:ahLst/>
              <a:cxnLst/>
              <a:rect l="l" t="t" r="r" b="b"/>
              <a:pathLst>
                <a:path w="3437" h="1961" extrusionOk="0">
                  <a:moveTo>
                    <a:pt x="405" y="0"/>
                  </a:moveTo>
                  <a:cubicBezTo>
                    <a:pt x="310" y="0"/>
                    <a:pt x="218" y="25"/>
                    <a:pt x="134" y="75"/>
                  </a:cubicBezTo>
                  <a:cubicBezTo>
                    <a:pt x="1" y="142"/>
                    <a:pt x="1" y="309"/>
                    <a:pt x="134" y="376"/>
                  </a:cubicBezTo>
                  <a:lnTo>
                    <a:pt x="2770" y="1910"/>
                  </a:lnTo>
                  <a:cubicBezTo>
                    <a:pt x="2853" y="1943"/>
                    <a:pt x="2945" y="1960"/>
                    <a:pt x="3036" y="1960"/>
                  </a:cubicBezTo>
                  <a:cubicBezTo>
                    <a:pt x="3128" y="1960"/>
                    <a:pt x="3220" y="1943"/>
                    <a:pt x="3303" y="1910"/>
                  </a:cubicBezTo>
                  <a:cubicBezTo>
                    <a:pt x="3437" y="1810"/>
                    <a:pt x="3437" y="1677"/>
                    <a:pt x="3303" y="1577"/>
                  </a:cubicBezTo>
                  <a:lnTo>
                    <a:pt x="701" y="75"/>
                  </a:lnTo>
                  <a:cubicBezTo>
                    <a:pt x="601" y="25"/>
                    <a:pt x="501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942;p75">
              <a:extLst>
                <a:ext uri="{FF2B5EF4-FFF2-40B4-BE49-F238E27FC236}">
                  <a16:creationId xmlns:a16="http://schemas.microsoft.com/office/drawing/2014/main" id="{66FC04C5-5E7B-4E1F-B3E1-C17F4A9E6D21}"/>
                </a:ext>
              </a:extLst>
            </p:cNvPr>
            <p:cNvSpPr/>
            <p:nvPr/>
          </p:nvSpPr>
          <p:spPr>
            <a:xfrm>
              <a:off x="3084050" y="4181775"/>
              <a:ext cx="1451050" cy="609000"/>
            </a:xfrm>
            <a:custGeom>
              <a:avLst/>
              <a:gdLst/>
              <a:ahLst/>
              <a:cxnLst/>
              <a:rect l="l" t="t" r="r" b="b"/>
              <a:pathLst>
                <a:path w="58042" h="24360" extrusionOk="0">
                  <a:moveTo>
                    <a:pt x="57408" y="0"/>
                  </a:moveTo>
                  <a:cubicBezTo>
                    <a:pt x="57430" y="16"/>
                    <a:pt x="57451" y="32"/>
                    <a:pt x="57472" y="49"/>
                  </a:cubicBezTo>
                  <a:lnTo>
                    <a:pt x="57472" y="49"/>
                  </a:lnTo>
                  <a:cubicBezTo>
                    <a:pt x="57452" y="32"/>
                    <a:pt x="57431" y="16"/>
                    <a:pt x="57408" y="0"/>
                  </a:cubicBezTo>
                  <a:close/>
                  <a:moveTo>
                    <a:pt x="601" y="9974"/>
                  </a:moveTo>
                  <a:lnTo>
                    <a:pt x="601" y="9974"/>
                  </a:lnTo>
                  <a:cubicBezTo>
                    <a:pt x="593" y="9980"/>
                    <a:pt x="587" y="9987"/>
                    <a:pt x="580" y="9993"/>
                  </a:cubicBezTo>
                  <a:lnTo>
                    <a:pt x="580" y="9993"/>
                  </a:lnTo>
                  <a:cubicBezTo>
                    <a:pt x="587" y="9987"/>
                    <a:pt x="594" y="9980"/>
                    <a:pt x="601" y="9974"/>
                  </a:cubicBezTo>
                  <a:close/>
                  <a:moveTo>
                    <a:pt x="57472" y="49"/>
                  </a:moveTo>
                  <a:cubicBezTo>
                    <a:pt x="57701" y="251"/>
                    <a:pt x="57649" y="550"/>
                    <a:pt x="57341" y="734"/>
                  </a:cubicBezTo>
                  <a:lnTo>
                    <a:pt x="21082" y="21682"/>
                  </a:lnTo>
                  <a:cubicBezTo>
                    <a:pt x="20865" y="21799"/>
                    <a:pt x="20623" y="21858"/>
                    <a:pt x="20381" y="21858"/>
                  </a:cubicBezTo>
                  <a:cubicBezTo>
                    <a:pt x="20139" y="21858"/>
                    <a:pt x="19898" y="21799"/>
                    <a:pt x="19681" y="21682"/>
                  </a:cubicBezTo>
                  <a:lnTo>
                    <a:pt x="701" y="10708"/>
                  </a:lnTo>
                  <a:cubicBezTo>
                    <a:pt x="376" y="10546"/>
                    <a:pt x="336" y="10225"/>
                    <a:pt x="580" y="9993"/>
                  </a:cubicBezTo>
                  <a:lnTo>
                    <a:pt x="580" y="9993"/>
                  </a:lnTo>
                  <a:cubicBezTo>
                    <a:pt x="257" y="10291"/>
                    <a:pt x="33" y="10684"/>
                    <a:pt x="0" y="11142"/>
                  </a:cubicBezTo>
                  <a:lnTo>
                    <a:pt x="0" y="12042"/>
                  </a:lnTo>
                  <a:cubicBezTo>
                    <a:pt x="33" y="12509"/>
                    <a:pt x="300" y="12976"/>
                    <a:pt x="701" y="13243"/>
                  </a:cubicBezTo>
                  <a:lnTo>
                    <a:pt x="19681" y="24184"/>
                  </a:lnTo>
                  <a:cubicBezTo>
                    <a:pt x="19898" y="24301"/>
                    <a:pt x="20131" y="24359"/>
                    <a:pt x="20369" y="24359"/>
                  </a:cubicBezTo>
                  <a:cubicBezTo>
                    <a:pt x="20606" y="24359"/>
                    <a:pt x="20848" y="24301"/>
                    <a:pt x="21082" y="24184"/>
                  </a:cubicBezTo>
                  <a:lnTo>
                    <a:pt x="57341" y="3236"/>
                  </a:lnTo>
                  <a:cubicBezTo>
                    <a:pt x="57741" y="2969"/>
                    <a:pt x="58008" y="2535"/>
                    <a:pt x="58042" y="2035"/>
                  </a:cubicBezTo>
                  <a:lnTo>
                    <a:pt x="58042" y="1134"/>
                  </a:lnTo>
                  <a:cubicBezTo>
                    <a:pt x="58010" y="695"/>
                    <a:pt x="57802" y="315"/>
                    <a:pt x="57472" y="4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943;p75">
              <a:extLst>
                <a:ext uri="{FF2B5EF4-FFF2-40B4-BE49-F238E27FC236}">
                  <a16:creationId xmlns:a16="http://schemas.microsoft.com/office/drawing/2014/main" id="{D221DB82-99A4-45A6-9276-E9127B6AD9C0}"/>
                </a:ext>
              </a:extLst>
            </p:cNvPr>
            <p:cNvSpPr/>
            <p:nvPr/>
          </p:nvSpPr>
          <p:spPr>
            <a:xfrm>
              <a:off x="3084050" y="4181775"/>
              <a:ext cx="1451050" cy="609000"/>
            </a:xfrm>
            <a:custGeom>
              <a:avLst/>
              <a:gdLst/>
              <a:ahLst/>
              <a:cxnLst/>
              <a:rect l="l" t="t" r="r" b="b"/>
              <a:pathLst>
                <a:path w="58042" h="24360" extrusionOk="0">
                  <a:moveTo>
                    <a:pt x="57408" y="0"/>
                  </a:moveTo>
                  <a:cubicBezTo>
                    <a:pt x="57430" y="16"/>
                    <a:pt x="57451" y="32"/>
                    <a:pt x="57472" y="49"/>
                  </a:cubicBezTo>
                  <a:lnTo>
                    <a:pt x="57472" y="49"/>
                  </a:lnTo>
                  <a:cubicBezTo>
                    <a:pt x="57452" y="32"/>
                    <a:pt x="57431" y="16"/>
                    <a:pt x="57408" y="0"/>
                  </a:cubicBezTo>
                  <a:close/>
                  <a:moveTo>
                    <a:pt x="601" y="9974"/>
                  </a:moveTo>
                  <a:lnTo>
                    <a:pt x="601" y="9974"/>
                  </a:lnTo>
                  <a:cubicBezTo>
                    <a:pt x="593" y="9980"/>
                    <a:pt x="587" y="9987"/>
                    <a:pt x="580" y="9993"/>
                  </a:cubicBezTo>
                  <a:lnTo>
                    <a:pt x="580" y="9993"/>
                  </a:lnTo>
                  <a:cubicBezTo>
                    <a:pt x="587" y="9987"/>
                    <a:pt x="594" y="9980"/>
                    <a:pt x="601" y="9974"/>
                  </a:cubicBezTo>
                  <a:close/>
                  <a:moveTo>
                    <a:pt x="57472" y="49"/>
                  </a:moveTo>
                  <a:cubicBezTo>
                    <a:pt x="57701" y="251"/>
                    <a:pt x="57649" y="550"/>
                    <a:pt x="57341" y="734"/>
                  </a:cubicBezTo>
                  <a:lnTo>
                    <a:pt x="21082" y="21682"/>
                  </a:lnTo>
                  <a:cubicBezTo>
                    <a:pt x="20865" y="21799"/>
                    <a:pt x="20623" y="21858"/>
                    <a:pt x="20381" y="21858"/>
                  </a:cubicBezTo>
                  <a:cubicBezTo>
                    <a:pt x="20139" y="21858"/>
                    <a:pt x="19898" y="21799"/>
                    <a:pt x="19681" y="21682"/>
                  </a:cubicBezTo>
                  <a:lnTo>
                    <a:pt x="701" y="10708"/>
                  </a:lnTo>
                  <a:cubicBezTo>
                    <a:pt x="376" y="10546"/>
                    <a:pt x="336" y="10225"/>
                    <a:pt x="580" y="9993"/>
                  </a:cubicBezTo>
                  <a:lnTo>
                    <a:pt x="580" y="9993"/>
                  </a:lnTo>
                  <a:cubicBezTo>
                    <a:pt x="257" y="10291"/>
                    <a:pt x="33" y="10684"/>
                    <a:pt x="0" y="11142"/>
                  </a:cubicBezTo>
                  <a:lnTo>
                    <a:pt x="0" y="12042"/>
                  </a:lnTo>
                  <a:cubicBezTo>
                    <a:pt x="33" y="12509"/>
                    <a:pt x="300" y="12976"/>
                    <a:pt x="701" y="13243"/>
                  </a:cubicBezTo>
                  <a:lnTo>
                    <a:pt x="19681" y="24184"/>
                  </a:lnTo>
                  <a:cubicBezTo>
                    <a:pt x="19898" y="24301"/>
                    <a:pt x="20131" y="24359"/>
                    <a:pt x="20369" y="24359"/>
                  </a:cubicBezTo>
                  <a:cubicBezTo>
                    <a:pt x="20606" y="24359"/>
                    <a:pt x="20848" y="24301"/>
                    <a:pt x="21082" y="24184"/>
                  </a:cubicBezTo>
                  <a:lnTo>
                    <a:pt x="57341" y="3236"/>
                  </a:lnTo>
                  <a:cubicBezTo>
                    <a:pt x="57741" y="2969"/>
                    <a:pt x="58008" y="2535"/>
                    <a:pt x="58042" y="2035"/>
                  </a:cubicBezTo>
                  <a:lnTo>
                    <a:pt x="58042" y="1134"/>
                  </a:lnTo>
                  <a:cubicBezTo>
                    <a:pt x="58010" y="695"/>
                    <a:pt x="57802" y="315"/>
                    <a:pt x="57472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944;p75">
              <a:extLst>
                <a:ext uri="{FF2B5EF4-FFF2-40B4-BE49-F238E27FC236}">
                  <a16:creationId xmlns:a16="http://schemas.microsoft.com/office/drawing/2014/main" id="{3679DE33-AB62-4219-BD21-A6CDDF8D7C16}"/>
                </a:ext>
              </a:extLst>
            </p:cNvPr>
            <p:cNvSpPr/>
            <p:nvPr/>
          </p:nvSpPr>
          <p:spPr>
            <a:xfrm>
              <a:off x="3092375" y="3901975"/>
              <a:ext cx="1434375" cy="825625"/>
            </a:xfrm>
            <a:custGeom>
              <a:avLst/>
              <a:gdLst/>
              <a:ahLst/>
              <a:cxnLst/>
              <a:rect l="l" t="t" r="r" b="b"/>
              <a:pathLst>
                <a:path w="57375" h="33025" extrusionOk="0">
                  <a:moveTo>
                    <a:pt x="34135" y="2906"/>
                  </a:moveTo>
                  <a:cubicBezTo>
                    <a:pt x="34341" y="2906"/>
                    <a:pt x="34545" y="2966"/>
                    <a:pt x="34725" y="3086"/>
                  </a:cubicBezTo>
                  <a:lnTo>
                    <a:pt x="51971" y="13060"/>
                  </a:lnTo>
                  <a:cubicBezTo>
                    <a:pt x="52305" y="13194"/>
                    <a:pt x="52305" y="13627"/>
                    <a:pt x="51971" y="13761"/>
                  </a:cubicBezTo>
                  <a:lnTo>
                    <a:pt x="23751" y="30072"/>
                  </a:lnTo>
                  <a:cubicBezTo>
                    <a:pt x="23551" y="30173"/>
                    <a:pt x="23342" y="30223"/>
                    <a:pt x="23138" y="30223"/>
                  </a:cubicBezTo>
                  <a:cubicBezTo>
                    <a:pt x="22934" y="30223"/>
                    <a:pt x="22734" y="30173"/>
                    <a:pt x="22550" y="30072"/>
                  </a:cubicBezTo>
                  <a:lnTo>
                    <a:pt x="5304" y="20099"/>
                  </a:lnTo>
                  <a:cubicBezTo>
                    <a:pt x="4971" y="19999"/>
                    <a:pt x="4971" y="19532"/>
                    <a:pt x="5304" y="19431"/>
                  </a:cubicBezTo>
                  <a:lnTo>
                    <a:pt x="33725" y="2986"/>
                  </a:lnTo>
                  <a:cubicBezTo>
                    <a:pt x="33858" y="2933"/>
                    <a:pt x="33997" y="2906"/>
                    <a:pt x="34135" y="2906"/>
                  </a:cubicBezTo>
                  <a:close/>
                  <a:moveTo>
                    <a:pt x="37327" y="1"/>
                  </a:moveTo>
                  <a:cubicBezTo>
                    <a:pt x="37085" y="1"/>
                    <a:pt x="36844" y="51"/>
                    <a:pt x="36627" y="151"/>
                  </a:cubicBezTo>
                  <a:lnTo>
                    <a:pt x="368" y="21099"/>
                  </a:lnTo>
                  <a:cubicBezTo>
                    <a:pt x="1" y="21333"/>
                    <a:pt x="1" y="21700"/>
                    <a:pt x="368" y="21900"/>
                  </a:cubicBezTo>
                  <a:lnTo>
                    <a:pt x="19348" y="32874"/>
                  </a:lnTo>
                  <a:cubicBezTo>
                    <a:pt x="19565" y="32975"/>
                    <a:pt x="19806" y="33025"/>
                    <a:pt x="20048" y="33025"/>
                  </a:cubicBezTo>
                  <a:cubicBezTo>
                    <a:pt x="20290" y="33025"/>
                    <a:pt x="20532" y="32975"/>
                    <a:pt x="20749" y="32874"/>
                  </a:cubicBezTo>
                  <a:lnTo>
                    <a:pt x="57008" y="11926"/>
                  </a:lnTo>
                  <a:cubicBezTo>
                    <a:pt x="57375" y="11793"/>
                    <a:pt x="57375" y="11259"/>
                    <a:pt x="57008" y="11126"/>
                  </a:cubicBezTo>
                  <a:lnTo>
                    <a:pt x="38028" y="151"/>
                  </a:lnTo>
                  <a:cubicBezTo>
                    <a:pt x="37811" y="51"/>
                    <a:pt x="37569" y="1"/>
                    <a:pt x="373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945;p75">
              <a:extLst>
                <a:ext uri="{FF2B5EF4-FFF2-40B4-BE49-F238E27FC236}">
                  <a16:creationId xmlns:a16="http://schemas.microsoft.com/office/drawing/2014/main" id="{D26DE959-A826-4AD8-97FD-FB4D99613E8E}"/>
                </a:ext>
              </a:extLst>
            </p:cNvPr>
            <p:cNvSpPr/>
            <p:nvPr/>
          </p:nvSpPr>
          <p:spPr>
            <a:xfrm>
              <a:off x="3092375" y="3901975"/>
              <a:ext cx="1434375" cy="825625"/>
            </a:xfrm>
            <a:custGeom>
              <a:avLst/>
              <a:gdLst/>
              <a:ahLst/>
              <a:cxnLst/>
              <a:rect l="l" t="t" r="r" b="b"/>
              <a:pathLst>
                <a:path w="57375" h="33025" extrusionOk="0">
                  <a:moveTo>
                    <a:pt x="34135" y="2906"/>
                  </a:moveTo>
                  <a:cubicBezTo>
                    <a:pt x="34341" y="2906"/>
                    <a:pt x="34545" y="2966"/>
                    <a:pt x="34725" y="3086"/>
                  </a:cubicBezTo>
                  <a:lnTo>
                    <a:pt x="51971" y="13060"/>
                  </a:lnTo>
                  <a:cubicBezTo>
                    <a:pt x="52305" y="13194"/>
                    <a:pt x="52305" y="13627"/>
                    <a:pt x="51971" y="13761"/>
                  </a:cubicBezTo>
                  <a:lnTo>
                    <a:pt x="23751" y="30072"/>
                  </a:lnTo>
                  <a:cubicBezTo>
                    <a:pt x="23551" y="30173"/>
                    <a:pt x="23342" y="30223"/>
                    <a:pt x="23138" y="30223"/>
                  </a:cubicBezTo>
                  <a:cubicBezTo>
                    <a:pt x="22934" y="30223"/>
                    <a:pt x="22734" y="30173"/>
                    <a:pt x="22550" y="30072"/>
                  </a:cubicBezTo>
                  <a:lnTo>
                    <a:pt x="5304" y="20099"/>
                  </a:lnTo>
                  <a:cubicBezTo>
                    <a:pt x="4971" y="19999"/>
                    <a:pt x="4971" y="19532"/>
                    <a:pt x="5304" y="19431"/>
                  </a:cubicBezTo>
                  <a:lnTo>
                    <a:pt x="33725" y="2986"/>
                  </a:lnTo>
                  <a:cubicBezTo>
                    <a:pt x="33858" y="2933"/>
                    <a:pt x="33997" y="2906"/>
                    <a:pt x="34135" y="2906"/>
                  </a:cubicBezTo>
                  <a:close/>
                  <a:moveTo>
                    <a:pt x="37327" y="1"/>
                  </a:moveTo>
                  <a:cubicBezTo>
                    <a:pt x="37085" y="1"/>
                    <a:pt x="36844" y="51"/>
                    <a:pt x="36627" y="151"/>
                  </a:cubicBezTo>
                  <a:lnTo>
                    <a:pt x="368" y="21099"/>
                  </a:lnTo>
                  <a:cubicBezTo>
                    <a:pt x="1" y="21333"/>
                    <a:pt x="1" y="21700"/>
                    <a:pt x="368" y="21900"/>
                  </a:cubicBezTo>
                  <a:lnTo>
                    <a:pt x="19348" y="32874"/>
                  </a:lnTo>
                  <a:cubicBezTo>
                    <a:pt x="19565" y="32975"/>
                    <a:pt x="19806" y="33025"/>
                    <a:pt x="20048" y="33025"/>
                  </a:cubicBezTo>
                  <a:cubicBezTo>
                    <a:pt x="20290" y="33025"/>
                    <a:pt x="20532" y="32975"/>
                    <a:pt x="20749" y="32874"/>
                  </a:cubicBezTo>
                  <a:lnTo>
                    <a:pt x="57008" y="11926"/>
                  </a:lnTo>
                  <a:cubicBezTo>
                    <a:pt x="57375" y="11793"/>
                    <a:pt x="57375" y="11259"/>
                    <a:pt x="57008" y="11126"/>
                  </a:cubicBezTo>
                  <a:lnTo>
                    <a:pt x="38028" y="151"/>
                  </a:lnTo>
                  <a:cubicBezTo>
                    <a:pt x="37811" y="51"/>
                    <a:pt x="37569" y="1"/>
                    <a:pt x="373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946;p75">
              <a:extLst>
                <a:ext uri="{FF2B5EF4-FFF2-40B4-BE49-F238E27FC236}">
                  <a16:creationId xmlns:a16="http://schemas.microsoft.com/office/drawing/2014/main" id="{B86E748A-186A-4912-A4F0-8EFB3C402647}"/>
                </a:ext>
              </a:extLst>
            </p:cNvPr>
            <p:cNvSpPr/>
            <p:nvPr/>
          </p:nvSpPr>
          <p:spPr>
            <a:xfrm>
              <a:off x="3593575" y="4181775"/>
              <a:ext cx="941525" cy="608800"/>
            </a:xfrm>
            <a:custGeom>
              <a:avLst/>
              <a:gdLst/>
              <a:ahLst/>
              <a:cxnLst/>
              <a:rect l="l" t="t" r="r" b="b"/>
              <a:pathLst>
                <a:path w="37661" h="24352" extrusionOk="0">
                  <a:moveTo>
                    <a:pt x="37060" y="0"/>
                  </a:moveTo>
                  <a:cubicBezTo>
                    <a:pt x="37100" y="32"/>
                    <a:pt x="37139" y="66"/>
                    <a:pt x="37176" y="102"/>
                  </a:cubicBezTo>
                  <a:lnTo>
                    <a:pt x="37176" y="102"/>
                  </a:lnTo>
                  <a:cubicBezTo>
                    <a:pt x="37145" y="65"/>
                    <a:pt x="37107" y="31"/>
                    <a:pt x="37060" y="0"/>
                  </a:cubicBezTo>
                  <a:close/>
                  <a:moveTo>
                    <a:pt x="37176" y="102"/>
                  </a:moveTo>
                  <a:lnTo>
                    <a:pt x="37176" y="102"/>
                  </a:lnTo>
                  <a:cubicBezTo>
                    <a:pt x="37342" y="301"/>
                    <a:pt x="37270" y="565"/>
                    <a:pt x="36960" y="734"/>
                  </a:cubicBezTo>
                  <a:lnTo>
                    <a:pt x="701" y="21682"/>
                  </a:lnTo>
                  <a:cubicBezTo>
                    <a:pt x="467" y="21816"/>
                    <a:pt x="234" y="21849"/>
                    <a:pt x="0" y="21849"/>
                  </a:cubicBezTo>
                  <a:lnTo>
                    <a:pt x="0" y="24351"/>
                  </a:lnTo>
                  <a:cubicBezTo>
                    <a:pt x="234" y="24351"/>
                    <a:pt x="467" y="24318"/>
                    <a:pt x="701" y="24184"/>
                  </a:cubicBezTo>
                  <a:lnTo>
                    <a:pt x="36960" y="3236"/>
                  </a:lnTo>
                  <a:cubicBezTo>
                    <a:pt x="37360" y="2969"/>
                    <a:pt x="37627" y="2535"/>
                    <a:pt x="37661" y="2035"/>
                  </a:cubicBezTo>
                  <a:lnTo>
                    <a:pt x="37661" y="1134"/>
                  </a:lnTo>
                  <a:cubicBezTo>
                    <a:pt x="37631" y="723"/>
                    <a:pt x="37447" y="364"/>
                    <a:pt x="37176" y="102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947;p75">
              <a:extLst>
                <a:ext uri="{FF2B5EF4-FFF2-40B4-BE49-F238E27FC236}">
                  <a16:creationId xmlns:a16="http://schemas.microsoft.com/office/drawing/2014/main" id="{51F52E09-4DD3-4485-8CA7-73B838845117}"/>
                </a:ext>
              </a:extLst>
            </p:cNvPr>
            <p:cNvSpPr/>
            <p:nvPr/>
          </p:nvSpPr>
          <p:spPr>
            <a:xfrm>
              <a:off x="3593575" y="4181775"/>
              <a:ext cx="941525" cy="608800"/>
            </a:xfrm>
            <a:custGeom>
              <a:avLst/>
              <a:gdLst/>
              <a:ahLst/>
              <a:cxnLst/>
              <a:rect l="l" t="t" r="r" b="b"/>
              <a:pathLst>
                <a:path w="37661" h="24352" extrusionOk="0">
                  <a:moveTo>
                    <a:pt x="37060" y="0"/>
                  </a:moveTo>
                  <a:cubicBezTo>
                    <a:pt x="37100" y="32"/>
                    <a:pt x="37139" y="66"/>
                    <a:pt x="37176" y="102"/>
                  </a:cubicBezTo>
                  <a:lnTo>
                    <a:pt x="37176" y="102"/>
                  </a:lnTo>
                  <a:cubicBezTo>
                    <a:pt x="37145" y="65"/>
                    <a:pt x="37107" y="31"/>
                    <a:pt x="37060" y="0"/>
                  </a:cubicBezTo>
                  <a:close/>
                  <a:moveTo>
                    <a:pt x="37176" y="102"/>
                  </a:moveTo>
                  <a:lnTo>
                    <a:pt x="37176" y="102"/>
                  </a:lnTo>
                  <a:cubicBezTo>
                    <a:pt x="37342" y="301"/>
                    <a:pt x="37270" y="565"/>
                    <a:pt x="36960" y="734"/>
                  </a:cubicBezTo>
                  <a:lnTo>
                    <a:pt x="701" y="21682"/>
                  </a:lnTo>
                  <a:cubicBezTo>
                    <a:pt x="467" y="21816"/>
                    <a:pt x="234" y="21849"/>
                    <a:pt x="0" y="21849"/>
                  </a:cubicBezTo>
                  <a:lnTo>
                    <a:pt x="0" y="24351"/>
                  </a:lnTo>
                  <a:cubicBezTo>
                    <a:pt x="234" y="24351"/>
                    <a:pt x="467" y="24318"/>
                    <a:pt x="701" y="24184"/>
                  </a:cubicBezTo>
                  <a:lnTo>
                    <a:pt x="36960" y="3236"/>
                  </a:lnTo>
                  <a:cubicBezTo>
                    <a:pt x="37360" y="2969"/>
                    <a:pt x="37627" y="2535"/>
                    <a:pt x="37661" y="2035"/>
                  </a:cubicBezTo>
                  <a:lnTo>
                    <a:pt x="37661" y="1134"/>
                  </a:lnTo>
                  <a:cubicBezTo>
                    <a:pt x="37631" y="723"/>
                    <a:pt x="37447" y="364"/>
                    <a:pt x="37176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948;p75">
              <a:extLst>
                <a:ext uri="{FF2B5EF4-FFF2-40B4-BE49-F238E27FC236}">
                  <a16:creationId xmlns:a16="http://schemas.microsoft.com/office/drawing/2014/main" id="{6B098C00-382C-45C7-B7D3-D56F16A9800E}"/>
                </a:ext>
              </a:extLst>
            </p:cNvPr>
            <p:cNvSpPr/>
            <p:nvPr/>
          </p:nvSpPr>
          <p:spPr>
            <a:xfrm>
              <a:off x="4228200" y="4054175"/>
              <a:ext cx="36700" cy="19000"/>
            </a:xfrm>
            <a:custGeom>
              <a:avLst/>
              <a:gdLst/>
              <a:ahLst/>
              <a:cxnLst/>
              <a:rect l="l" t="t" r="r" b="b"/>
              <a:pathLst>
                <a:path w="1468" h="760" extrusionOk="0">
                  <a:moveTo>
                    <a:pt x="734" y="1"/>
                  </a:moveTo>
                  <a:cubicBezTo>
                    <a:pt x="576" y="1"/>
                    <a:pt x="417" y="34"/>
                    <a:pt x="267" y="101"/>
                  </a:cubicBezTo>
                  <a:cubicBezTo>
                    <a:pt x="0" y="201"/>
                    <a:pt x="0" y="534"/>
                    <a:pt x="267" y="634"/>
                  </a:cubicBezTo>
                  <a:cubicBezTo>
                    <a:pt x="417" y="718"/>
                    <a:pt x="576" y="759"/>
                    <a:pt x="734" y="759"/>
                  </a:cubicBezTo>
                  <a:cubicBezTo>
                    <a:pt x="892" y="759"/>
                    <a:pt x="1051" y="718"/>
                    <a:pt x="1201" y="634"/>
                  </a:cubicBezTo>
                  <a:cubicBezTo>
                    <a:pt x="1468" y="568"/>
                    <a:pt x="1468" y="201"/>
                    <a:pt x="1201" y="101"/>
                  </a:cubicBezTo>
                  <a:cubicBezTo>
                    <a:pt x="1051" y="34"/>
                    <a:pt x="892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949;p75">
              <a:extLst>
                <a:ext uri="{FF2B5EF4-FFF2-40B4-BE49-F238E27FC236}">
                  <a16:creationId xmlns:a16="http://schemas.microsoft.com/office/drawing/2014/main" id="{BB762EF6-C4AF-43F3-9AC0-83A0904C6D30}"/>
                </a:ext>
              </a:extLst>
            </p:cNvPr>
            <p:cNvSpPr/>
            <p:nvPr/>
          </p:nvSpPr>
          <p:spPr>
            <a:xfrm>
              <a:off x="3340050" y="4527850"/>
              <a:ext cx="87600" cy="55075"/>
            </a:xfrm>
            <a:custGeom>
              <a:avLst/>
              <a:gdLst/>
              <a:ahLst/>
              <a:cxnLst/>
              <a:rect l="l" t="t" r="r" b="b"/>
              <a:pathLst>
                <a:path w="3504" h="2203" extrusionOk="0">
                  <a:moveTo>
                    <a:pt x="1735" y="434"/>
                  </a:moveTo>
                  <a:cubicBezTo>
                    <a:pt x="2102" y="434"/>
                    <a:pt x="2436" y="501"/>
                    <a:pt x="2736" y="668"/>
                  </a:cubicBezTo>
                  <a:cubicBezTo>
                    <a:pt x="2903" y="734"/>
                    <a:pt x="3036" y="901"/>
                    <a:pt x="3070" y="1101"/>
                  </a:cubicBezTo>
                  <a:cubicBezTo>
                    <a:pt x="3036" y="1301"/>
                    <a:pt x="2903" y="1468"/>
                    <a:pt x="2736" y="1568"/>
                  </a:cubicBezTo>
                  <a:cubicBezTo>
                    <a:pt x="2419" y="1718"/>
                    <a:pt x="2077" y="1793"/>
                    <a:pt x="1739" y="1793"/>
                  </a:cubicBezTo>
                  <a:cubicBezTo>
                    <a:pt x="1402" y="1793"/>
                    <a:pt x="1068" y="1718"/>
                    <a:pt x="768" y="1568"/>
                  </a:cubicBezTo>
                  <a:cubicBezTo>
                    <a:pt x="568" y="1468"/>
                    <a:pt x="434" y="1301"/>
                    <a:pt x="401" y="1101"/>
                  </a:cubicBezTo>
                  <a:cubicBezTo>
                    <a:pt x="434" y="901"/>
                    <a:pt x="568" y="734"/>
                    <a:pt x="768" y="668"/>
                  </a:cubicBezTo>
                  <a:cubicBezTo>
                    <a:pt x="1068" y="501"/>
                    <a:pt x="1402" y="434"/>
                    <a:pt x="1735" y="434"/>
                  </a:cubicBezTo>
                  <a:close/>
                  <a:moveTo>
                    <a:pt x="1752" y="1"/>
                  </a:moveTo>
                  <a:cubicBezTo>
                    <a:pt x="1343" y="1"/>
                    <a:pt x="935" y="101"/>
                    <a:pt x="568" y="301"/>
                  </a:cubicBezTo>
                  <a:cubicBezTo>
                    <a:pt x="234" y="434"/>
                    <a:pt x="34" y="768"/>
                    <a:pt x="1" y="1101"/>
                  </a:cubicBezTo>
                  <a:cubicBezTo>
                    <a:pt x="34" y="1468"/>
                    <a:pt x="234" y="1768"/>
                    <a:pt x="568" y="1935"/>
                  </a:cubicBezTo>
                  <a:cubicBezTo>
                    <a:pt x="935" y="2102"/>
                    <a:pt x="1335" y="2202"/>
                    <a:pt x="1735" y="2202"/>
                  </a:cubicBezTo>
                  <a:cubicBezTo>
                    <a:pt x="2169" y="2202"/>
                    <a:pt x="2569" y="2102"/>
                    <a:pt x="2936" y="1935"/>
                  </a:cubicBezTo>
                  <a:cubicBezTo>
                    <a:pt x="3270" y="1768"/>
                    <a:pt x="3470" y="1468"/>
                    <a:pt x="3503" y="1101"/>
                  </a:cubicBezTo>
                  <a:cubicBezTo>
                    <a:pt x="3470" y="768"/>
                    <a:pt x="3270" y="434"/>
                    <a:pt x="2936" y="301"/>
                  </a:cubicBezTo>
                  <a:cubicBezTo>
                    <a:pt x="2569" y="101"/>
                    <a:pt x="2161" y="1"/>
                    <a:pt x="175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950;p75">
              <a:extLst>
                <a:ext uri="{FF2B5EF4-FFF2-40B4-BE49-F238E27FC236}">
                  <a16:creationId xmlns:a16="http://schemas.microsoft.com/office/drawing/2014/main" id="{E5F0597D-5950-4B92-8E7C-ECDB00A85499}"/>
                </a:ext>
              </a:extLst>
            </p:cNvPr>
            <p:cNvSpPr/>
            <p:nvPr/>
          </p:nvSpPr>
          <p:spPr>
            <a:xfrm>
              <a:off x="4151475" y="4050000"/>
              <a:ext cx="118425" cy="66750"/>
            </a:xfrm>
            <a:custGeom>
              <a:avLst/>
              <a:gdLst/>
              <a:ahLst/>
              <a:cxnLst/>
              <a:rect l="l" t="t" r="r" b="b"/>
              <a:pathLst>
                <a:path w="4737" h="2670" extrusionOk="0">
                  <a:moveTo>
                    <a:pt x="567" y="1"/>
                  </a:moveTo>
                  <a:cubicBezTo>
                    <a:pt x="442" y="1"/>
                    <a:pt x="317" y="34"/>
                    <a:pt x="200" y="101"/>
                  </a:cubicBezTo>
                  <a:cubicBezTo>
                    <a:pt x="0" y="201"/>
                    <a:pt x="0" y="401"/>
                    <a:pt x="234" y="535"/>
                  </a:cubicBezTo>
                  <a:lnTo>
                    <a:pt x="3803" y="2569"/>
                  </a:lnTo>
                  <a:cubicBezTo>
                    <a:pt x="3920" y="2636"/>
                    <a:pt x="4045" y="2669"/>
                    <a:pt x="4170" y="2669"/>
                  </a:cubicBezTo>
                  <a:cubicBezTo>
                    <a:pt x="4295" y="2669"/>
                    <a:pt x="4420" y="2636"/>
                    <a:pt x="4537" y="2569"/>
                  </a:cubicBezTo>
                  <a:cubicBezTo>
                    <a:pt x="4737" y="2469"/>
                    <a:pt x="4737" y="2302"/>
                    <a:pt x="4537" y="2169"/>
                  </a:cubicBezTo>
                  <a:lnTo>
                    <a:pt x="934" y="101"/>
                  </a:lnTo>
                  <a:cubicBezTo>
                    <a:pt x="818" y="34"/>
                    <a:pt x="692" y="1"/>
                    <a:pt x="5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951;p75">
              <a:extLst>
                <a:ext uri="{FF2B5EF4-FFF2-40B4-BE49-F238E27FC236}">
                  <a16:creationId xmlns:a16="http://schemas.microsoft.com/office/drawing/2014/main" id="{1A34EB98-53CD-4DDD-B11B-2CDCA8B1A785}"/>
                </a:ext>
              </a:extLst>
            </p:cNvPr>
            <p:cNvSpPr/>
            <p:nvPr/>
          </p:nvSpPr>
          <p:spPr>
            <a:xfrm>
              <a:off x="3216625" y="3974850"/>
              <a:ext cx="1183375" cy="682700"/>
            </a:xfrm>
            <a:custGeom>
              <a:avLst/>
              <a:gdLst/>
              <a:ahLst/>
              <a:cxnLst/>
              <a:rect l="l" t="t" r="r" b="b"/>
              <a:pathLst>
                <a:path w="47335" h="27308" extrusionOk="0">
                  <a:moveTo>
                    <a:pt x="29182" y="1"/>
                  </a:moveTo>
                  <a:cubicBezTo>
                    <a:pt x="29039" y="1"/>
                    <a:pt x="28894" y="35"/>
                    <a:pt x="28755" y="105"/>
                  </a:cubicBezTo>
                  <a:lnTo>
                    <a:pt x="334" y="16516"/>
                  </a:lnTo>
                  <a:cubicBezTo>
                    <a:pt x="1" y="16617"/>
                    <a:pt x="1" y="17084"/>
                    <a:pt x="334" y="17184"/>
                  </a:cubicBezTo>
                  <a:lnTo>
                    <a:pt x="17580" y="27157"/>
                  </a:lnTo>
                  <a:cubicBezTo>
                    <a:pt x="17764" y="27258"/>
                    <a:pt x="17964" y="27308"/>
                    <a:pt x="18168" y="27308"/>
                  </a:cubicBezTo>
                  <a:cubicBezTo>
                    <a:pt x="18372" y="27308"/>
                    <a:pt x="18581" y="27258"/>
                    <a:pt x="18781" y="27157"/>
                  </a:cubicBezTo>
                  <a:lnTo>
                    <a:pt x="47001" y="10846"/>
                  </a:lnTo>
                  <a:cubicBezTo>
                    <a:pt x="47335" y="10746"/>
                    <a:pt x="47335" y="10279"/>
                    <a:pt x="47001" y="10179"/>
                  </a:cubicBezTo>
                  <a:lnTo>
                    <a:pt x="29755" y="205"/>
                  </a:lnTo>
                  <a:cubicBezTo>
                    <a:pt x="29580" y="69"/>
                    <a:pt x="29383" y="1"/>
                    <a:pt x="29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952;p75">
              <a:extLst>
                <a:ext uri="{FF2B5EF4-FFF2-40B4-BE49-F238E27FC236}">
                  <a16:creationId xmlns:a16="http://schemas.microsoft.com/office/drawing/2014/main" id="{2B608E8E-80CD-4BE3-B222-187A64EDE136}"/>
                </a:ext>
              </a:extLst>
            </p:cNvPr>
            <p:cNvSpPr/>
            <p:nvPr/>
          </p:nvSpPr>
          <p:spPr>
            <a:xfrm>
              <a:off x="3926300" y="4009350"/>
              <a:ext cx="10875" cy="6275"/>
            </a:xfrm>
            <a:custGeom>
              <a:avLst/>
              <a:gdLst/>
              <a:ahLst/>
              <a:cxnLst/>
              <a:rect l="l" t="t" r="r" b="b"/>
              <a:pathLst>
                <a:path w="435" h="251" extrusionOk="0">
                  <a:moveTo>
                    <a:pt x="301" y="1"/>
                  </a:moveTo>
                  <a:cubicBezTo>
                    <a:pt x="276" y="1"/>
                    <a:pt x="251" y="9"/>
                    <a:pt x="234" y="26"/>
                  </a:cubicBezTo>
                  <a:lnTo>
                    <a:pt x="68" y="126"/>
                  </a:lnTo>
                  <a:cubicBezTo>
                    <a:pt x="1" y="159"/>
                    <a:pt x="1" y="192"/>
                    <a:pt x="68" y="226"/>
                  </a:cubicBezTo>
                  <a:cubicBezTo>
                    <a:pt x="84" y="242"/>
                    <a:pt x="109" y="251"/>
                    <a:pt x="134" y="251"/>
                  </a:cubicBezTo>
                  <a:cubicBezTo>
                    <a:pt x="159" y="251"/>
                    <a:pt x="184" y="242"/>
                    <a:pt x="201" y="226"/>
                  </a:cubicBezTo>
                  <a:lnTo>
                    <a:pt x="401" y="126"/>
                  </a:lnTo>
                  <a:cubicBezTo>
                    <a:pt x="434" y="92"/>
                    <a:pt x="434" y="59"/>
                    <a:pt x="401" y="26"/>
                  </a:cubicBezTo>
                  <a:lnTo>
                    <a:pt x="368" y="26"/>
                  </a:lnTo>
                  <a:cubicBezTo>
                    <a:pt x="351" y="9"/>
                    <a:pt x="326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953;p75">
              <a:extLst>
                <a:ext uri="{FF2B5EF4-FFF2-40B4-BE49-F238E27FC236}">
                  <a16:creationId xmlns:a16="http://schemas.microsoft.com/office/drawing/2014/main" id="{DCC3A6C7-967D-4A5F-A067-9C7CF7F6A4E5}"/>
                </a:ext>
              </a:extLst>
            </p:cNvPr>
            <p:cNvSpPr/>
            <p:nvPr/>
          </p:nvSpPr>
          <p:spPr>
            <a:xfrm>
              <a:off x="3934650" y="4012700"/>
              <a:ext cx="14200" cy="7300"/>
            </a:xfrm>
            <a:custGeom>
              <a:avLst/>
              <a:gdLst/>
              <a:ahLst/>
              <a:cxnLst/>
              <a:rect l="l" t="t" r="r" b="b"/>
              <a:pathLst>
                <a:path w="568" h="292" extrusionOk="0">
                  <a:moveTo>
                    <a:pt x="434" y="0"/>
                  </a:moveTo>
                  <a:cubicBezTo>
                    <a:pt x="409" y="0"/>
                    <a:pt x="384" y="8"/>
                    <a:pt x="367" y="25"/>
                  </a:cubicBezTo>
                  <a:lnTo>
                    <a:pt x="34" y="192"/>
                  </a:lnTo>
                  <a:cubicBezTo>
                    <a:pt x="0" y="225"/>
                    <a:pt x="0" y="259"/>
                    <a:pt x="34" y="292"/>
                  </a:cubicBezTo>
                  <a:lnTo>
                    <a:pt x="201" y="292"/>
                  </a:lnTo>
                  <a:lnTo>
                    <a:pt x="534" y="92"/>
                  </a:lnTo>
                  <a:cubicBezTo>
                    <a:pt x="567" y="92"/>
                    <a:pt x="567" y="25"/>
                    <a:pt x="534" y="25"/>
                  </a:cubicBezTo>
                  <a:lnTo>
                    <a:pt x="501" y="25"/>
                  </a:lnTo>
                  <a:cubicBezTo>
                    <a:pt x="484" y="8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954;p75">
              <a:extLst>
                <a:ext uri="{FF2B5EF4-FFF2-40B4-BE49-F238E27FC236}">
                  <a16:creationId xmlns:a16="http://schemas.microsoft.com/office/drawing/2014/main" id="{98FFFF64-92B3-4C39-9B3B-F9F3AD69DCCF}"/>
                </a:ext>
              </a:extLst>
            </p:cNvPr>
            <p:cNvSpPr/>
            <p:nvPr/>
          </p:nvSpPr>
          <p:spPr>
            <a:xfrm>
              <a:off x="3942975" y="4015200"/>
              <a:ext cx="16725" cy="9600"/>
            </a:xfrm>
            <a:custGeom>
              <a:avLst/>
              <a:gdLst/>
              <a:ahLst/>
              <a:cxnLst/>
              <a:rect l="l" t="t" r="r" b="b"/>
              <a:pathLst>
                <a:path w="669" h="384" extrusionOk="0">
                  <a:moveTo>
                    <a:pt x="568" y="0"/>
                  </a:moveTo>
                  <a:cubicBezTo>
                    <a:pt x="543" y="0"/>
                    <a:pt x="518" y="8"/>
                    <a:pt x="501" y="25"/>
                  </a:cubicBezTo>
                  <a:lnTo>
                    <a:pt x="34" y="292"/>
                  </a:lnTo>
                  <a:cubicBezTo>
                    <a:pt x="1" y="325"/>
                    <a:pt x="1" y="359"/>
                    <a:pt x="34" y="359"/>
                  </a:cubicBezTo>
                  <a:cubicBezTo>
                    <a:pt x="51" y="375"/>
                    <a:pt x="76" y="384"/>
                    <a:pt x="101" y="384"/>
                  </a:cubicBezTo>
                  <a:cubicBezTo>
                    <a:pt x="126" y="384"/>
                    <a:pt x="151" y="375"/>
                    <a:pt x="168" y="359"/>
                  </a:cubicBezTo>
                  <a:lnTo>
                    <a:pt x="635" y="92"/>
                  </a:lnTo>
                  <a:cubicBezTo>
                    <a:pt x="668" y="92"/>
                    <a:pt x="668" y="59"/>
                    <a:pt x="635" y="25"/>
                  </a:cubicBezTo>
                  <a:cubicBezTo>
                    <a:pt x="618" y="8"/>
                    <a:pt x="593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955;p75">
              <a:extLst>
                <a:ext uri="{FF2B5EF4-FFF2-40B4-BE49-F238E27FC236}">
                  <a16:creationId xmlns:a16="http://schemas.microsoft.com/office/drawing/2014/main" id="{95F129E6-AE79-4D8C-90EC-28BC6A6D4E6F}"/>
                </a:ext>
              </a:extLst>
            </p:cNvPr>
            <p:cNvSpPr/>
            <p:nvPr/>
          </p:nvSpPr>
          <p:spPr>
            <a:xfrm>
              <a:off x="3951325" y="4015200"/>
              <a:ext cx="25875" cy="14600"/>
            </a:xfrm>
            <a:custGeom>
              <a:avLst/>
              <a:gdLst/>
              <a:ahLst/>
              <a:cxnLst/>
              <a:rect l="l" t="t" r="r" b="b"/>
              <a:pathLst>
                <a:path w="1035" h="584" extrusionOk="0">
                  <a:moveTo>
                    <a:pt x="901" y="0"/>
                  </a:moveTo>
                  <a:cubicBezTo>
                    <a:pt x="876" y="0"/>
                    <a:pt x="851" y="8"/>
                    <a:pt x="834" y="25"/>
                  </a:cubicBezTo>
                  <a:lnTo>
                    <a:pt x="67" y="492"/>
                  </a:lnTo>
                  <a:cubicBezTo>
                    <a:pt x="1" y="492"/>
                    <a:pt x="1" y="526"/>
                    <a:pt x="67" y="559"/>
                  </a:cubicBezTo>
                  <a:cubicBezTo>
                    <a:pt x="84" y="576"/>
                    <a:pt x="109" y="584"/>
                    <a:pt x="134" y="584"/>
                  </a:cubicBezTo>
                  <a:cubicBezTo>
                    <a:pt x="159" y="584"/>
                    <a:pt x="184" y="576"/>
                    <a:pt x="201" y="559"/>
                  </a:cubicBezTo>
                  <a:lnTo>
                    <a:pt x="1001" y="125"/>
                  </a:lnTo>
                  <a:cubicBezTo>
                    <a:pt x="1035" y="92"/>
                    <a:pt x="1035" y="59"/>
                    <a:pt x="1001" y="25"/>
                  </a:cubicBezTo>
                  <a:lnTo>
                    <a:pt x="968" y="25"/>
                  </a:lnTo>
                  <a:cubicBezTo>
                    <a:pt x="951" y="8"/>
                    <a:pt x="926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956;p75">
              <a:extLst>
                <a:ext uri="{FF2B5EF4-FFF2-40B4-BE49-F238E27FC236}">
                  <a16:creationId xmlns:a16="http://schemas.microsoft.com/office/drawing/2014/main" id="{2DA288E4-3962-4015-9E90-5995A30AB592}"/>
                </a:ext>
              </a:extLst>
            </p:cNvPr>
            <p:cNvSpPr/>
            <p:nvPr/>
          </p:nvSpPr>
          <p:spPr>
            <a:xfrm>
              <a:off x="3967175" y="4032500"/>
              <a:ext cx="25875" cy="10025"/>
            </a:xfrm>
            <a:custGeom>
              <a:avLst/>
              <a:gdLst/>
              <a:ahLst/>
              <a:cxnLst/>
              <a:rect l="l" t="t" r="r" b="b"/>
              <a:pathLst>
                <a:path w="1035" h="401" extrusionOk="0">
                  <a:moveTo>
                    <a:pt x="801" y="34"/>
                  </a:moveTo>
                  <a:lnTo>
                    <a:pt x="501" y="200"/>
                  </a:lnTo>
                  <a:lnTo>
                    <a:pt x="234" y="34"/>
                  </a:lnTo>
                  <a:close/>
                  <a:moveTo>
                    <a:pt x="34" y="0"/>
                  </a:moveTo>
                  <a:lnTo>
                    <a:pt x="0" y="34"/>
                  </a:lnTo>
                  <a:lnTo>
                    <a:pt x="367" y="267"/>
                  </a:lnTo>
                  <a:lnTo>
                    <a:pt x="267" y="334"/>
                  </a:lnTo>
                  <a:cubicBezTo>
                    <a:pt x="267" y="334"/>
                    <a:pt x="267" y="367"/>
                    <a:pt x="267" y="367"/>
                  </a:cubicBezTo>
                  <a:lnTo>
                    <a:pt x="334" y="401"/>
                  </a:lnTo>
                  <a:lnTo>
                    <a:pt x="401" y="401"/>
                  </a:lnTo>
                  <a:lnTo>
                    <a:pt x="534" y="334"/>
                  </a:lnTo>
                  <a:lnTo>
                    <a:pt x="601" y="367"/>
                  </a:lnTo>
                  <a:lnTo>
                    <a:pt x="701" y="367"/>
                  </a:lnTo>
                  <a:cubicBezTo>
                    <a:pt x="701" y="334"/>
                    <a:pt x="701" y="334"/>
                    <a:pt x="701" y="334"/>
                  </a:cubicBezTo>
                  <a:lnTo>
                    <a:pt x="601" y="267"/>
                  </a:lnTo>
                  <a:lnTo>
                    <a:pt x="1034" y="34"/>
                  </a:lnTo>
                  <a:lnTo>
                    <a:pt x="1001" y="34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957;p75">
              <a:extLst>
                <a:ext uri="{FF2B5EF4-FFF2-40B4-BE49-F238E27FC236}">
                  <a16:creationId xmlns:a16="http://schemas.microsoft.com/office/drawing/2014/main" id="{7B4130E3-B3A0-42E4-B56D-0A112CC64461}"/>
                </a:ext>
              </a:extLst>
            </p:cNvPr>
            <p:cNvSpPr/>
            <p:nvPr/>
          </p:nvSpPr>
          <p:spPr>
            <a:xfrm>
              <a:off x="3985525" y="4038325"/>
              <a:ext cx="28375" cy="16700"/>
            </a:xfrm>
            <a:custGeom>
              <a:avLst/>
              <a:gdLst/>
              <a:ahLst/>
              <a:cxnLst/>
              <a:rect l="l" t="t" r="r" b="b"/>
              <a:pathLst>
                <a:path w="1135" h="668" extrusionOk="0">
                  <a:moveTo>
                    <a:pt x="534" y="1"/>
                  </a:moveTo>
                  <a:cubicBezTo>
                    <a:pt x="400" y="1"/>
                    <a:pt x="267" y="34"/>
                    <a:pt x="167" y="101"/>
                  </a:cubicBezTo>
                  <a:cubicBezTo>
                    <a:pt x="34" y="168"/>
                    <a:pt x="0" y="234"/>
                    <a:pt x="0" y="301"/>
                  </a:cubicBezTo>
                  <a:cubicBezTo>
                    <a:pt x="34" y="368"/>
                    <a:pt x="100" y="468"/>
                    <a:pt x="234" y="535"/>
                  </a:cubicBezTo>
                  <a:cubicBezTo>
                    <a:pt x="334" y="601"/>
                    <a:pt x="467" y="635"/>
                    <a:pt x="567" y="668"/>
                  </a:cubicBezTo>
                  <a:lnTo>
                    <a:pt x="634" y="668"/>
                  </a:lnTo>
                  <a:lnTo>
                    <a:pt x="901" y="501"/>
                  </a:lnTo>
                  <a:lnTo>
                    <a:pt x="934" y="468"/>
                  </a:lnTo>
                  <a:lnTo>
                    <a:pt x="901" y="468"/>
                  </a:lnTo>
                  <a:lnTo>
                    <a:pt x="667" y="301"/>
                  </a:lnTo>
                  <a:lnTo>
                    <a:pt x="534" y="301"/>
                  </a:lnTo>
                  <a:lnTo>
                    <a:pt x="534" y="334"/>
                  </a:lnTo>
                  <a:cubicBezTo>
                    <a:pt x="534" y="368"/>
                    <a:pt x="567" y="368"/>
                    <a:pt x="567" y="368"/>
                  </a:cubicBezTo>
                  <a:lnTo>
                    <a:pt x="734" y="434"/>
                  </a:lnTo>
                  <a:lnTo>
                    <a:pt x="534" y="535"/>
                  </a:lnTo>
                  <a:lnTo>
                    <a:pt x="434" y="535"/>
                  </a:lnTo>
                  <a:cubicBezTo>
                    <a:pt x="400" y="501"/>
                    <a:pt x="367" y="501"/>
                    <a:pt x="367" y="468"/>
                  </a:cubicBezTo>
                  <a:cubicBezTo>
                    <a:pt x="267" y="434"/>
                    <a:pt x="234" y="368"/>
                    <a:pt x="200" y="334"/>
                  </a:cubicBezTo>
                  <a:cubicBezTo>
                    <a:pt x="200" y="268"/>
                    <a:pt x="234" y="201"/>
                    <a:pt x="334" y="168"/>
                  </a:cubicBezTo>
                  <a:cubicBezTo>
                    <a:pt x="434" y="101"/>
                    <a:pt x="501" y="101"/>
                    <a:pt x="601" y="101"/>
                  </a:cubicBezTo>
                  <a:cubicBezTo>
                    <a:pt x="701" y="101"/>
                    <a:pt x="801" y="134"/>
                    <a:pt x="867" y="168"/>
                  </a:cubicBezTo>
                  <a:cubicBezTo>
                    <a:pt x="934" y="201"/>
                    <a:pt x="1001" y="234"/>
                    <a:pt x="1034" y="301"/>
                  </a:cubicBezTo>
                  <a:lnTo>
                    <a:pt x="1134" y="301"/>
                  </a:lnTo>
                  <a:cubicBezTo>
                    <a:pt x="1134" y="268"/>
                    <a:pt x="1101" y="234"/>
                    <a:pt x="1068" y="201"/>
                  </a:cubicBezTo>
                  <a:cubicBezTo>
                    <a:pt x="1034" y="168"/>
                    <a:pt x="968" y="134"/>
                    <a:pt x="934" y="134"/>
                  </a:cubicBezTo>
                  <a:cubicBezTo>
                    <a:pt x="801" y="34"/>
                    <a:pt x="6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958;p75">
              <a:extLst>
                <a:ext uri="{FF2B5EF4-FFF2-40B4-BE49-F238E27FC236}">
                  <a16:creationId xmlns:a16="http://schemas.microsoft.com/office/drawing/2014/main" id="{62D95558-E0AE-451B-A5D7-59EE6C2FEDDF}"/>
                </a:ext>
              </a:extLst>
            </p:cNvPr>
            <p:cNvSpPr/>
            <p:nvPr/>
          </p:nvSpPr>
          <p:spPr>
            <a:xfrm>
              <a:off x="4128950" y="4119225"/>
              <a:ext cx="25875" cy="15025"/>
            </a:xfrm>
            <a:custGeom>
              <a:avLst/>
              <a:gdLst/>
              <a:ahLst/>
              <a:cxnLst/>
              <a:rect l="l" t="t" r="r" b="b"/>
              <a:pathLst>
                <a:path w="1035" h="601" extrusionOk="0">
                  <a:moveTo>
                    <a:pt x="468" y="0"/>
                  </a:moveTo>
                  <a:lnTo>
                    <a:pt x="67" y="267"/>
                  </a:lnTo>
                  <a:cubicBezTo>
                    <a:pt x="1" y="267"/>
                    <a:pt x="1" y="334"/>
                    <a:pt x="67" y="334"/>
                  </a:cubicBezTo>
                  <a:lnTo>
                    <a:pt x="468" y="601"/>
                  </a:lnTo>
                  <a:lnTo>
                    <a:pt x="601" y="601"/>
                  </a:lnTo>
                  <a:lnTo>
                    <a:pt x="1001" y="334"/>
                  </a:lnTo>
                  <a:cubicBezTo>
                    <a:pt x="1035" y="334"/>
                    <a:pt x="1035" y="301"/>
                    <a:pt x="1001" y="2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959;p75">
              <a:extLst>
                <a:ext uri="{FF2B5EF4-FFF2-40B4-BE49-F238E27FC236}">
                  <a16:creationId xmlns:a16="http://schemas.microsoft.com/office/drawing/2014/main" id="{2091B037-050F-4411-B769-F214763FAC6A}"/>
                </a:ext>
              </a:extLst>
            </p:cNvPr>
            <p:cNvSpPr/>
            <p:nvPr/>
          </p:nvSpPr>
          <p:spPr>
            <a:xfrm>
              <a:off x="4143975" y="4117775"/>
              <a:ext cx="13350" cy="8150"/>
            </a:xfrm>
            <a:custGeom>
              <a:avLst/>
              <a:gdLst/>
              <a:ahLst/>
              <a:cxnLst/>
              <a:rect l="l" t="t" r="r" b="b"/>
              <a:pathLst>
                <a:path w="534" h="326" extrusionOk="0">
                  <a:moveTo>
                    <a:pt x="317" y="0"/>
                  </a:moveTo>
                  <a:cubicBezTo>
                    <a:pt x="267" y="0"/>
                    <a:pt x="217" y="8"/>
                    <a:pt x="167" y="25"/>
                  </a:cubicBezTo>
                  <a:lnTo>
                    <a:pt x="0" y="125"/>
                  </a:lnTo>
                  <a:lnTo>
                    <a:pt x="33" y="192"/>
                  </a:lnTo>
                  <a:lnTo>
                    <a:pt x="200" y="92"/>
                  </a:lnTo>
                  <a:cubicBezTo>
                    <a:pt x="234" y="75"/>
                    <a:pt x="267" y="67"/>
                    <a:pt x="304" y="67"/>
                  </a:cubicBezTo>
                  <a:cubicBezTo>
                    <a:pt x="342" y="67"/>
                    <a:pt x="384" y="75"/>
                    <a:pt x="434" y="92"/>
                  </a:cubicBezTo>
                  <a:cubicBezTo>
                    <a:pt x="434" y="92"/>
                    <a:pt x="467" y="125"/>
                    <a:pt x="467" y="125"/>
                  </a:cubicBezTo>
                  <a:cubicBezTo>
                    <a:pt x="467" y="159"/>
                    <a:pt x="467" y="159"/>
                    <a:pt x="434" y="192"/>
                  </a:cubicBezTo>
                  <a:lnTo>
                    <a:pt x="267" y="259"/>
                  </a:lnTo>
                  <a:lnTo>
                    <a:pt x="300" y="325"/>
                  </a:lnTo>
                  <a:lnTo>
                    <a:pt x="467" y="259"/>
                  </a:lnTo>
                  <a:cubicBezTo>
                    <a:pt x="534" y="192"/>
                    <a:pt x="534" y="58"/>
                    <a:pt x="467" y="25"/>
                  </a:cubicBezTo>
                  <a:cubicBezTo>
                    <a:pt x="417" y="8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960;p75">
              <a:extLst>
                <a:ext uri="{FF2B5EF4-FFF2-40B4-BE49-F238E27FC236}">
                  <a16:creationId xmlns:a16="http://schemas.microsoft.com/office/drawing/2014/main" id="{EC01BB93-DCBB-4CC8-A0A0-CDA6C60F7CA6}"/>
                </a:ext>
              </a:extLst>
            </p:cNvPr>
            <p:cNvSpPr/>
            <p:nvPr/>
          </p:nvSpPr>
          <p:spPr>
            <a:xfrm>
              <a:off x="4303250" y="4218050"/>
              <a:ext cx="50050" cy="30050"/>
            </a:xfrm>
            <a:custGeom>
              <a:avLst/>
              <a:gdLst/>
              <a:ahLst/>
              <a:cxnLst/>
              <a:rect l="l" t="t" r="r" b="b"/>
              <a:pathLst>
                <a:path w="2002" h="1202" extrusionOk="0">
                  <a:moveTo>
                    <a:pt x="680" y="67"/>
                  </a:moveTo>
                  <a:cubicBezTo>
                    <a:pt x="726" y="67"/>
                    <a:pt x="767" y="84"/>
                    <a:pt x="801" y="117"/>
                  </a:cubicBezTo>
                  <a:lnTo>
                    <a:pt x="1902" y="717"/>
                  </a:lnTo>
                  <a:cubicBezTo>
                    <a:pt x="1902" y="751"/>
                    <a:pt x="1935" y="751"/>
                    <a:pt x="1935" y="751"/>
                  </a:cubicBezTo>
                  <a:cubicBezTo>
                    <a:pt x="1935" y="784"/>
                    <a:pt x="1935" y="818"/>
                    <a:pt x="1902" y="818"/>
                  </a:cubicBezTo>
                  <a:lnTo>
                    <a:pt x="1468" y="1051"/>
                  </a:lnTo>
                  <a:cubicBezTo>
                    <a:pt x="1435" y="1068"/>
                    <a:pt x="1393" y="1076"/>
                    <a:pt x="1347" y="1076"/>
                  </a:cubicBezTo>
                  <a:cubicBezTo>
                    <a:pt x="1301" y="1076"/>
                    <a:pt x="1251" y="1068"/>
                    <a:pt x="1201" y="1051"/>
                  </a:cubicBezTo>
                  <a:lnTo>
                    <a:pt x="100" y="417"/>
                  </a:lnTo>
                  <a:cubicBezTo>
                    <a:pt x="100" y="417"/>
                    <a:pt x="67" y="417"/>
                    <a:pt x="67" y="384"/>
                  </a:cubicBezTo>
                  <a:cubicBezTo>
                    <a:pt x="67" y="384"/>
                    <a:pt x="67" y="351"/>
                    <a:pt x="134" y="317"/>
                  </a:cubicBezTo>
                  <a:lnTo>
                    <a:pt x="534" y="117"/>
                  </a:lnTo>
                  <a:cubicBezTo>
                    <a:pt x="584" y="84"/>
                    <a:pt x="634" y="67"/>
                    <a:pt x="680" y="67"/>
                  </a:cubicBezTo>
                  <a:close/>
                  <a:moveTo>
                    <a:pt x="655" y="0"/>
                  </a:moveTo>
                  <a:cubicBezTo>
                    <a:pt x="601" y="0"/>
                    <a:pt x="551" y="17"/>
                    <a:pt x="501" y="50"/>
                  </a:cubicBezTo>
                  <a:lnTo>
                    <a:pt x="67" y="284"/>
                  </a:lnTo>
                  <a:cubicBezTo>
                    <a:pt x="34" y="284"/>
                    <a:pt x="0" y="351"/>
                    <a:pt x="0" y="384"/>
                  </a:cubicBezTo>
                  <a:cubicBezTo>
                    <a:pt x="0" y="417"/>
                    <a:pt x="0" y="451"/>
                    <a:pt x="0" y="451"/>
                  </a:cubicBezTo>
                  <a:cubicBezTo>
                    <a:pt x="0" y="484"/>
                    <a:pt x="34" y="484"/>
                    <a:pt x="67" y="517"/>
                  </a:cubicBezTo>
                  <a:lnTo>
                    <a:pt x="1168" y="1151"/>
                  </a:lnTo>
                  <a:cubicBezTo>
                    <a:pt x="1218" y="1184"/>
                    <a:pt x="1276" y="1201"/>
                    <a:pt x="1335" y="1201"/>
                  </a:cubicBezTo>
                  <a:cubicBezTo>
                    <a:pt x="1393" y="1201"/>
                    <a:pt x="1451" y="1184"/>
                    <a:pt x="1501" y="1151"/>
                  </a:cubicBezTo>
                  <a:lnTo>
                    <a:pt x="1902" y="918"/>
                  </a:lnTo>
                  <a:cubicBezTo>
                    <a:pt x="1968" y="884"/>
                    <a:pt x="2002" y="851"/>
                    <a:pt x="2002" y="784"/>
                  </a:cubicBezTo>
                  <a:cubicBezTo>
                    <a:pt x="2002" y="751"/>
                    <a:pt x="1968" y="684"/>
                    <a:pt x="1935" y="684"/>
                  </a:cubicBezTo>
                  <a:lnTo>
                    <a:pt x="834" y="50"/>
                  </a:lnTo>
                  <a:cubicBezTo>
                    <a:pt x="767" y="17"/>
                    <a:pt x="709" y="0"/>
                    <a:pt x="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961;p75">
              <a:extLst>
                <a:ext uri="{FF2B5EF4-FFF2-40B4-BE49-F238E27FC236}">
                  <a16:creationId xmlns:a16="http://schemas.microsoft.com/office/drawing/2014/main" id="{C5A29CDD-D899-455C-BB8E-14B88F5EEC91}"/>
                </a:ext>
              </a:extLst>
            </p:cNvPr>
            <p:cNvSpPr/>
            <p:nvPr/>
          </p:nvSpPr>
          <p:spPr>
            <a:xfrm>
              <a:off x="4309075" y="4222850"/>
              <a:ext cx="38400" cy="20450"/>
            </a:xfrm>
            <a:custGeom>
              <a:avLst/>
              <a:gdLst/>
              <a:ahLst/>
              <a:cxnLst/>
              <a:rect l="l" t="t" r="r" b="b"/>
              <a:pathLst>
                <a:path w="1536" h="818" extrusionOk="0">
                  <a:moveTo>
                    <a:pt x="434" y="0"/>
                  </a:moveTo>
                  <a:cubicBezTo>
                    <a:pt x="401" y="0"/>
                    <a:pt x="368" y="8"/>
                    <a:pt x="334" y="25"/>
                  </a:cubicBezTo>
                  <a:lnTo>
                    <a:pt x="1" y="225"/>
                  </a:lnTo>
                  <a:lnTo>
                    <a:pt x="968" y="792"/>
                  </a:lnTo>
                  <a:cubicBezTo>
                    <a:pt x="1001" y="809"/>
                    <a:pt x="1035" y="817"/>
                    <a:pt x="1068" y="817"/>
                  </a:cubicBezTo>
                  <a:cubicBezTo>
                    <a:pt x="1102" y="817"/>
                    <a:pt x="1135" y="809"/>
                    <a:pt x="1168" y="792"/>
                  </a:cubicBezTo>
                  <a:lnTo>
                    <a:pt x="1535" y="592"/>
                  </a:lnTo>
                  <a:lnTo>
                    <a:pt x="534" y="25"/>
                  </a:lnTo>
                  <a:cubicBezTo>
                    <a:pt x="501" y="8"/>
                    <a:pt x="468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962;p75">
              <a:extLst>
                <a:ext uri="{FF2B5EF4-FFF2-40B4-BE49-F238E27FC236}">
                  <a16:creationId xmlns:a16="http://schemas.microsoft.com/office/drawing/2014/main" id="{3DF6EAAB-762B-4B40-86E3-82534A20CE98}"/>
                </a:ext>
              </a:extLst>
            </p:cNvPr>
            <p:cNvSpPr/>
            <p:nvPr/>
          </p:nvSpPr>
          <p:spPr>
            <a:xfrm>
              <a:off x="4341600" y="4240975"/>
              <a:ext cx="12550" cy="6700"/>
            </a:xfrm>
            <a:custGeom>
              <a:avLst/>
              <a:gdLst/>
              <a:ahLst/>
              <a:cxnLst/>
              <a:rect l="l" t="t" r="r" b="b"/>
              <a:pathLst>
                <a:path w="502" h="268" extrusionOk="0">
                  <a:moveTo>
                    <a:pt x="368" y="1"/>
                  </a:moveTo>
                  <a:lnTo>
                    <a:pt x="1" y="201"/>
                  </a:lnTo>
                  <a:lnTo>
                    <a:pt x="67" y="267"/>
                  </a:lnTo>
                  <a:cubicBezTo>
                    <a:pt x="134" y="267"/>
                    <a:pt x="234" y="267"/>
                    <a:pt x="301" y="201"/>
                  </a:cubicBezTo>
                  <a:lnTo>
                    <a:pt x="368" y="167"/>
                  </a:lnTo>
                  <a:cubicBezTo>
                    <a:pt x="434" y="134"/>
                    <a:pt x="501" y="67"/>
                    <a:pt x="434" y="34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963;p75">
              <a:extLst>
                <a:ext uri="{FF2B5EF4-FFF2-40B4-BE49-F238E27FC236}">
                  <a16:creationId xmlns:a16="http://schemas.microsoft.com/office/drawing/2014/main" id="{24EBB618-5D67-4A45-8AEE-A056BDCF9C1E}"/>
                </a:ext>
              </a:extLst>
            </p:cNvPr>
            <p:cNvSpPr/>
            <p:nvPr/>
          </p:nvSpPr>
          <p:spPr>
            <a:xfrm>
              <a:off x="3867925" y="4121850"/>
              <a:ext cx="110100" cy="55575"/>
            </a:xfrm>
            <a:custGeom>
              <a:avLst/>
              <a:gdLst/>
              <a:ahLst/>
              <a:cxnLst/>
              <a:rect l="l" t="t" r="r" b="b"/>
              <a:pathLst>
                <a:path w="4404" h="2223" extrusionOk="0">
                  <a:moveTo>
                    <a:pt x="2640" y="404"/>
                  </a:moveTo>
                  <a:cubicBezTo>
                    <a:pt x="2820" y="404"/>
                    <a:pt x="3003" y="446"/>
                    <a:pt x="3170" y="529"/>
                  </a:cubicBezTo>
                  <a:cubicBezTo>
                    <a:pt x="3503" y="729"/>
                    <a:pt x="3570" y="996"/>
                    <a:pt x="3170" y="1330"/>
                  </a:cubicBezTo>
                  <a:cubicBezTo>
                    <a:pt x="2836" y="1330"/>
                    <a:pt x="2503" y="1296"/>
                    <a:pt x="2202" y="1130"/>
                  </a:cubicBezTo>
                  <a:cubicBezTo>
                    <a:pt x="1869" y="930"/>
                    <a:pt x="1802" y="729"/>
                    <a:pt x="2136" y="529"/>
                  </a:cubicBezTo>
                  <a:cubicBezTo>
                    <a:pt x="2286" y="446"/>
                    <a:pt x="2461" y="404"/>
                    <a:pt x="2640" y="404"/>
                  </a:cubicBezTo>
                  <a:close/>
                  <a:moveTo>
                    <a:pt x="2358" y="0"/>
                  </a:moveTo>
                  <a:cubicBezTo>
                    <a:pt x="2075" y="0"/>
                    <a:pt x="1794" y="53"/>
                    <a:pt x="1535" y="162"/>
                  </a:cubicBezTo>
                  <a:cubicBezTo>
                    <a:pt x="968" y="496"/>
                    <a:pt x="1135" y="896"/>
                    <a:pt x="1735" y="1263"/>
                  </a:cubicBezTo>
                  <a:cubicBezTo>
                    <a:pt x="2069" y="1430"/>
                    <a:pt x="2436" y="1530"/>
                    <a:pt x="2836" y="1530"/>
                  </a:cubicBezTo>
                  <a:cubicBezTo>
                    <a:pt x="2532" y="1727"/>
                    <a:pt x="2190" y="1827"/>
                    <a:pt x="1851" y="1827"/>
                  </a:cubicBezTo>
                  <a:cubicBezTo>
                    <a:pt x="1557" y="1827"/>
                    <a:pt x="1265" y="1752"/>
                    <a:pt x="1002" y="1597"/>
                  </a:cubicBezTo>
                  <a:cubicBezTo>
                    <a:pt x="801" y="1530"/>
                    <a:pt x="668" y="1363"/>
                    <a:pt x="635" y="1163"/>
                  </a:cubicBezTo>
                  <a:lnTo>
                    <a:pt x="1" y="1130"/>
                  </a:lnTo>
                  <a:lnTo>
                    <a:pt x="1" y="1130"/>
                  </a:lnTo>
                  <a:cubicBezTo>
                    <a:pt x="101" y="1463"/>
                    <a:pt x="334" y="1730"/>
                    <a:pt x="668" y="1864"/>
                  </a:cubicBezTo>
                  <a:cubicBezTo>
                    <a:pt x="1103" y="2105"/>
                    <a:pt x="1578" y="2223"/>
                    <a:pt x="2053" y="2223"/>
                  </a:cubicBezTo>
                  <a:cubicBezTo>
                    <a:pt x="2562" y="2223"/>
                    <a:pt x="3071" y="2089"/>
                    <a:pt x="3537" y="1830"/>
                  </a:cubicBezTo>
                  <a:cubicBezTo>
                    <a:pt x="4404" y="1296"/>
                    <a:pt x="4237" y="729"/>
                    <a:pt x="3537" y="329"/>
                  </a:cubicBezTo>
                  <a:cubicBezTo>
                    <a:pt x="3181" y="112"/>
                    <a:pt x="2768" y="0"/>
                    <a:pt x="23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964;p75">
              <a:extLst>
                <a:ext uri="{FF2B5EF4-FFF2-40B4-BE49-F238E27FC236}">
                  <a16:creationId xmlns:a16="http://schemas.microsoft.com/office/drawing/2014/main" id="{D3961860-4571-4950-ACFD-97B75A4540B4}"/>
                </a:ext>
              </a:extLst>
            </p:cNvPr>
            <p:cNvSpPr/>
            <p:nvPr/>
          </p:nvSpPr>
          <p:spPr>
            <a:xfrm>
              <a:off x="3937975" y="4170300"/>
              <a:ext cx="65925" cy="35800"/>
            </a:xfrm>
            <a:custGeom>
              <a:avLst/>
              <a:gdLst/>
              <a:ahLst/>
              <a:cxnLst/>
              <a:rect l="l" t="t" r="r" b="b"/>
              <a:pathLst>
                <a:path w="2637" h="1432" extrusionOk="0">
                  <a:moveTo>
                    <a:pt x="1923" y="1"/>
                  </a:moveTo>
                  <a:cubicBezTo>
                    <a:pt x="1825" y="1"/>
                    <a:pt x="1727" y="19"/>
                    <a:pt x="1635" y="59"/>
                  </a:cubicBezTo>
                  <a:cubicBezTo>
                    <a:pt x="1435" y="159"/>
                    <a:pt x="1469" y="359"/>
                    <a:pt x="1702" y="493"/>
                  </a:cubicBezTo>
                  <a:cubicBezTo>
                    <a:pt x="1827" y="564"/>
                    <a:pt x="1962" y="597"/>
                    <a:pt x="2101" y="597"/>
                  </a:cubicBezTo>
                  <a:cubicBezTo>
                    <a:pt x="2222" y="597"/>
                    <a:pt x="2345" y="572"/>
                    <a:pt x="2469" y="526"/>
                  </a:cubicBezTo>
                  <a:cubicBezTo>
                    <a:pt x="2636" y="426"/>
                    <a:pt x="2603" y="259"/>
                    <a:pt x="2369" y="126"/>
                  </a:cubicBezTo>
                  <a:cubicBezTo>
                    <a:pt x="2228" y="45"/>
                    <a:pt x="2074" y="1"/>
                    <a:pt x="1923" y="1"/>
                  </a:cubicBezTo>
                  <a:close/>
                  <a:moveTo>
                    <a:pt x="481" y="835"/>
                  </a:moveTo>
                  <a:cubicBezTo>
                    <a:pt x="378" y="835"/>
                    <a:pt x="273" y="853"/>
                    <a:pt x="168" y="893"/>
                  </a:cubicBezTo>
                  <a:cubicBezTo>
                    <a:pt x="1" y="993"/>
                    <a:pt x="34" y="1193"/>
                    <a:pt x="268" y="1327"/>
                  </a:cubicBezTo>
                  <a:cubicBezTo>
                    <a:pt x="393" y="1398"/>
                    <a:pt x="528" y="1431"/>
                    <a:pt x="667" y="1431"/>
                  </a:cubicBezTo>
                  <a:cubicBezTo>
                    <a:pt x="787" y="1431"/>
                    <a:pt x="911" y="1406"/>
                    <a:pt x="1035" y="1360"/>
                  </a:cubicBezTo>
                  <a:cubicBezTo>
                    <a:pt x="1202" y="1260"/>
                    <a:pt x="1168" y="1093"/>
                    <a:pt x="935" y="960"/>
                  </a:cubicBezTo>
                  <a:cubicBezTo>
                    <a:pt x="793" y="879"/>
                    <a:pt x="640" y="835"/>
                    <a:pt x="481" y="8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965;p75">
              <a:extLst>
                <a:ext uri="{FF2B5EF4-FFF2-40B4-BE49-F238E27FC236}">
                  <a16:creationId xmlns:a16="http://schemas.microsoft.com/office/drawing/2014/main" id="{4B06FB22-555D-42B3-A668-6FDAE18102FC}"/>
                </a:ext>
              </a:extLst>
            </p:cNvPr>
            <p:cNvSpPr/>
            <p:nvPr/>
          </p:nvSpPr>
          <p:spPr>
            <a:xfrm>
              <a:off x="3981350" y="4187550"/>
              <a:ext cx="106775" cy="55175"/>
            </a:xfrm>
            <a:custGeom>
              <a:avLst/>
              <a:gdLst/>
              <a:ahLst/>
              <a:cxnLst/>
              <a:rect l="l" t="t" r="r" b="b"/>
              <a:pathLst>
                <a:path w="4271" h="2207" extrusionOk="0">
                  <a:moveTo>
                    <a:pt x="2676" y="407"/>
                  </a:moveTo>
                  <a:cubicBezTo>
                    <a:pt x="2872" y="407"/>
                    <a:pt x="3034" y="456"/>
                    <a:pt x="3169" y="536"/>
                  </a:cubicBezTo>
                  <a:cubicBezTo>
                    <a:pt x="3503" y="737"/>
                    <a:pt x="3503" y="1037"/>
                    <a:pt x="2736" y="1437"/>
                  </a:cubicBezTo>
                  <a:cubicBezTo>
                    <a:pt x="2279" y="1707"/>
                    <a:pt x="1913" y="1822"/>
                    <a:pt x="1613" y="1822"/>
                  </a:cubicBezTo>
                  <a:cubicBezTo>
                    <a:pt x="1431" y="1822"/>
                    <a:pt x="1273" y="1780"/>
                    <a:pt x="1135" y="1704"/>
                  </a:cubicBezTo>
                  <a:cubicBezTo>
                    <a:pt x="801" y="1504"/>
                    <a:pt x="801" y="1204"/>
                    <a:pt x="1568" y="770"/>
                  </a:cubicBezTo>
                  <a:cubicBezTo>
                    <a:pt x="2025" y="512"/>
                    <a:pt x="2387" y="407"/>
                    <a:pt x="2676" y="407"/>
                  </a:cubicBezTo>
                  <a:close/>
                  <a:moveTo>
                    <a:pt x="2307" y="1"/>
                  </a:moveTo>
                  <a:cubicBezTo>
                    <a:pt x="1823" y="1"/>
                    <a:pt x="1345" y="135"/>
                    <a:pt x="934" y="403"/>
                  </a:cubicBezTo>
                  <a:cubicBezTo>
                    <a:pt x="34" y="937"/>
                    <a:pt x="0" y="1504"/>
                    <a:pt x="734" y="1904"/>
                  </a:cubicBezTo>
                  <a:cubicBezTo>
                    <a:pt x="1121" y="2105"/>
                    <a:pt x="1545" y="2206"/>
                    <a:pt x="1967" y="2206"/>
                  </a:cubicBezTo>
                  <a:cubicBezTo>
                    <a:pt x="2454" y="2206"/>
                    <a:pt x="2941" y="2072"/>
                    <a:pt x="3369" y="1804"/>
                  </a:cubicBezTo>
                  <a:cubicBezTo>
                    <a:pt x="4270" y="1270"/>
                    <a:pt x="4270" y="737"/>
                    <a:pt x="3536" y="303"/>
                  </a:cubicBezTo>
                  <a:cubicBezTo>
                    <a:pt x="3149" y="102"/>
                    <a:pt x="2726" y="1"/>
                    <a:pt x="23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966;p75">
              <a:extLst>
                <a:ext uri="{FF2B5EF4-FFF2-40B4-BE49-F238E27FC236}">
                  <a16:creationId xmlns:a16="http://schemas.microsoft.com/office/drawing/2014/main" id="{98D206EE-046C-4C54-9451-DDF5ED215A2B}"/>
                </a:ext>
              </a:extLst>
            </p:cNvPr>
            <p:cNvSpPr/>
            <p:nvPr/>
          </p:nvSpPr>
          <p:spPr>
            <a:xfrm>
              <a:off x="4053900" y="4229250"/>
              <a:ext cx="105925" cy="55150"/>
            </a:xfrm>
            <a:custGeom>
              <a:avLst/>
              <a:gdLst/>
              <a:ahLst/>
              <a:cxnLst/>
              <a:rect l="l" t="t" r="r" b="b"/>
              <a:pathLst>
                <a:path w="4237" h="2206" extrusionOk="0">
                  <a:moveTo>
                    <a:pt x="2617" y="397"/>
                  </a:moveTo>
                  <a:cubicBezTo>
                    <a:pt x="2825" y="397"/>
                    <a:pt x="2995" y="452"/>
                    <a:pt x="3136" y="536"/>
                  </a:cubicBezTo>
                  <a:cubicBezTo>
                    <a:pt x="3470" y="736"/>
                    <a:pt x="3470" y="1003"/>
                    <a:pt x="2736" y="1437"/>
                  </a:cubicBezTo>
                  <a:cubicBezTo>
                    <a:pt x="2258" y="1707"/>
                    <a:pt x="1897" y="1822"/>
                    <a:pt x="1604" y="1822"/>
                  </a:cubicBezTo>
                  <a:cubicBezTo>
                    <a:pt x="1426" y="1822"/>
                    <a:pt x="1273" y="1779"/>
                    <a:pt x="1135" y="1704"/>
                  </a:cubicBezTo>
                  <a:cubicBezTo>
                    <a:pt x="768" y="1504"/>
                    <a:pt x="801" y="1203"/>
                    <a:pt x="1535" y="770"/>
                  </a:cubicBezTo>
                  <a:cubicBezTo>
                    <a:pt x="1978" y="500"/>
                    <a:pt x="2333" y="397"/>
                    <a:pt x="2617" y="397"/>
                  </a:cubicBezTo>
                  <a:close/>
                  <a:moveTo>
                    <a:pt x="2302" y="1"/>
                  </a:moveTo>
                  <a:cubicBezTo>
                    <a:pt x="1824" y="1"/>
                    <a:pt x="1345" y="135"/>
                    <a:pt x="934" y="403"/>
                  </a:cubicBezTo>
                  <a:cubicBezTo>
                    <a:pt x="0" y="937"/>
                    <a:pt x="0" y="1470"/>
                    <a:pt x="734" y="1904"/>
                  </a:cubicBezTo>
                  <a:cubicBezTo>
                    <a:pt x="1122" y="2105"/>
                    <a:pt x="1545" y="2206"/>
                    <a:pt x="1964" y="2206"/>
                  </a:cubicBezTo>
                  <a:cubicBezTo>
                    <a:pt x="2447" y="2206"/>
                    <a:pt x="2925" y="2072"/>
                    <a:pt x="3336" y="1804"/>
                  </a:cubicBezTo>
                  <a:cubicBezTo>
                    <a:pt x="4237" y="1270"/>
                    <a:pt x="4237" y="736"/>
                    <a:pt x="3503" y="303"/>
                  </a:cubicBezTo>
                  <a:cubicBezTo>
                    <a:pt x="3131" y="102"/>
                    <a:pt x="2716" y="1"/>
                    <a:pt x="2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967;p75">
              <a:extLst>
                <a:ext uri="{FF2B5EF4-FFF2-40B4-BE49-F238E27FC236}">
                  <a16:creationId xmlns:a16="http://schemas.microsoft.com/office/drawing/2014/main" id="{47B94603-12AA-48E8-935D-F7363AA17987}"/>
                </a:ext>
              </a:extLst>
            </p:cNvPr>
            <p:cNvSpPr/>
            <p:nvPr/>
          </p:nvSpPr>
          <p:spPr>
            <a:xfrm>
              <a:off x="3580225" y="4168850"/>
              <a:ext cx="498725" cy="285425"/>
            </a:xfrm>
            <a:custGeom>
              <a:avLst/>
              <a:gdLst/>
              <a:ahLst/>
              <a:cxnLst/>
              <a:rect l="l" t="t" r="r" b="b"/>
              <a:pathLst>
                <a:path w="19949" h="11417" extrusionOk="0">
                  <a:moveTo>
                    <a:pt x="4571" y="0"/>
                  </a:moveTo>
                  <a:cubicBezTo>
                    <a:pt x="4379" y="0"/>
                    <a:pt x="4187" y="50"/>
                    <a:pt x="4003" y="150"/>
                  </a:cubicBezTo>
                  <a:lnTo>
                    <a:pt x="301" y="2285"/>
                  </a:lnTo>
                  <a:cubicBezTo>
                    <a:pt x="1" y="2385"/>
                    <a:pt x="1" y="2819"/>
                    <a:pt x="301" y="2919"/>
                  </a:cubicBezTo>
                  <a:lnTo>
                    <a:pt x="14811" y="11292"/>
                  </a:lnTo>
                  <a:cubicBezTo>
                    <a:pt x="14995" y="11375"/>
                    <a:pt x="15186" y="11417"/>
                    <a:pt x="15378" y="11417"/>
                  </a:cubicBezTo>
                  <a:cubicBezTo>
                    <a:pt x="15570" y="11417"/>
                    <a:pt x="15762" y="11375"/>
                    <a:pt x="15945" y="11292"/>
                  </a:cubicBezTo>
                  <a:lnTo>
                    <a:pt x="19648" y="9157"/>
                  </a:lnTo>
                  <a:cubicBezTo>
                    <a:pt x="19948" y="8957"/>
                    <a:pt x="19948" y="8690"/>
                    <a:pt x="19648" y="8490"/>
                  </a:cubicBezTo>
                  <a:lnTo>
                    <a:pt x="5138" y="150"/>
                  </a:lnTo>
                  <a:cubicBezTo>
                    <a:pt x="4954" y="50"/>
                    <a:pt x="4762" y="0"/>
                    <a:pt x="457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968;p75">
              <a:extLst>
                <a:ext uri="{FF2B5EF4-FFF2-40B4-BE49-F238E27FC236}">
                  <a16:creationId xmlns:a16="http://schemas.microsoft.com/office/drawing/2014/main" id="{9DB1F0BF-7E49-4CE8-8FF4-BE80DEEA2DAE}"/>
                </a:ext>
              </a:extLst>
            </p:cNvPr>
            <p:cNvSpPr/>
            <p:nvPr/>
          </p:nvSpPr>
          <p:spPr>
            <a:xfrm>
              <a:off x="3818725" y="4272450"/>
              <a:ext cx="117625" cy="66325"/>
            </a:xfrm>
            <a:custGeom>
              <a:avLst/>
              <a:gdLst/>
              <a:ahLst/>
              <a:cxnLst/>
              <a:rect l="l" t="t" r="r" b="b"/>
              <a:pathLst>
                <a:path w="4705" h="2653" extrusionOk="0">
                  <a:moveTo>
                    <a:pt x="480" y="1"/>
                  </a:moveTo>
                  <a:cubicBezTo>
                    <a:pt x="376" y="1"/>
                    <a:pt x="268" y="26"/>
                    <a:pt x="168" y="76"/>
                  </a:cubicBezTo>
                  <a:cubicBezTo>
                    <a:pt x="1" y="143"/>
                    <a:pt x="1" y="309"/>
                    <a:pt x="168" y="409"/>
                  </a:cubicBezTo>
                  <a:lnTo>
                    <a:pt x="3904" y="2578"/>
                  </a:lnTo>
                  <a:cubicBezTo>
                    <a:pt x="4004" y="2628"/>
                    <a:pt x="4112" y="2653"/>
                    <a:pt x="4220" y="2653"/>
                  </a:cubicBezTo>
                  <a:cubicBezTo>
                    <a:pt x="4329" y="2653"/>
                    <a:pt x="4437" y="2628"/>
                    <a:pt x="4537" y="2578"/>
                  </a:cubicBezTo>
                  <a:cubicBezTo>
                    <a:pt x="4704" y="2511"/>
                    <a:pt x="4704" y="2344"/>
                    <a:pt x="4537" y="2244"/>
                  </a:cubicBezTo>
                  <a:lnTo>
                    <a:pt x="768" y="76"/>
                  </a:lnTo>
                  <a:cubicBezTo>
                    <a:pt x="685" y="26"/>
                    <a:pt x="585" y="1"/>
                    <a:pt x="4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969;p75">
              <a:extLst>
                <a:ext uri="{FF2B5EF4-FFF2-40B4-BE49-F238E27FC236}">
                  <a16:creationId xmlns:a16="http://schemas.microsoft.com/office/drawing/2014/main" id="{B3AC7565-7B61-4BE5-B6C1-781D38AAE9D1}"/>
                </a:ext>
              </a:extLst>
            </p:cNvPr>
            <p:cNvSpPr/>
            <p:nvPr/>
          </p:nvSpPr>
          <p:spPr>
            <a:xfrm>
              <a:off x="3789550" y="4289125"/>
              <a:ext cx="214350" cy="122200"/>
            </a:xfrm>
            <a:custGeom>
              <a:avLst/>
              <a:gdLst/>
              <a:ahLst/>
              <a:cxnLst/>
              <a:rect l="l" t="t" r="r" b="b"/>
              <a:pathLst>
                <a:path w="8574" h="4888" extrusionOk="0">
                  <a:moveTo>
                    <a:pt x="480" y="1"/>
                  </a:moveTo>
                  <a:cubicBezTo>
                    <a:pt x="376" y="1"/>
                    <a:pt x="267" y="26"/>
                    <a:pt x="167" y="76"/>
                  </a:cubicBezTo>
                  <a:cubicBezTo>
                    <a:pt x="0" y="176"/>
                    <a:pt x="0" y="343"/>
                    <a:pt x="167" y="410"/>
                  </a:cubicBezTo>
                  <a:lnTo>
                    <a:pt x="7772" y="4813"/>
                  </a:lnTo>
                  <a:cubicBezTo>
                    <a:pt x="7873" y="4863"/>
                    <a:pt x="7981" y="4888"/>
                    <a:pt x="8085" y="4888"/>
                  </a:cubicBezTo>
                  <a:cubicBezTo>
                    <a:pt x="8189" y="4888"/>
                    <a:pt x="8290" y="4863"/>
                    <a:pt x="8373" y="4813"/>
                  </a:cubicBezTo>
                  <a:cubicBezTo>
                    <a:pt x="8573" y="4713"/>
                    <a:pt x="8540" y="4579"/>
                    <a:pt x="8373" y="4479"/>
                  </a:cubicBezTo>
                  <a:lnTo>
                    <a:pt x="767" y="76"/>
                  </a:lnTo>
                  <a:cubicBezTo>
                    <a:pt x="684" y="26"/>
                    <a:pt x="584" y="1"/>
                    <a:pt x="4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970;p75">
              <a:extLst>
                <a:ext uri="{FF2B5EF4-FFF2-40B4-BE49-F238E27FC236}">
                  <a16:creationId xmlns:a16="http://schemas.microsoft.com/office/drawing/2014/main" id="{A61672C6-A2A5-4AF0-BF12-450F7E31B929}"/>
                </a:ext>
              </a:extLst>
            </p:cNvPr>
            <p:cNvSpPr/>
            <p:nvPr/>
          </p:nvSpPr>
          <p:spPr>
            <a:xfrm>
              <a:off x="3761200" y="4305825"/>
              <a:ext cx="213500" cy="122175"/>
            </a:xfrm>
            <a:custGeom>
              <a:avLst/>
              <a:gdLst/>
              <a:ahLst/>
              <a:cxnLst/>
              <a:rect l="l" t="t" r="r" b="b"/>
              <a:pathLst>
                <a:path w="8540" h="4887" extrusionOk="0">
                  <a:moveTo>
                    <a:pt x="467" y="0"/>
                  </a:moveTo>
                  <a:cubicBezTo>
                    <a:pt x="367" y="0"/>
                    <a:pt x="267" y="25"/>
                    <a:pt x="167" y="75"/>
                  </a:cubicBezTo>
                  <a:cubicBezTo>
                    <a:pt x="0" y="175"/>
                    <a:pt x="0" y="309"/>
                    <a:pt x="167" y="409"/>
                  </a:cubicBezTo>
                  <a:lnTo>
                    <a:pt x="7772" y="4812"/>
                  </a:lnTo>
                  <a:cubicBezTo>
                    <a:pt x="7856" y="4862"/>
                    <a:pt x="7956" y="4887"/>
                    <a:pt x="8060" y="4887"/>
                  </a:cubicBezTo>
                  <a:cubicBezTo>
                    <a:pt x="8164" y="4887"/>
                    <a:pt x="8273" y="4862"/>
                    <a:pt x="8373" y="4812"/>
                  </a:cubicBezTo>
                  <a:cubicBezTo>
                    <a:pt x="8540" y="4712"/>
                    <a:pt x="8540" y="4545"/>
                    <a:pt x="8373" y="4445"/>
                  </a:cubicBezTo>
                  <a:lnTo>
                    <a:pt x="767" y="75"/>
                  </a:lnTo>
                  <a:cubicBezTo>
                    <a:pt x="667" y="25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971;p75">
              <a:extLst>
                <a:ext uri="{FF2B5EF4-FFF2-40B4-BE49-F238E27FC236}">
                  <a16:creationId xmlns:a16="http://schemas.microsoft.com/office/drawing/2014/main" id="{0861C31F-6EF0-4517-AD77-4A68AB5D1157}"/>
                </a:ext>
              </a:extLst>
            </p:cNvPr>
            <p:cNvSpPr/>
            <p:nvPr/>
          </p:nvSpPr>
          <p:spPr>
            <a:xfrm>
              <a:off x="3639425" y="420012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3003" y="234"/>
                  </a:moveTo>
                  <a:cubicBezTo>
                    <a:pt x="3103" y="234"/>
                    <a:pt x="3237" y="267"/>
                    <a:pt x="3337" y="300"/>
                  </a:cubicBezTo>
                  <a:cubicBezTo>
                    <a:pt x="3470" y="334"/>
                    <a:pt x="3604" y="367"/>
                    <a:pt x="3737" y="434"/>
                  </a:cubicBezTo>
                  <a:cubicBezTo>
                    <a:pt x="3937" y="567"/>
                    <a:pt x="4004" y="567"/>
                    <a:pt x="4471" y="867"/>
                  </a:cubicBezTo>
                  <a:cubicBezTo>
                    <a:pt x="4938" y="1134"/>
                    <a:pt x="5005" y="1168"/>
                    <a:pt x="5171" y="1268"/>
                  </a:cubicBezTo>
                  <a:cubicBezTo>
                    <a:pt x="5271" y="1334"/>
                    <a:pt x="5371" y="1401"/>
                    <a:pt x="5438" y="1501"/>
                  </a:cubicBezTo>
                  <a:cubicBezTo>
                    <a:pt x="5538" y="1635"/>
                    <a:pt x="5538" y="1801"/>
                    <a:pt x="5438" y="1901"/>
                  </a:cubicBezTo>
                  <a:cubicBezTo>
                    <a:pt x="5371" y="2002"/>
                    <a:pt x="5271" y="2068"/>
                    <a:pt x="5171" y="2135"/>
                  </a:cubicBezTo>
                  <a:cubicBezTo>
                    <a:pt x="5005" y="2235"/>
                    <a:pt x="4938" y="2268"/>
                    <a:pt x="4471" y="2535"/>
                  </a:cubicBezTo>
                  <a:cubicBezTo>
                    <a:pt x="4004" y="2835"/>
                    <a:pt x="3937" y="2869"/>
                    <a:pt x="3737" y="2969"/>
                  </a:cubicBezTo>
                  <a:cubicBezTo>
                    <a:pt x="3604" y="3036"/>
                    <a:pt x="3470" y="3069"/>
                    <a:pt x="3337" y="3136"/>
                  </a:cubicBezTo>
                  <a:cubicBezTo>
                    <a:pt x="3237" y="3169"/>
                    <a:pt x="3103" y="3169"/>
                    <a:pt x="3003" y="3169"/>
                  </a:cubicBezTo>
                  <a:cubicBezTo>
                    <a:pt x="2870" y="3169"/>
                    <a:pt x="2770" y="3136"/>
                    <a:pt x="2670" y="3136"/>
                  </a:cubicBezTo>
                  <a:cubicBezTo>
                    <a:pt x="2536" y="3069"/>
                    <a:pt x="2403" y="3036"/>
                    <a:pt x="2269" y="2969"/>
                  </a:cubicBezTo>
                  <a:cubicBezTo>
                    <a:pt x="2069" y="2869"/>
                    <a:pt x="2002" y="2835"/>
                    <a:pt x="1535" y="2535"/>
                  </a:cubicBezTo>
                  <a:cubicBezTo>
                    <a:pt x="1035" y="2268"/>
                    <a:pt x="1002" y="2235"/>
                    <a:pt x="802" y="2135"/>
                  </a:cubicBezTo>
                  <a:cubicBezTo>
                    <a:pt x="701" y="2068"/>
                    <a:pt x="635" y="2002"/>
                    <a:pt x="535" y="1901"/>
                  </a:cubicBezTo>
                  <a:cubicBezTo>
                    <a:pt x="435" y="1801"/>
                    <a:pt x="435" y="1635"/>
                    <a:pt x="535" y="1501"/>
                  </a:cubicBezTo>
                  <a:cubicBezTo>
                    <a:pt x="601" y="1401"/>
                    <a:pt x="701" y="1334"/>
                    <a:pt x="802" y="1268"/>
                  </a:cubicBezTo>
                  <a:cubicBezTo>
                    <a:pt x="1002" y="1168"/>
                    <a:pt x="1068" y="1134"/>
                    <a:pt x="1535" y="867"/>
                  </a:cubicBezTo>
                  <a:cubicBezTo>
                    <a:pt x="2002" y="601"/>
                    <a:pt x="2069" y="567"/>
                    <a:pt x="2269" y="434"/>
                  </a:cubicBezTo>
                  <a:cubicBezTo>
                    <a:pt x="2403" y="367"/>
                    <a:pt x="2536" y="334"/>
                    <a:pt x="2670" y="300"/>
                  </a:cubicBezTo>
                  <a:cubicBezTo>
                    <a:pt x="2770" y="267"/>
                    <a:pt x="2870" y="234"/>
                    <a:pt x="3003" y="234"/>
                  </a:cubicBezTo>
                  <a:close/>
                  <a:moveTo>
                    <a:pt x="3003" y="0"/>
                  </a:moveTo>
                  <a:cubicBezTo>
                    <a:pt x="2836" y="0"/>
                    <a:pt x="2636" y="0"/>
                    <a:pt x="2469" y="67"/>
                  </a:cubicBezTo>
                  <a:cubicBezTo>
                    <a:pt x="2303" y="100"/>
                    <a:pt x="2136" y="167"/>
                    <a:pt x="1969" y="267"/>
                  </a:cubicBezTo>
                  <a:cubicBezTo>
                    <a:pt x="1769" y="367"/>
                    <a:pt x="1702" y="400"/>
                    <a:pt x="1202" y="667"/>
                  </a:cubicBezTo>
                  <a:cubicBezTo>
                    <a:pt x="701" y="967"/>
                    <a:pt x="668" y="1001"/>
                    <a:pt x="468" y="1101"/>
                  </a:cubicBezTo>
                  <a:cubicBezTo>
                    <a:pt x="335" y="1168"/>
                    <a:pt x="234" y="1268"/>
                    <a:pt x="134" y="1401"/>
                  </a:cubicBezTo>
                  <a:cubicBezTo>
                    <a:pt x="68" y="1468"/>
                    <a:pt x="1" y="1601"/>
                    <a:pt x="1" y="1701"/>
                  </a:cubicBezTo>
                  <a:cubicBezTo>
                    <a:pt x="1" y="1801"/>
                    <a:pt x="68" y="1901"/>
                    <a:pt x="134" y="2002"/>
                  </a:cubicBezTo>
                  <a:cubicBezTo>
                    <a:pt x="234" y="2102"/>
                    <a:pt x="335" y="2235"/>
                    <a:pt x="468" y="2302"/>
                  </a:cubicBezTo>
                  <a:cubicBezTo>
                    <a:pt x="668" y="2402"/>
                    <a:pt x="701" y="2469"/>
                    <a:pt x="1202" y="2702"/>
                  </a:cubicBezTo>
                  <a:cubicBezTo>
                    <a:pt x="1702" y="2969"/>
                    <a:pt x="1769" y="3036"/>
                    <a:pt x="1969" y="3136"/>
                  </a:cubicBezTo>
                  <a:cubicBezTo>
                    <a:pt x="2136" y="3236"/>
                    <a:pt x="2303" y="3302"/>
                    <a:pt x="2469" y="3336"/>
                  </a:cubicBezTo>
                  <a:cubicBezTo>
                    <a:pt x="2636" y="3369"/>
                    <a:pt x="2836" y="3403"/>
                    <a:pt x="3003" y="3403"/>
                  </a:cubicBezTo>
                  <a:cubicBezTo>
                    <a:pt x="3170" y="3403"/>
                    <a:pt x="3337" y="3369"/>
                    <a:pt x="3537" y="3336"/>
                  </a:cubicBezTo>
                  <a:cubicBezTo>
                    <a:pt x="3704" y="3302"/>
                    <a:pt x="3870" y="3202"/>
                    <a:pt x="4037" y="3136"/>
                  </a:cubicBezTo>
                  <a:cubicBezTo>
                    <a:pt x="4237" y="3036"/>
                    <a:pt x="4304" y="3002"/>
                    <a:pt x="4804" y="2702"/>
                  </a:cubicBezTo>
                  <a:cubicBezTo>
                    <a:pt x="5271" y="2435"/>
                    <a:pt x="5338" y="2402"/>
                    <a:pt x="5505" y="2302"/>
                  </a:cubicBezTo>
                  <a:cubicBezTo>
                    <a:pt x="5638" y="2235"/>
                    <a:pt x="5772" y="2135"/>
                    <a:pt x="5872" y="2002"/>
                  </a:cubicBezTo>
                  <a:cubicBezTo>
                    <a:pt x="5939" y="1901"/>
                    <a:pt x="5972" y="1801"/>
                    <a:pt x="5972" y="1701"/>
                  </a:cubicBezTo>
                  <a:cubicBezTo>
                    <a:pt x="5972" y="1601"/>
                    <a:pt x="5939" y="1468"/>
                    <a:pt x="5872" y="1401"/>
                  </a:cubicBezTo>
                  <a:cubicBezTo>
                    <a:pt x="5772" y="1268"/>
                    <a:pt x="5638" y="1168"/>
                    <a:pt x="5505" y="1101"/>
                  </a:cubicBezTo>
                  <a:cubicBezTo>
                    <a:pt x="5338" y="967"/>
                    <a:pt x="5271" y="934"/>
                    <a:pt x="4804" y="667"/>
                  </a:cubicBezTo>
                  <a:cubicBezTo>
                    <a:pt x="4304" y="400"/>
                    <a:pt x="4237" y="367"/>
                    <a:pt x="4037" y="267"/>
                  </a:cubicBezTo>
                  <a:cubicBezTo>
                    <a:pt x="3870" y="167"/>
                    <a:pt x="3704" y="100"/>
                    <a:pt x="3537" y="67"/>
                  </a:cubicBezTo>
                  <a:cubicBezTo>
                    <a:pt x="3337" y="0"/>
                    <a:pt x="3170" y="0"/>
                    <a:pt x="3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972;p75">
              <a:extLst>
                <a:ext uri="{FF2B5EF4-FFF2-40B4-BE49-F238E27FC236}">
                  <a16:creationId xmlns:a16="http://schemas.microsoft.com/office/drawing/2014/main" id="{133881DA-ED8D-4F15-B445-B812291C9809}"/>
                </a:ext>
              </a:extLst>
            </p:cNvPr>
            <p:cNvSpPr/>
            <p:nvPr/>
          </p:nvSpPr>
          <p:spPr>
            <a:xfrm>
              <a:off x="3678625" y="4224300"/>
              <a:ext cx="71750" cy="37350"/>
            </a:xfrm>
            <a:custGeom>
              <a:avLst/>
              <a:gdLst/>
              <a:ahLst/>
              <a:cxnLst/>
              <a:rect l="l" t="t" r="r" b="b"/>
              <a:pathLst>
                <a:path w="2870" h="1494" extrusionOk="0">
                  <a:moveTo>
                    <a:pt x="1423" y="251"/>
                  </a:moveTo>
                  <a:cubicBezTo>
                    <a:pt x="1627" y="251"/>
                    <a:pt x="1835" y="301"/>
                    <a:pt x="2036" y="401"/>
                  </a:cubicBezTo>
                  <a:cubicBezTo>
                    <a:pt x="2369" y="501"/>
                    <a:pt x="2369" y="968"/>
                    <a:pt x="2036" y="1101"/>
                  </a:cubicBezTo>
                  <a:cubicBezTo>
                    <a:pt x="1835" y="1185"/>
                    <a:pt x="1627" y="1226"/>
                    <a:pt x="1423" y="1226"/>
                  </a:cubicBezTo>
                  <a:cubicBezTo>
                    <a:pt x="1218" y="1226"/>
                    <a:pt x="1018" y="1185"/>
                    <a:pt x="835" y="1101"/>
                  </a:cubicBezTo>
                  <a:cubicBezTo>
                    <a:pt x="501" y="968"/>
                    <a:pt x="501" y="501"/>
                    <a:pt x="835" y="401"/>
                  </a:cubicBezTo>
                  <a:cubicBezTo>
                    <a:pt x="1018" y="301"/>
                    <a:pt x="1218" y="251"/>
                    <a:pt x="1423" y="251"/>
                  </a:cubicBezTo>
                  <a:close/>
                  <a:moveTo>
                    <a:pt x="1435" y="0"/>
                  </a:moveTo>
                  <a:cubicBezTo>
                    <a:pt x="1118" y="0"/>
                    <a:pt x="801" y="67"/>
                    <a:pt x="501" y="201"/>
                  </a:cubicBezTo>
                  <a:cubicBezTo>
                    <a:pt x="1" y="401"/>
                    <a:pt x="1" y="1101"/>
                    <a:pt x="501" y="1268"/>
                  </a:cubicBezTo>
                  <a:cubicBezTo>
                    <a:pt x="801" y="1418"/>
                    <a:pt x="1118" y="1493"/>
                    <a:pt x="1435" y="1493"/>
                  </a:cubicBezTo>
                  <a:cubicBezTo>
                    <a:pt x="1752" y="1493"/>
                    <a:pt x="2069" y="1418"/>
                    <a:pt x="2369" y="1268"/>
                  </a:cubicBezTo>
                  <a:cubicBezTo>
                    <a:pt x="2869" y="1101"/>
                    <a:pt x="2869" y="401"/>
                    <a:pt x="2369" y="201"/>
                  </a:cubicBezTo>
                  <a:cubicBezTo>
                    <a:pt x="2069" y="67"/>
                    <a:pt x="1752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973;p75">
              <a:extLst>
                <a:ext uri="{FF2B5EF4-FFF2-40B4-BE49-F238E27FC236}">
                  <a16:creationId xmlns:a16="http://schemas.microsoft.com/office/drawing/2014/main" id="{E774AE41-9C0B-473D-B48B-A2EC149A54E2}"/>
                </a:ext>
              </a:extLst>
            </p:cNvPr>
            <p:cNvSpPr/>
            <p:nvPr/>
          </p:nvSpPr>
          <p:spPr>
            <a:xfrm>
              <a:off x="3754525" y="4238900"/>
              <a:ext cx="15875" cy="8350"/>
            </a:xfrm>
            <a:custGeom>
              <a:avLst/>
              <a:gdLst/>
              <a:ahLst/>
              <a:cxnLst/>
              <a:rect l="l" t="t" r="r" b="b"/>
              <a:pathLst>
                <a:path w="635" h="334" extrusionOk="0">
                  <a:moveTo>
                    <a:pt x="317" y="0"/>
                  </a:moveTo>
                  <a:cubicBezTo>
                    <a:pt x="242" y="0"/>
                    <a:pt x="167" y="17"/>
                    <a:pt x="100" y="50"/>
                  </a:cubicBezTo>
                  <a:cubicBezTo>
                    <a:pt x="0" y="84"/>
                    <a:pt x="0" y="250"/>
                    <a:pt x="100" y="284"/>
                  </a:cubicBezTo>
                  <a:cubicBezTo>
                    <a:pt x="167" y="317"/>
                    <a:pt x="242" y="334"/>
                    <a:pt x="317" y="334"/>
                  </a:cubicBezTo>
                  <a:cubicBezTo>
                    <a:pt x="392" y="334"/>
                    <a:pt x="467" y="317"/>
                    <a:pt x="534" y="284"/>
                  </a:cubicBezTo>
                  <a:cubicBezTo>
                    <a:pt x="634" y="217"/>
                    <a:pt x="634" y="117"/>
                    <a:pt x="534" y="50"/>
                  </a:cubicBezTo>
                  <a:cubicBezTo>
                    <a:pt x="467" y="17"/>
                    <a:pt x="392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974;p75">
              <a:extLst>
                <a:ext uri="{FF2B5EF4-FFF2-40B4-BE49-F238E27FC236}">
                  <a16:creationId xmlns:a16="http://schemas.microsoft.com/office/drawing/2014/main" id="{BBCEB860-92AF-4DF8-AA5C-29F6D53B932D}"/>
                </a:ext>
              </a:extLst>
            </p:cNvPr>
            <p:cNvSpPr/>
            <p:nvPr/>
          </p:nvSpPr>
          <p:spPr>
            <a:xfrm>
              <a:off x="3400100" y="4275375"/>
              <a:ext cx="498725" cy="284825"/>
            </a:xfrm>
            <a:custGeom>
              <a:avLst/>
              <a:gdLst/>
              <a:ahLst/>
              <a:cxnLst/>
              <a:rect l="l" t="t" r="r" b="b"/>
              <a:pathLst>
                <a:path w="19949" h="11393" extrusionOk="0">
                  <a:moveTo>
                    <a:pt x="4587" y="1"/>
                  </a:moveTo>
                  <a:cubicBezTo>
                    <a:pt x="4395" y="1"/>
                    <a:pt x="4203" y="42"/>
                    <a:pt x="4037" y="126"/>
                  </a:cubicBezTo>
                  <a:lnTo>
                    <a:pt x="334" y="2261"/>
                  </a:lnTo>
                  <a:cubicBezTo>
                    <a:pt x="0" y="2361"/>
                    <a:pt x="0" y="2794"/>
                    <a:pt x="334" y="2894"/>
                  </a:cubicBezTo>
                  <a:lnTo>
                    <a:pt x="14811" y="11267"/>
                  </a:lnTo>
                  <a:cubicBezTo>
                    <a:pt x="14995" y="11350"/>
                    <a:pt x="15186" y="11392"/>
                    <a:pt x="15378" y="11392"/>
                  </a:cubicBezTo>
                  <a:cubicBezTo>
                    <a:pt x="15570" y="11392"/>
                    <a:pt x="15762" y="11350"/>
                    <a:pt x="15945" y="11267"/>
                  </a:cubicBezTo>
                  <a:lnTo>
                    <a:pt x="19648" y="9132"/>
                  </a:lnTo>
                  <a:cubicBezTo>
                    <a:pt x="19948" y="9032"/>
                    <a:pt x="19948" y="8598"/>
                    <a:pt x="19648" y="8498"/>
                  </a:cubicBezTo>
                  <a:lnTo>
                    <a:pt x="5137" y="126"/>
                  </a:lnTo>
                  <a:cubicBezTo>
                    <a:pt x="4971" y="42"/>
                    <a:pt x="4779" y="1"/>
                    <a:pt x="45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975;p75">
              <a:extLst>
                <a:ext uri="{FF2B5EF4-FFF2-40B4-BE49-F238E27FC236}">
                  <a16:creationId xmlns:a16="http://schemas.microsoft.com/office/drawing/2014/main" id="{D52606E7-33BF-4696-8F58-BA7FA8BCAA58}"/>
                </a:ext>
              </a:extLst>
            </p:cNvPr>
            <p:cNvSpPr/>
            <p:nvPr/>
          </p:nvSpPr>
          <p:spPr>
            <a:xfrm>
              <a:off x="3638600" y="4379200"/>
              <a:ext cx="116775" cy="66325"/>
            </a:xfrm>
            <a:custGeom>
              <a:avLst/>
              <a:gdLst/>
              <a:ahLst/>
              <a:cxnLst/>
              <a:rect l="l" t="t" r="r" b="b"/>
              <a:pathLst>
                <a:path w="4671" h="2653" extrusionOk="0">
                  <a:moveTo>
                    <a:pt x="468" y="1"/>
                  </a:moveTo>
                  <a:cubicBezTo>
                    <a:pt x="368" y="1"/>
                    <a:pt x="267" y="26"/>
                    <a:pt x="167" y="76"/>
                  </a:cubicBezTo>
                  <a:cubicBezTo>
                    <a:pt x="1" y="142"/>
                    <a:pt x="1" y="309"/>
                    <a:pt x="167" y="409"/>
                  </a:cubicBezTo>
                  <a:lnTo>
                    <a:pt x="3903" y="2577"/>
                  </a:lnTo>
                  <a:cubicBezTo>
                    <a:pt x="3987" y="2627"/>
                    <a:pt x="4087" y="2652"/>
                    <a:pt x="4191" y="2652"/>
                  </a:cubicBezTo>
                  <a:cubicBezTo>
                    <a:pt x="4295" y="2652"/>
                    <a:pt x="4404" y="2627"/>
                    <a:pt x="4504" y="2577"/>
                  </a:cubicBezTo>
                  <a:cubicBezTo>
                    <a:pt x="4671" y="2477"/>
                    <a:pt x="4671" y="2311"/>
                    <a:pt x="4504" y="2210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976;p75">
              <a:extLst>
                <a:ext uri="{FF2B5EF4-FFF2-40B4-BE49-F238E27FC236}">
                  <a16:creationId xmlns:a16="http://schemas.microsoft.com/office/drawing/2014/main" id="{812A3FB2-4BAB-46A5-9B98-22129AE96D13}"/>
                </a:ext>
              </a:extLst>
            </p:cNvPr>
            <p:cNvSpPr/>
            <p:nvPr/>
          </p:nvSpPr>
          <p:spPr>
            <a:xfrm>
              <a:off x="3610250" y="4395875"/>
              <a:ext cx="213500" cy="121375"/>
            </a:xfrm>
            <a:custGeom>
              <a:avLst/>
              <a:gdLst/>
              <a:ahLst/>
              <a:cxnLst/>
              <a:rect l="l" t="t" r="r" b="b"/>
              <a:pathLst>
                <a:path w="8540" h="4855" extrusionOk="0">
                  <a:moveTo>
                    <a:pt x="467" y="1"/>
                  </a:moveTo>
                  <a:cubicBezTo>
                    <a:pt x="367" y="1"/>
                    <a:pt x="267" y="26"/>
                    <a:pt x="167" y="76"/>
                  </a:cubicBezTo>
                  <a:cubicBezTo>
                    <a:pt x="0" y="142"/>
                    <a:pt x="0" y="309"/>
                    <a:pt x="167" y="409"/>
                  </a:cubicBezTo>
                  <a:lnTo>
                    <a:pt x="7773" y="4779"/>
                  </a:lnTo>
                  <a:cubicBezTo>
                    <a:pt x="7856" y="4829"/>
                    <a:pt x="7956" y="4854"/>
                    <a:pt x="8060" y="4854"/>
                  </a:cubicBezTo>
                  <a:cubicBezTo>
                    <a:pt x="8165" y="4854"/>
                    <a:pt x="8273" y="4829"/>
                    <a:pt x="8373" y="4779"/>
                  </a:cubicBezTo>
                  <a:cubicBezTo>
                    <a:pt x="8540" y="4712"/>
                    <a:pt x="8540" y="4546"/>
                    <a:pt x="8373" y="4446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977;p75">
              <a:extLst>
                <a:ext uri="{FF2B5EF4-FFF2-40B4-BE49-F238E27FC236}">
                  <a16:creationId xmlns:a16="http://schemas.microsoft.com/office/drawing/2014/main" id="{462CF8AD-57DF-4F31-AA5A-927D4BBD94E1}"/>
                </a:ext>
              </a:extLst>
            </p:cNvPr>
            <p:cNvSpPr/>
            <p:nvPr/>
          </p:nvSpPr>
          <p:spPr>
            <a:xfrm>
              <a:off x="3581050" y="4411725"/>
              <a:ext cx="213525" cy="122200"/>
            </a:xfrm>
            <a:custGeom>
              <a:avLst/>
              <a:gdLst/>
              <a:ahLst/>
              <a:cxnLst/>
              <a:rect l="l" t="t" r="r" b="b"/>
              <a:pathLst>
                <a:path w="8541" h="4888" extrusionOk="0">
                  <a:moveTo>
                    <a:pt x="468" y="1"/>
                  </a:moveTo>
                  <a:cubicBezTo>
                    <a:pt x="368" y="1"/>
                    <a:pt x="268" y="26"/>
                    <a:pt x="168" y="76"/>
                  </a:cubicBezTo>
                  <a:cubicBezTo>
                    <a:pt x="1" y="176"/>
                    <a:pt x="1" y="342"/>
                    <a:pt x="168" y="442"/>
                  </a:cubicBezTo>
                  <a:lnTo>
                    <a:pt x="7773" y="4812"/>
                  </a:lnTo>
                  <a:cubicBezTo>
                    <a:pt x="7857" y="4862"/>
                    <a:pt x="7957" y="4887"/>
                    <a:pt x="8061" y="4887"/>
                  </a:cubicBezTo>
                  <a:cubicBezTo>
                    <a:pt x="8165" y="4887"/>
                    <a:pt x="8274" y="4862"/>
                    <a:pt x="8374" y="4812"/>
                  </a:cubicBezTo>
                  <a:cubicBezTo>
                    <a:pt x="8540" y="4712"/>
                    <a:pt x="8540" y="4579"/>
                    <a:pt x="8374" y="4479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978;p75">
              <a:extLst>
                <a:ext uri="{FF2B5EF4-FFF2-40B4-BE49-F238E27FC236}">
                  <a16:creationId xmlns:a16="http://schemas.microsoft.com/office/drawing/2014/main" id="{C0ABE421-12D7-48B5-B5F4-2BD879B16149}"/>
                </a:ext>
              </a:extLst>
            </p:cNvPr>
            <p:cNvSpPr/>
            <p:nvPr/>
          </p:nvSpPr>
          <p:spPr>
            <a:xfrm>
              <a:off x="3482650" y="4325825"/>
              <a:ext cx="102600" cy="48600"/>
            </a:xfrm>
            <a:custGeom>
              <a:avLst/>
              <a:gdLst/>
              <a:ahLst/>
              <a:cxnLst/>
              <a:rect l="l" t="t" r="r" b="b"/>
              <a:pathLst>
                <a:path w="4104" h="1944" extrusionOk="0">
                  <a:moveTo>
                    <a:pt x="3136" y="1"/>
                  </a:moveTo>
                  <a:cubicBezTo>
                    <a:pt x="2928" y="1"/>
                    <a:pt x="2719" y="59"/>
                    <a:pt x="2536" y="176"/>
                  </a:cubicBezTo>
                  <a:lnTo>
                    <a:pt x="2102" y="409"/>
                  </a:lnTo>
                  <a:lnTo>
                    <a:pt x="1835" y="243"/>
                  </a:lnTo>
                  <a:lnTo>
                    <a:pt x="1302" y="543"/>
                  </a:lnTo>
                  <a:lnTo>
                    <a:pt x="1569" y="710"/>
                  </a:lnTo>
                  <a:lnTo>
                    <a:pt x="1" y="1644"/>
                  </a:lnTo>
                  <a:lnTo>
                    <a:pt x="535" y="1944"/>
                  </a:lnTo>
                  <a:lnTo>
                    <a:pt x="2136" y="1043"/>
                  </a:lnTo>
                  <a:lnTo>
                    <a:pt x="2503" y="1277"/>
                  </a:lnTo>
                  <a:lnTo>
                    <a:pt x="3070" y="976"/>
                  </a:lnTo>
                  <a:lnTo>
                    <a:pt x="2669" y="743"/>
                  </a:lnTo>
                  <a:lnTo>
                    <a:pt x="2970" y="543"/>
                  </a:lnTo>
                  <a:cubicBezTo>
                    <a:pt x="3036" y="509"/>
                    <a:pt x="3086" y="493"/>
                    <a:pt x="3132" y="493"/>
                  </a:cubicBezTo>
                  <a:cubicBezTo>
                    <a:pt x="3178" y="493"/>
                    <a:pt x="3220" y="509"/>
                    <a:pt x="3270" y="543"/>
                  </a:cubicBezTo>
                  <a:lnTo>
                    <a:pt x="3570" y="710"/>
                  </a:lnTo>
                  <a:lnTo>
                    <a:pt x="4104" y="376"/>
                  </a:lnTo>
                  <a:lnTo>
                    <a:pt x="3737" y="176"/>
                  </a:lnTo>
                  <a:cubicBezTo>
                    <a:pt x="3553" y="59"/>
                    <a:pt x="3345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979;p75">
              <a:extLst>
                <a:ext uri="{FF2B5EF4-FFF2-40B4-BE49-F238E27FC236}">
                  <a16:creationId xmlns:a16="http://schemas.microsoft.com/office/drawing/2014/main" id="{4BDE20A8-3349-4249-9B1F-5C7271A3F943}"/>
                </a:ext>
              </a:extLst>
            </p:cNvPr>
            <p:cNvSpPr/>
            <p:nvPr/>
          </p:nvSpPr>
          <p:spPr>
            <a:xfrm>
              <a:off x="3719500" y="2364625"/>
              <a:ext cx="2091500" cy="1249250"/>
            </a:xfrm>
            <a:custGeom>
              <a:avLst/>
              <a:gdLst/>
              <a:ahLst/>
              <a:cxnLst/>
              <a:rect l="l" t="t" r="r" b="b"/>
              <a:pathLst>
                <a:path w="83660" h="49970" extrusionOk="0">
                  <a:moveTo>
                    <a:pt x="31310" y="1"/>
                  </a:moveTo>
                  <a:cubicBezTo>
                    <a:pt x="30864" y="1"/>
                    <a:pt x="30422" y="101"/>
                    <a:pt x="30022" y="301"/>
                  </a:cubicBezTo>
                  <a:lnTo>
                    <a:pt x="1735" y="16613"/>
                  </a:lnTo>
                  <a:cubicBezTo>
                    <a:pt x="0" y="17547"/>
                    <a:pt x="0" y="20015"/>
                    <a:pt x="1735" y="20916"/>
                  </a:cubicBezTo>
                  <a:lnTo>
                    <a:pt x="51504" y="49670"/>
                  </a:lnTo>
                  <a:cubicBezTo>
                    <a:pt x="51921" y="49870"/>
                    <a:pt x="52371" y="49970"/>
                    <a:pt x="52817" y="49970"/>
                  </a:cubicBezTo>
                  <a:cubicBezTo>
                    <a:pt x="53263" y="49970"/>
                    <a:pt x="53705" y="49870"/>
                    <a:pt x="54106" y="49670"/>
                  </a:cubicBezTo>
                  <a:lnTo>
                    <a:pt x="82359" y="33358"/>
                  </a:lnTo>
                  <a:cubicBezTo>
                    <a:pt x="83126" y="32858"/>
                    <a:pt x="83593" y="32057"/>
                    <a:pt x="83660" y="31190"/>
                  </a:cubicBezTo>
                  <a:cubicBezTo>
                    <a:pt x="83593" y="30289"/>
                    <a:pt x="83126" y="29489"/>
                    <a:pt x="82359" y="29022"/>
                  </a:cubicBezTo>
                  <a:lnTo>
                    <a:pt x="32624" y="301"/>
                  </a:lnTo>
                  <a:cubicBezTo>
                    <a:pt x="32207" y="101"/>
                    <a:pt x="31756" y="1"/>
                    <a:pt x="313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980;p75">
              <a:extLst>
                <a:ext uri="{FF2B5EF4-FFF2-40B4-BE49-F238E27FC236}">
                  <a16:creationId xmlns:a16="http://schemas.microsoft.com/office/drawing/2014/main" id="{4759FAE5-B3F7-41DC-848E-2A475D800F53}"/>
                </a:ext>
              </a:extLst>
            </p:cNvPr>
            <p:cNvSpPr/>
            <p:nvPr/>
          </p:nvSpPr>
          <p:spPr>
            <a:xfrm>
              <a:off x="3731175" y="2784100"/>
              <a:ext cx="1308450" cy="829775"/>
            </a:xfrm>
            <a:custGeom>
              <a:avLst/>
              <a:gdLst/>
              <a:ahLst/>
              <a:cxnLst/>
              <a:rect l="l" t="t" r="r" b="b"/>
              <a:pathLst>
                <a:path w="52338" h="33191" extrusionOk="0">
                  <a:moveTo>
                    <a:pt x="1034" y="1"/>
                  </a:moveTo>
                  <a:cubicBezTo>
                    <a:pt x="434" y="501"/>
                    <a:pt x="34" y="1201"/>
                    <a:pt x="0" y="2002"/>
                  </a:cubicBezTo>
                  <a:cubicBezTo>
                    <a:pt x="34" y="2869"/>
                    <a:pt x="534" y="3670"/>
                    <a:pt x="1268" y="4137"/>
                  </a:cubicBezTo>
                  <a:lnTo>
                    <a:pt x="51037" y="32891"/>
                  </a:lnTo>
                  <a:cubicBezTo>
                    <a:pt x="51437" y="33091"/>
                    <a:pt x="51904" y="33191"/>
                    <a:pt x="52338" y="33191"/>
                  </a:cubicBezTo>
                  <a:lnTo>
                    <a:pt x="52338" y="30389"/>
                  </a:lnTo>
                  <a:cubicBezTo>
                    <a:pt x="51904" y="30389"/>
                    <a:pt x="51437" y="30289"/>
                    <a:pt x="51037" y="30055"/>
                  </a:cubicBezTo>
                  <a:lnTo>
                    <a:pt x="1268" y="1335"/>
                  </a:lnTo>
                  <a:cubicBezTo>
                    <a:pt x="667" y="968"/>
                    <a:pt x="567" y="401"/>
                    <a:pt x="10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981;p75">
              <a:extLst>
                <a:ext uri="{FF2B5EF4-FFF2-40B4-BE49-F238E27FC236}">
                  <a16:creationId xmlns:a16="http://schemas.microsoft.com/office/drawing/2014/main" id="{105C00D7-A3CE-410F-A6EC-E73F353EB47D}"/>
                </a:ext>
              </a:extLst>
            </p:cNvPr>
            <p:cNvSpPr/>
            <p:nvPr/>
          </p:nvSpPr>
          <p:spPr>
            <a:xfrm>
              <a:off x="3745350" y="2364625"/>
              <a:ext cx="2051475" cy="1179000"/>
            </a:xfrm>
            <a:custGeom>
              <a:avLst/>
              <a:gdLst/>
              <a:ahLst/>
              <a:cxnLst/>
              <a:rect l="l" t="t" r="r" b="b"/>
              <a:pathLst>
                <a:path w="82059" h="47160" extrusionOk="0">
                  <a:moveTo>
                    <a:pt x="30276" y="1"/>
                  </a:moveTo>
                  <a:cubicBezTo>
                    <a:pt x="29830" y="1"/>
                    <a:pt x="29388" y="101"/>
                    <a:pt x="28988" y="301"/>
                  </a:cubicBezTo>
                  <a:lnTo>
                    <a:pt x="701" y="16613"/>
                  </a:lnTo>
                  <a:cubicBezTo>
                    <a:pt x="0" y="17046"/>
                    <a:pt x="0" y="17714"/>
                    <a:pt x="701" y="18114"/>
                  </a:cubicBezTo>
                  <a:lnTo>
                    <a:pt x="50470" y="46834"/>
                  </a:lnTo>
                  <a:cubicBezTo>
                    <a:pt x="50887" y="47051"/>
                    <a:pt x="51337" y="47160"/>
                    <a:pt x="51783" y="47160"/>
                  </a:cubicBezTo>
                  <a:cubicBezTo>
                    <a:pt x="52229" y="47160"/>
                    <a:pt x="52671" y="47051"/>
                    <a:pt x="53072" y="46834"/>
                  </a:cubicBezTo>
                  <a:lnTo>
                    <a:pt x="81325" y="30523"/>
                  </a:lnTo>
                  <a:cubicBezTo>
                    <a:pt x="82059" y="30122"/>
                    <a:pt x="82059" y="29455"/>
                    <a:pt x="81325" y="29022"/>
                  </a:cubicBezTo>
                  <a:lnTo>
                    <a:pt x="31590" y="301"/>
                  </a:lnTo>
                  <a:cubicBezTo>
                    <a:pt x="31173" y="101"/>
                    <a:pt x="30722" y="1"/>
                    <a:pt x="30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982;p75">
              <a:extLst>
                <a:ext uri="{FF2B5EF4-FFF2-40B4-BE49-F238E27FC236}">
                  <a16:creationId xmlns:a16="http://schemas.microsoft.com/office/drawing/2014/main" id="{CBEC9519-71E7-4CCC-9400-D5B183854DC3}"/>
                </a:ext>
              </a:extLst>
            </p:cNvPr>
            <p:cNvSpPr/>
            <p:nvPr/>
          </p:nvSpPr>
          <p:spPr>
            <a:xfrm>
              <a:off x="5039600" y="3092650"/>
              <a:ext cx="783075" cy="521225"/>
            </a:xfrm>
            <a:custGeom>
              <a:avLst/>
              <a:gdLst/>
              <a:ahLst/>
              <a:cxnLst/>
              <a:rect l="l" t="t" r="r" b="b"/>
              <a:pathLst>
                <a:path w="31323" h="20849" extrusionOk="0">
                  <a:moveTo>
                    <a:pt x="29688" y="1"/>
                  </a:moveTo>
                  <a:cubicBezTo>
                    <a:pt x="30289" y="434"/>
                    <a:pt x="30256" y="1035"/>
                    <a:pt x="29555" y="1435"/>
                  </a:cubicBezTo>
                  <a:lnTo>
                    <a:pt x="1302" y="17747"/>
                  </a:lnTo>
                  <a:cubicBezTo>
                    <a:pt x="901" y="17947"/>
                    <a:pt x="468" y="18047"/>
                    <a:pt x="1" y="18047"/>
                  </a:cubicBezTo>
                  <a:lnTo>
                    <a:pt x="1" y="20849"/>
                  </a:lnTo>
                  <a:cubicBezTo>
                    <a:pt x="468" y="20849"/>
                    <a:pt x="901" y="20749"/>
                    <a:pt x="1302" y="20549"/>
                  </a:cubicBezTo>
                  <a:lnTo>
                    <a:pt x="29555" y="4237"/>
                  </a:lnTo>
                  <a:cubicBezTo>
                    <a:pt x="31256" y="3370"/>
                    <a:pt x="31323" y="1001"/>
                    <a:pt x="29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983;p75">
              <a:extLst>
                <a:ext uri="{FF2B5EF4-FFF2-40B4-BE49-F238E27FC236}">
                  <a16:creationId xmlns:a16="http://schemas.microsoft.com/office/drawing/2014/main" id="{69477769-290A-4CB9-8D13-3A8619903AD6}"/>
                </a:ext>
              </a:extLst>
            </p:cNvPr>
            <p:cNvSpPr/>
            <p:nvPr/>
          </p:nvSpPr>
          <p:spPr>
            <a:xfrm>
              <a:off x="4501725" y="1286350"/>
              <a:ext cx="1356825" cy="1812175"/>
            </a:xfrm>
            <a:custGeom>
              <a:avLst/>
              <a:gdLst/>
              <a:ahLst/>
              <a:cxnLst/>
              <a:rect l="l" t="t" r="r" b="b"/>
              <a:pathLst>
                <a:path w="54273" h="72487" extrusionOk="0">
                  <a:moveTo>
                    <a:pt x="1877" y="0"/>
                  </a:moveTo>
                  <a:cubicBezTo>
                    <a:pt x="1465" y="0"/>
                    <a:pt x="1051" y="92"/>
                    <a:pt x="667" y="268"/>
                  </a:cubicBezTo>
                  <a:cubicBezTo>
                    <a:pt x="0" y="668"/>
                    <a:pt x="34" y="1302"/>
                    <a:pt x="34" y="2136"/>
                  </a:cubicBezTo>
                  <a:lnTo>
                    <a:pt x="34" y="41197"/>
                  </a:lnTo>
                  <a:cubicBezTo>
                    <a:pt x="100" y="42098"/>
                    <a:pt x="567" y="42932"/>
                    <a:pt x="1335" y="43432"/>
                  </a:cubicBezTo>
                  <a:lnTo>
                    <a:pt x="51103" y="72153"/>
                  </a:lnTo>
                  <a:cubicBezTo>
                    <a:pt x="51503" y="72379"/>
                    <a:pt x="51948" y="72487"/>
                    <a:pt x="52396" y="72487"/>
                  </a:cubicBezTo>
                  <a:cubicBezTo>
                    <a:pt x="52807" y="72487"/>
                    <a:pt x="53222" y="72395"/>
                    <a:pt x="53605" y="72219"/>
                  </a:cubicBezTo>
                  <a:cubicBezTo>
                    <a:pt x="54272" y="71819"/>
                    <a:pt x="54239" y="71152"/>
                    <a:pt x="54239" y="70351"/>
                  </a:cubicBezTo>
                  <a:lnTo>
                    <a:pt x="54239" y="31290"/>
                  </a:lnTo>
                  <a:cubicBezTo>
                    <a:pt x="54172" y="30389"/>
                    <a:pt x="53705" y="29556"/>
                    <a:pt x="52938" y="29055"/>
                  </a:cubicBezTo>
                  <a:lnTo>
                    <a:pt x="3169" y="335"/>
                  </a:lnTo>
                  <a:cubicBezTo>
                    <a:pt x="2770" y="109"/>
                    <a:pt x="2325" y="0"/>
                    <a:pt x="18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984;p75">
              <a:extLst>
                <a:ext uri="{FF2B5EF4-FFF2-40B4-BE49-F238E27FC236}">
                  <a16:creationId xmlns:a16="http://schemas.microsoft.com/office/drawing/2014/main" id="{871A1B24-942F-40A8-8FA1-D2A26EA755F1}"/>
                </a:ext>
              </a:extLst>
            </p:cNvPr>
            <p:cNvSpPr/>
            <p:nvPr/>
          </p:nvSpPr>
          <p:spPr>
            <a:xfrm>
              <a:off x="4501725" y="1286250"/>
              <a:ext cx="1346825" cy="777350"/>
            </a:xfrm>
            <a:custGeom>
              <a:avLst/>
              <a:gdLst/>
              <a:ahLst/>
              <a:cxnLst/>
              <a:rect l="l" t="t" r="r" b="b"/>
              <a:pathLst>
                <a:path w="53873" h="31094" extrusionOk="0">
                  <a:moveTo>
                    <a:pt x="1903" y="1"/>
                  </a:moveTo>
                  <a:cubicBezTo>
                    <a:pt x="1482" y="1"/>
                    <a:pt x="1059" y="92"/>
                    <a:pt x="667" y="272"/>
                  </a:cubicBezTo>
                  <a:cubicBezTo>
                    <a:pt x="0" y="672"/>
                    <a:pt x="34" y="1306"/>
                    <a:pt x="34" y="2140"/>
                  </a:cubicBezTo>
                  <a:cubicBezTo>
                    <a:pt x="34" y="1555"/>
                    <a:pt x="313" y="1216"/>
                    <a:pt x="733" y="1216"/>
                  </a:cubicBezTo>
                  <a:cubicBezTo>
                    <a:pt x="912" y="1216"/>
                    <a:pt x="1116" y="1277"/>
                    <a:pt x="1335" y="1406"/>
                  </a:cubicBezTo>
                  <a:lnTo>
                    <a:pt x="51103" y="30127"/>
                  </a:lnTo>
                  <a:cubicBezTo>
                    <a:pt x="51470" y="30360"/>
                    <a:pt x="51771" y="30694"/>
                    <a:pt x="52004" y="31094"/>
                  </a:cubicBezTo>
                  <a:lnTo>
                    <a:pt x="53872" y="30027"/>
                  </a:lnTo>
                  <a:cubicBezTo>
                    <a:pt x="53639" y="29626"/>
                    <a:pt x="53338" y="29293"/>
                    <a:pt x="52938" y="29059"/>
                  </a:cubicBezTo>
                  <a:lnTo>
                    <a:pt x="3169" y="305"/>
                  </a:lnTo>
                  <a:cubicBezTo>
                    <a:pt x="2777" y="101"/>
                    <a:pt x="2342" y="1"/>
                    <a:pt x="1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985;p75">
              <a:extLst>
                <a:ext uri="{FF2B5EF4-FFF2-40B4-BE49-F238E27FC236}">
                  <a16:creationId xmlns:a16="http://schemas.microsoft.com/office/drawing/2014/main" id="{A6C5A58F-C08D-441D-B45F-CA9947C95245}"/>
                </a:ext>
              </a:extLst>
            </p:cNvPr>
            <p:cNvSpPr/>
            <p:nvPr/>
          </p:nvSpPr>
          <p:spPr>
            <a:xfrm>
              <a:off x="4502550" y="1316625"/>
              <a:ext cx="1308450" cy="1778325"/>
            </a:xfrm>
            <a:custGeom>
              <a:avLst/>
              <a:gdLst/>
              <a:ahLst/>
              <a:cxnLst/>
              <a:rect l="l" t="t" r="r" b="b"/>
              <a:pathLst>
                <a:path w="52338" h="71133" extrusionOk="0">
                  <a:moveTo>
                    <a:pt x="689" y="1"/>
                  </a:moveTo>
                  <a:cubicBezTo>
                    <a:pt x="280" y="1"/>
                    <a:pt x="1" y="340"/>
                    <a:pt x="1" y="925"/>
                  </a:cubicBezTo>
                  <a:lnTo>
                    <a:pt x="1" y="39986"/>
                  </a:lnTo>
                  <a:cubicBezTo>
                    <a:pt x="34" y="40887"/>
                    <a:pt x="534" y="41721"/>
                    <a:pt x="1268" y="42221"/>
                  </a:cubicBezTo>
                  <a:lnTo>
                    <a:pt x="51037" y="70942"/>
                  </a:lnTo>
                  <a:cubicBezTo>
                    <a:pt x="51256" y="71071"/>
                    <a:pt x="51460" y="71132"/>
                    <a:pt x="51638" y="71132"/>
                  </a:cubicBezTo>
                  <a:cubicBezTo>
                    <a:pt x="52059" y="71132"/>
                    <a:pt x="52338" y="70793"/>
                    <a:pt x="52338" y="70208"/>
                  </a:cubicBezTo>
                  <a:lnTo>
                    <a:pt x="52338" y="31180"/>
                  </a:lnTo>
                  <a:cubicBezTo>
                    <a:pt x="52305" y="30246"/>
                    <a:pt x="51804" y="29412"/>
                    <a:pt x="51037" y="28912"/>
                  </a:cubicBezTo>
                  <a:lnTo>
                    <a:pt x="1268" y="191"/>
                  </a:lnTo>
                  <a:cubicBezTo>
                    <a:pt x="1059" y="62"/>
                    <a:pt x="862" y="1"/>
                    <a:pt x="6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986;p75">
              <a:extLst>
                <a:ext uri="{FF2B5EF4-FFF2-40B4-BE49-F238E27FC236}">
                  <a16:creationId xmlns:a16="http://schemas.microsoft.com/office/drawing/2014/main" id="{DDD39742-3180-4503-9226-B13F14B48B08}"/>
                </a:ext>
              </a:extLst>
            </p:cNvPr>
            <p:cNvSpPr/>
            <p:nvPr/>
          </p:nvSpPr>
          <p:spPr>
            <a:xfrm>
              <a:off x="5782625" y="2036900"/>
              <a:ext cx="75925" cy="1061625"/>
            </a:xfrm>
            <a:custGeom>
              <a:avLst/>
              <a:gdLst/>
              <a:ahLst/>
              <a:cxnLst/>
              <a:rect l="l" t="t" r="r" b="b"/>
              <a:pathLst>
                <a:path w="3037" h="42465" extrusionOk="0">
                  <a:moveTo>
                    <a:pt x="2636" y="1"/>
                  </a:moveTo>
                  <a:lnTo>
                    <a:pt x="768" y="1068"/>
                  </a:lnTo>
                  <a:cubicBezTo>
                    <a:pt x="1002" y="1468"/>
                    <a:pt x="1135" y="1902"/>
                    <a:pt x="1135" y="2369"/>
                  </a:cubicBezTo>
                  <a:lnTo>
                    <a:pt x="1135" y="41397"/>
                  </a:lnTo>
                  <a:cubicBezTo>
                    <a:pt x="1135" y="41988"/>
                    <a:pt x="838" y="42322"/>
                    <a:pt x="412" y="42322"/>
                  </a:cubicBezTo>
                  <a:cubicBezTo>
                    <a:pt x="285" y="42322"/>
                    <a:pt x="146" y="42292"/>
                    <a:pt x="1" y="42231"/>
                  </a:cubicBezTo>
                  <a:lnTo>
                    <a:pt x="1" y="42231"/>
                  </a:lnTo>
                  <a:cubicBezTo>
                    <a:pt x="365" y="42389"/>
                    <a:pt x="752" y="42465"/>
                    <a:pt x="1137" y="42465"/>
                  </a:cubicBezTo>
                  <a:cubicBezTo>
                    <a:pt x="1562" y="42465"/>
                    <a:pt x="1984" y="42372"/>
                    <a:pt x="2369" y="42197"/>
                  </a:cubicBezTo>
                  <a:cubicBezTo>
                    <a:pt x="3036" y="41797"/>
                    <a:pt x="3003" y="41130"/>
                    <a:pt x="3003" y="40329"/>
                  </a:cubicBezTo>
                  <a:lnTo>
                    <a:pt x="3003" y="1268"/>
                  </a:lnTo>
                  <a:cubicBezTo>
                    <a:pt x="2970" y="834"/>
                    <a:pt x="2870" y="367"/>
                    <a:pt x="2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987;p75">
              <a:extLst>
                <a:ext uri="{FF2B5EF4-FFF2-40B4-BE49-F238E27FC236}">
                  <a16:creationId xmlns:a16="http://schemas.microsoft.com/office/drawing/2014/main" id="{2150113E-B76F-4A1D-9857-E707F53B92C5}"/>
                </a:ext>
              </a:extLst>
            </p:cNvPr>
            <p:cNvSpPr/>
            <p:nvPr/>
          </p:nvSpPr>
          <p:spPr>
            <a:xfrm>
              <a:off x="4542575" y="1382350"/>
              <a:ext cx="1238425" cy="1594350"/>
            </a:xfrm>
            <a:custGeom>
              <a:avLst/>
              <a:gdLst/>
              <a:ahLst/>
              <a:cxnLst/>
              <a:rect l="l" t="t" r="r" b="b"/>
              <a:pathLst>
                <a:path w="49537" h="63774" extrusionOk="0">
                  <a:moveTo>
                    <a:pt x="445" y="0"/>
                  </a:moveTo>
                  <a:cubicBezTo>
                    <a:pt x="190" y="0"/>
                    <a:pt x="1" y="205"/>
                    <a:pt x="1" y="564"/>
                  </a:cubicBezTo>
                  <a:lnTo>
                    <a:pt x="1" y="34622"/>
                  </a:lnTo>
                  <a:cubicBezTo>
                    <a:pt x="34" y="35156"/>
                    <a:pt x="301" y="35689"/>
                    <a:pt x="768" y="35990"/>
                  </a:cubicBezTo>
                  <a:lnTo>
                    <a:pt x="48769" y="63676"/>
                  </a:lnTo>
                  <a:cubicBezTo>
                    <a:pt x="48882" y="63742"/>
                    <a:pt x="48992" y="63773"/>
                    <a:pt x="49092" y="63773"/>
                  </a:cubicBezTo>
                  <a:cubicBezTo>
                    <a:pt x="49347" y="63773"/>
                    <a:pt x="49536" y="63569"/>
                    <a:pt x="49536" y="63209"/>
                  </a:cubicBezTo>
                  <a:lnTo>
                    <a:pt x="49536" y="29118"/>
                  </a:lnTo>
                  <a:cubicBezTo>
                    <a:pt x="49503" y="28584"/>
                    <a:pt x="49203" y="28084"/>
                    <a:pt x="48769" y="27784"/>
                  </a:cubicBezTo>
                  <a:lnTo>
                    <a:pt x="768" y="97"/>
                  </a:lnTo>
                  <a:cubicBezTo>
                    <a:pt x="655" y="31"/>
                    <a:pt x="545" y="0"/>
                    <a:pt x="44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988;p75">
              <a:extLst>
                <a:ext uri="{FF2B5EF4-FFF2-40B4-BE49-F238E27FC236}">
                  <a16:creationId xmlns:a16="http://schemas.microsoft.com/office/drawing/2014/main" id="{AE0729FF-3646-45B7-A837-152C53EB2530}"/>
                </a:ext>
              </a:extLst>
            </p:cNvPr>
            <p:cNvSpPr/>
            <p:nvPr/>
          </p:nvSpPr>
          <p:spPr>
            <a:xfrm>
              <a:off x="4586775" y="1458175"/>
              <a:ext cx="1149175" cy="1445200"/>
            </a:xfrm>
            <a:custGeom>
              <a:avLst/>
              <a:gdLst/>
              <a:ahLst/>
              <a:cxnLst/>
              <a:rect l="l" t="t" r="r" b="b"/>
              <a:pathLst>
                <a:path w="45967" h="57808" extrusionOk="0">
                  <a:moveTo>
                    <a:pt x="439" y="0"/>
                  </a:moveTo>
                  <a:cubicBezTo>
                    <a:pt x="195" y="0"/>
                    <a:pt x="34" y="260"/>
                    <a:pt x="34" y="700"/>
                  </a:cubicBezTo>
                  <a:lnTo>
                    <a:pt x="34" y="30588"/>
                  </a:lnTo>
                  <a:cubicBezTo>
                    <a:pt x="1" y="31122"/>
                    <a:pt x="268" y="31622"/>
                    <a:pt x="668" y="31989"/>
                  </a:cubicBezTo>
                  <a:lnTo>
                    <a:pt x="45300" y="57741"/>
                  </a:lnTo>
                  <a:cubicBezTo>
                    <a:pt x="45382" y="57786"/>
                    <a:pt x="45460" y="57807"/>
                    <a:pt x="45533" y="57807"/>
                  </a:cubicBezTo>
                  <a:cubicBezTo>
                    <a:pt x="45786" y="57807"/>
                    <a:pt x="45967" y="57548"/>
                    <a:pt x="45967" y="57107"/>
                  </a:cubicBezTo>
                  <a:lnTo>
                    <a:pt x="45967" y="27219"/>
                  </a:lnTo>
                  <a:cubicBezTo>
                    <a:pt x="45967" y="26685"/>
                    <a:pt x="45733" y="26152"/>
                    <a:pt x="45300" y="25818"/>
                  </a:cubicBezTo>
                  <a:lnTo>
                    <a:pt x="668" y="66"/>
                  </a:lnTo>
                  <a:cubicBezTo>
                    <a:pt x="586" y="22"/>
                    <a:pt x="509" y="0"/>
                    <a:pt x="4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989;p75">
              <a:extLst>
                <a:ext uri="{FF2B5EF4-FFF2-40B4-BE49-F238E27FC236}">
                  <a16:creationId xmlns:a16="http://schemas.microsoft.com/office/drawing/2014/main" id="{FD40376F-0D06-4E54-B2D0-98F788BA0C60}"/>
                </a:ext>
              </a:extLst>
            </p:cNvPr>
            <p:cNvSpPr/>
            <p:nvPr/>
          </p:nvSpPr>
          <p:spPr>
            <a:xfrm>
              <a:off x="4635975" y="1736250"/>
              <a:ext cx="1064125" cy="690550"/>
            </a:xfrm>
            <a:custGeom>
              <a:avLst/>
              <a:gdLst/>
              <a:ahLst/>
              <a:cxnLst/>
              <a:rect l="l" t="t" r="r" b="b"/>
              <a:pathLst>
                <a:path w="42565" h="27622" extrusionOk="0">
                  <a:moveTo>
                    <a:pt x="377" y="1"/>
                  </a:moveTo>
                  <a:cubicBezTo>
                    <a:pt x="155" y="1"/>
                    <a:pt x="1" y="174"/>
                    <a:pt x="1" y="485"/>
                  </a:cubicBezTo>
                  <a:lnTo>
                    <a:pt x="1" y="2553"/>
                  </a:lnTo>
                  <a:cubicBezTo>
                    <a:pt x="1" y="3020"/>
                    <a:pt x="268" y="3454"/>
                    <a:pt x="668" y="3721"/>
                  </a:cubicBezTo>
                  <a:lnTo>
                    <a:pt x="41897" y="27538"/>
                  </a:lnTo>
                  <a:cubicBezTo>
                    <a:pt x="42001" y="27594"/>
                    <a:pt x="42100" y="27622"/>
                    <a:pt x="42188" y="27622"/>
                  </a:cubicBezTo>
                  <a:cubicBezTo>
                    <a:pt x="42410" y="27622"/>
                    <a:pt x="42564" y="27448"/>
                    <a:pt x="42564" y="27137"/>
                  </a:cubicBezTo>
                  <a:lnTo>
                    <a:pt x="42564" y="25069"/>
                  </a:lnTo>
                  <a:cubicBezTo>
                    <a:pt x="42531" y="24569"/>
                    <a:pt x="42298" y="24135"/>
                    <a:pt x="41897" y="23902"/>
                  </a:cubicBezTo>
                  <a:lnTo>
                    <a:pt x="668" y="85"/>
                  </a:lnTo>
                  <a:cubicBezTo>
                    <a:pt x="564" y="28"/>
                    <a:pt x="465" y="1"/>
                    <a:pt x="3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990;p75">
              <a:extLst>
                <a:ext uri="{FF2B5EF4-FFF2-40B4-BE49-F238E27FC236}">
                  <a16:creationId xmlns:a16="http://schemas.microsoft.com/office/drawing/2014/main" id="{236DE3B5-9B17-4ADA-B883-C2C2E363BEB0}"/>
                </a:ext>
              </a:extLst>
            </p:cNvPr>
            <p:cNvSpPr/>
            <p:nvPr/>
          </p:nvSpPr>
          <p:spPr>
            <a:xfrm>
              <a:off x="4637650" y="1850525"/>
              <a:ext cx="126775" cy="256125"/>
            </a:xfrm>
            <a:custGeom>
              <a:avLst/>
              <a:gdLst/>
              <a:ahLst/>
              <a:cxnLst/>
              <a:rect l="l" t="t" r="r" b="b"/>
              <a:pathLst>
                <a:path w="5071" h="10245" extrusionOk="0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991;p75">
              <a:extLst>
                <a:ext uri="{FF2B5EF4-FFF2-40B4-BE49-F238E27FC236}">
                  <a16:creationId xmlns:a16="http://schemas.microsoft.com/office/drawing/2014/main" id="{7737CD8D-9F5E-4D56-A852-A740B3E47C18}"/>
                </a:ext>
              </a:extLst>
            </p:cNvPr>
            <p:cNvSpPr/>
            <p:nvPr/>
          </p:nvSpPr>
          <p:spPr>
            <a:xfrm>
              <a:off x="4637650" y="1850525"/>
              <a:ext cx="126775" cy="256125"/>
            </a:xfrm>
            <a:custGeom>
              <a:avLst/>
              <a:gdLst/>
              <a:ahLst/>
              <a:cxnLst/>
              <a:rect l="l" t="t" r="r" b="b"/>
              <a:pathLst>
                <a:path w="5071" h="10245" extrusionOk="0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992;p75">
              <a:extLst>
                <a:ext uri="{FF2B5EF4-FFF2-40B4-BE49-F238E27FC236}">
                  <a16:creationId xmlns:a16="http://schemas.microsoft.com/office/drawing/2014/main" id="{AE55B21C-F4BB-41B6-AC67-CD7A719FF75E}"/>
                </a:ext>
              </a:extLst>
            </p:cNvPr>
            <p:cNvSpPr/>
            <p:nvPr/>
          </p:nvSpPr>
          <p:spPr>
            <a:xfrm>
              <a:off x="4637650" y="1926450"/>
              <a:ext cx="126775" cy="181025"/>
            </a:xfrm>
            <a:custGeom>
              <a:avLst/>
              <a:gdLst/>
              <a:ahLst/>
              <a:cxnLst/>
              <a:rect l="l" t="t" r="r" b="b"/>
              <a:pathLst>
                <a:path w="5071" h="7241" extrusionOk="0">
                  <a:moveTo>
                    <a:pt x="1504" y="1"/>
                  </a:moveTo>
                  <a:cubicBezTo>
                    <a:pt x="1490" y="1"/>
                    <a:pt x="1478" y="5"/>
                    <a:pt x="1468" y="15"/>
                  </a:cubicBezTo>
                  <a:lnTo>
                    <a:pt x="0" y="2117"/>
                  </a:lnTo>
                  <a:lnTo>
                    <a:pt x="0" y="3718"/>
                  </a:lnTo>
                  <a:cubicBezTo>
                    <a:pt x="0" y="4152"/>
                    <a:pt x="201" y="4585"/>
                    <a:pt x="534" y="4852"/>
                  </a:cubicBezTo>
                  <a:lnTo>
                    <a:pt x="4537" y="7187"/>
                  </a:lnTo>
                  <a:cubicBezTo>
                    <a:pt x="4603" y="7224"/>
                    <a:pt x="4665" y="7241"/>
                    <a:pt x="4722" y="7241"/>
                  </a:cubicBezTo>
                  <a:cubicBezTo>
                    <a:pt x="4928" y="7241"/>
                    <a:pt x="5071" y="7019"/>
                    <a:pt x="5071" y="6653"/>
                  </a:cubicBezTo>
                  <a:lnTo>
                    <a:pt x="5071" y="5353"/>
                  </a:lnTo>
                  <a:lnTo>
                    <a:pt x="4170" y="3084"/>
                  </a:lnTo>
                  <a:cubicBezTo>
                    <a:pt x="4085" y="2857"/>
                    <a:pt x="3952" y="2703"/>
                    <a:pt x="3873" y="2703"/>
                  </a:cubicBezTo>
                  <a:cubicBezTo>
                    <a:pt x="3859" y="2703"/>
                    <a:pt x="3847" y="2707"/>
                    <a:pt x="3837" y="2717"/>
                  </a:cubicBezTo>
                  <a:lnTo>
                    <a:pt x="3203" y="3351"/>
                  </a:lnTo>
                  <a:lnTo>
                    <a:pt x="3736" y="5286"/>
                  </a:lnTo>
                  <a:lnTo>
                    <a:pt x="1835" y="382"/>
                  </a:lnTo>
                  <a:cubicBezTo>
                    <a:pt x="1722" y="155"/>
                    <a:pt x="1584" y="1"/>
                    <a:pt x="15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993;p75">
              <a:extLst>
                <a:ext uri="{FF2B5EF4-FFF2-40B4-BE49-F238E27FC236}">
                  <a16:creationId xmlns:a16="http://schemas.microsoft.com/office/drawing/2014/main" id="{8B27EB96-0640-4CCD-B772-4A936320A029}"/>
                </a:ext>
              </a:extLst>
            </p:cNvPr>
            <p:cNvSpPr/>
            <p:nvPr/>
          </p:nvSpPr>
          <p:spPr>
            <a:xfrm>
              <a:off x="4709375" y="1924525"/>
              <a:ext cx="25025" cy="41700"/>
            </a:xfrm>
            <a:custGeom>
              <a:avLst/>
              <a:gdLst/>
              <a:ahLst/>
              <a:cxnLst/>
              <a:rect l="l" t="t" r="r" b="b"/>
              <a:pathLst>
                <a:path w="1001" h="1668" extrusionOk="0">
                  <a:moveTo>
                    <a:pt x="319" y="0"/>
                  </a:moveTo>
                  <a:cubicBezTo>
                    <a:pt x="136" y="0"/>
                    <a:pt x="0" y="195"/>
                    <a:pt x="0" y="526"/>
                  </a:cubicBezTo>
                  <a:cubicBezTo>
                    <a:pt x="0" y="960"/>
                    <a:pt x="167" y="1360"/>
                    <a:pt x="501" y="1627"/>
                  </a:cubicBezTo>
                  <a:cubicBezTo>
                    <a:pt x="563" y="1654"/>
                    <a:pt x="620" y="1668"/>
                    <a:pt x="673" y="1668"/>
                  </a:cubicBezTo>
                  <a:cubicBezTo>
                    <a:pt x="875" y="1668"/>
                    <a:pt x="1001" y="1471"/>
                    <a:pt x="1001" y="1126"/>
                  </a:cubicBezTo>
                  <a:cubicBezTo>
                    <a:pt x="1001" y="693"/>
                    <a:pt x="834" y="292"/>
                    <a:pt x="501" y="59"/>
                  </a:cubicBezTo>
                  <a:cubicBezTo>
                    <a:pt x="437" y="19"/>
                    <a:pt x="376" y="0"/>
                    <a:pt x="3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994;p75">
              <a:extLst>
                <a:ext uri="{FF2B5EF4-FFF2-40B4-BE49-F238E27FC236}">
                  <a16:creationId xmlns:a16="http://schemas.microsoft.com/office/drawing/2014/main" id="{FC18B749-066C-406A-A336-68AD6792AA40}"/>
                </a:ext>
              </a:extLst>
            </p:cNvPr>
            <p:cNvSpPr/>
            <p:nvPr/>
          </p:nvSpPr>
          <p:spPr>
            <a:xfrm>
              <a:off x="4637650" y="2064300"/>
              <a:ext cx="126775" cy="255850"/>
            </a:xfrm>
            <a:custGeom>
              <a:avLst/>
              <a:gdLst/>
              <a:ahLst/>
              <a:cxnLst/>
              <a:rect l="l" t="t" r="r" b="b"/>
              <a:pathLst>
                <a:path w="5071" h="10234" extrusionOk="0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995;p75">
              <a:extLst>
                <a:ext uri="{FF2B5EF4-FFF2-40B4-BE49-F238E27FC236}">
                  <a16:creationId xmlns:a16="http://schemas.microsoft.com/office/drawing/2014/main" id="{B089C014-B798-426E-AE7C-B15B88ABF94E}"/>
                </a:ext>
              </a:extLst>
            </p:cNvPr>
            <p:cNvSpPr/>
            <p:nvPr/>
          </p:nvSpPr>
          <p:spPr>
            <a:xfrm>
              <a:off x="4637650" y="2064300"/>
              <a:ext cx="126775" cy="255850"/>
            </a:xfrm>
            <a:custGeom>
              <a:avLst/>
              <a:gdLst/>
              <a:ahLst/>
              <a:cxnLst/>
              <a:rect l="l" t="t" r="r" b="b"/>
              <a:pathLst>
                <a:path w="5071" h="10234" extrusionOk="0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996;p75">
              <a:extLst>
                <a:ext uri="{FF2B5EF4-FFF2-40B4-BE49-F238E27FC236}">
                  <a16:creationId xmlns:a16="http://schemas.microsoft.com/office/drawing/2014/main" id="{8B0AD15C-036A-4F5F-A061-A4ED0DF6A78A}"/>
                </a:ext>
              </a:extLst>
            </p:cNvPr>
            <p:cNvSpPr/>
            <p:nvPr/>
          </p:nvSpPr>
          <p:spPr>
            <a:xfrm>
              <a:off x="4637650" y="2139950"/>
              <a:ext cx="126775" cy="180200"/>
            </a:xfrm>
            <a:custGeom>
              <a:avLst/>
              <a:gdLst/>
              <a:ahLst/>
              <a:cxnLst/>
              <a:rect l="l" t="t" r="r" b="b"/>
              <a:pathLst>
                <a:path w="5071" h="7208" extrusionOk="0">
                  <a:moveTo>
                    <a:pt x="1504" y="0"/>
                  </a:moveTo>
                  <a:cubicBezTo>
                    <a:pt x="1490" y="0"/>
                    <a:pt x="1478" y="5"/>
                    <a:pt x="1468" y="15"/>
                  </a:cubicBezTo>
                  <a:lnTo>
                    <a:pt x="0" y="2083"/>
                  </a:lnTo>
                  <a:lnTo>
                    <a:pt x="0" y="3717"/>
                  </a:lnTo>
                  <a:cubicBezTo>
                    <a:pt x="0" y="4151"/>
                    <a:pt x="201" y="4585"/>
                    <a:pt x="534" y="4852"/>
                  </a:cubicBezTo>
                  <a:lnTo>
                    <a:pt x="4537" y="7153"/>
                  </a:lnTo>
                  <a:cubicBezTo>
                    <a:pt x="4603" y="7190"/>
                    <a:pt x="4666" y="7207"/>
                    <a:pt x="4724" y="7207"/>
                  </a:cubicBezTo>
                  <a:cubicBezTo>
                    <a:pt x="4929" y="7207"/>
                    <a:pt x="5071" y="6991"/>
                    <a:pt x="5071" y="6653"/>
                  </a:cubicBezTo>
                  <a:lnTo>
                    <a:pt x="5071" y="5319"/>
                  </a:lnTo>
                  <a:lnTo>
                    <a:pt x="4170" y="3084"/>
                  </a:lnTo>
                  <a:cubicBezTo>
                    <a:pt x="4085" y="2857"/>
                    <a:pt x="3952" y="2702"/>
                    <a:pt x="3873" y="2702"/>
                  </a:cubicBezTo>
                  <a:cubicBezTo>
                    <a:pt x="3859" y="2702"/>
                    <a:pt x="3847" y="2707"/>
                    <a:pt x="3837" y="2717"/>
                  </a:cubicBezTo>
                  <a:lnTo>
                    <a:pt x="3203" y="3351"/>
                  </a:lnTo>
                  <a:lnTo>
                    <a:pt x="3736" y="5285"/>
                  </a:lnTo>
                  <a:lnTo>
                    <a:pt x="3736" y="5285"/>
                  </a:lnTo>
                  <a:lnTo>
                    <a:pt x="1835" y="382"/>
                  </a:lnTo>
                  <a:cubicBezTo>
                    <a:pt x="1722" y="155"/>
                    <a:pt x="1584" y="0"/>
                    <a:pt x="1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997;p75">
              <a:extLst>
                <a:ext uri="{FF2B5EF4-FFF2-40B4-BE49-F238E27FC236}">
                  <a16:creationId xmlns:a16="http://schemas.microsoft.com/office/drawing/2014/main" id="{56E09872-8653-480B-BA5F-AD4F00465E61}"/>
                </a:ext>
              </a:extLst>
            </p:cNvPr>
            <p:cNvSpPr/>
            <p:nvPr/>
          </p:nvSpPr>
          <p:spPr>
            <a:xfrm>
              <a:off x="4709375" y="2138125"/>
              <a:ext cx="25875" cy="41925"/>
            </a:xfrm>
            <a:custGeom>
              <a:avLst/>
              <a:gdLst/>
              <a:ahLst/>
              <a:cxnLst/>
              <a:rect l="l" t="t" r="r" b="b"/>
              <a:pathLst>
                <a:path w="1035" h="1677" extrusionOk="0">
                  <a:moveTo>
                    <a:pt x="331" y="0"/>
                  </a:moveTo>
                  <a:cubicBezTo>
                    <a:pt x="142" y="0"/>
                    <a:pt x="0" y="217"/>
                    <a:pt x="0" y="555"/>
                  </a:cubicBezTo>
                  <a:cubicBezTo>
                    <a:pt x="0" y="955"/>
                    <a:pt x="167" y="1355"/>
                    <a:pt x="501" y="1622"/>
                  </a:cubicBezTo>
                  <a:cubicBezTo>
                    <a:pt x="567" y="1659"/>
                    <a:pt x="628" y="1676"/>
                    <a:pt x="683" y="1676"/>
                  </a:cubicBezTo>
                  <a:cubicBezTo>
                    <a:pt x="879" y="1676"/>
                    <a:pt x="1001" y="1460"/>
                    <a:pt x="1001" y="1122"/>
                  </a:cubicBezTo>
                  <a:cubicBezTo>
                    <a:pt x="1034" y="722"/>
                    <a:pt x="834" y="321"/>
                    <a:pt x="501" y="54"/>
                  </a:cubicBezTo>
                  <a:cubicBezTo>
                    <a:pt x="442" y="18"/>
                    <a:pt x="385" y="0"/>
                    <a:pt x="3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998;p75">
              <a:extLst>
                <a:ext uri="{FF2B5EF4-FFF2-40B4-BE49-F238E27FC236}">
                  <a16:creationId xmlns:a16="http://schemas.microsoft.com/office/drawing/2014/main" id="{F2832E62-5194-4014-B3BE-1FC54A8AD54F}"/>
                </a:ext>
              </a:extLst>
            </p:cNvPr>
            <p:cNvSpPr/>
            <p:nvPr/>
          </p:nvSpPr>
          <p:spPr>
            <a:xfrm>
              <a:off x="4793600" y="1953675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1"/>
                  </a:moveTo>
                  <a:cubicBezTo>
                    <a:pt x="81" y="1"/>
                    <a:pt x="0" y="99"/>
                    <a:pt x="0" y="261"/>
                  </a:cubicBezTo>
                  <a:cubicBezTo>
                    <a:pt x="0" y="561"/>
                    <a:pt x="167" y="828"/>
                    <a:pt x="401" y="995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6"/>
                  </a:cubicBezTo>
                  <a:cubicBezTo>
                    <a:pt x="36226" y="20909"/>
                    <a:pt x="36059" y="20642"/>
                    <a:pt x="35826" y="20475"/>
                  </a:cubicBezTo>
                  <a:lnTo>
                    <a:pt x="401" y="61"/>
                  </a:lnTo>
                  <a:cubicBezTo>
                    <a:pt x="329" y="20"/>
                    <a:pt x="264" y="1"/>
                    <a:pt x="2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999;p75">
              <a:extLst>
                <a:ext uri="{FF2B5EF4-FFF2-40B4-BE49-F238E27FC236}">
                  <a16:creationId xmlns:a16="http://schemas.microsoft.com/office/drawing/2014/main" id="{3E72DAB3-F58D-4EBC-9A46-ECFF3E1D60EB}"/>
                </a:ext>
              </a:extLst>
            </p:cNvPr>
            <p:cNvSpPr/>
            <p:nvPr/>
          </p:nvSpPr>
          <p:spPr>
            <a:xfrm>
              <a:off x="4793600" y="1998875"/>
              <a:ext cx="906500" cy="537375"/>
            </a:xfrm>
            <a:custGeom>
              <a:avLst/>
              <a:gdLst/>
              <a:ahLst/>
              <a:cxnLst/>
              <a:rect l="l" t="t" r="r" b="b"/>
              <a:pathLst>
                <a:path w="36260" h="21495" extrusionOk="0">
                  <a:moveTo>
                    <a:pt x="226" y="1"/>
                  </a:moveTo>
                  <a:cubicBezTo>
                    <a:pt x="88" y="1"/>
                    <a:pt x="0" y="118"/>
                    <a:pt x="0" y="287"/>
                  </a:cubicBezTo>
                  <a:cubicBezTo>
                    <a:pt x="0" y="588"/>
                    <a:pt x="167" y="854"/>
                    <a:pt x="401" y="988"/>
                  </a:cubicBezTo>
                  <a:lnTo>
                    <a:pt x="35826" y="21436"/>
                  </a:lnTo>
                  <a:cubicBezTo>
                    <a:pt x="35896" y="21476"/>
                    <a:pt x="35962" y="21495"/>
                    <a:pt x="36022" y="21495"/>
                  </a:cubicBezTo>
                  <a:cubicBezTo>
                    <a:pt x="36161" y="21495"/>
                    <a:pt x="36259" y="21389"/>
                    <a:pt x="36259" y="21202"/>
                  </a:cubicBezTo>
                  <a:cubicBezTo>
                    <a:pt x="36226" y="20902"/>
                    <a:pt x="36059" y="20635"/>
                    <a:pt x="35826" y="20502"/>
                  </a:cubicBezTo>
                  <a:lnTo>
                    <a:pt x="401" y="54"/>
                  </a:lnTo>
                  <a:cubicBezTo>
                    <a:pt x="337" y="17"/>
                    <a:pt x="278" y="1"/>
                    <a:pt x="2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000;p75">
              <a:extLst>
                <a:ext uri="{FF2B5EF4-FFF2-40B4-BE49-F238E27FC236}">
                  <a16:creationId xmlns:a16="http://schemas.microsoft.com/office/drawing/2014/main" id="{69BA34CF-34D1-4C41-B40C-A85B1BAE96E8}"/>
                </a:ext>
              </a:extLst>
            </p:cNvPr>
            <p:cNvSpPr/>
            <p:nvPr/>
          </p:nvSpPr>
          <p:spPr>
            <a:xfrm>
              <a:off x="4793600" y="2044600"/>
              <a:ext cx="906500" cy="537525"/>
            </a:xfrm>
            <a:custGeom>
              <a:avLst/>
              <a:gdLst/>
              <a:ahLst/>
              <a:cxnLst/>
              <a:rect l="l" t="t" r="r" b="b"/>
              <a:pathLst>
                <a:path w="36260" h="21501" extrusionOk="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59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001;p75">
              <a:extLst>
                <a:ext uri="{FF2B5EF4-FFF2-40B4-BE49-F238E27FC236}">
                  <a16:creationId xmlns:a16="http://schemas.microsoft.com/office/drawing/2014/main" id="{E6B36B9D-2287-405B-A147-FBA8BC75F3A8}"/>
                </a:ext>
              </a:extLst>
            </p:cNvPr>
            <p:cNvSpPr/>
            <p:nvPr/>
          </p:nvSpPr>
          <p:spPr>
            <a:xfrm>
              <a:off x="4793600" y="2090450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2"/>
                    <a:pt x="36259" y="21175"/>
                  </a:cubicBezTo>
                  <a:cubicBezTo>
                    <a:pt x="36226" y="20908"/>
                    <a:pt x="36059" y="20641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002;p75">
              <a:extLst>
                <a:ext uri="{FF2B5EF4-FFF2-40B4-BE49-F238E27FC236}">
                  <a16:creationId xmlns:a16="http://schemas.microsoft.com/office/drawing/2014/main" id="{AC8B2C68-BDE4-41B9-9043-94B7A6AEADD9}"/>
                </a:ext>
              </a:extLst>
            </p:cNvPr>
            <p:cNvSpPr/>
            <p:nvPr/>
          </p:nvSpPr>
          <p:spPr>
            <a:xfrm>
              <a:off x="4793600" y="2165675"/>
              <a:ext cx="906500" cy="537375"/>
            </a:xfrm>
            <a:custGeom>
              <a:avLst/>
              <a:gdLst/>
              <a:ahLst/>
              <a:cxnLst/>
              <a:rect l="l" t="t" r="r" b="b"/>
              <a:pathLst>
                <a:path w="36260" h="21495" extrusionOk="0">
                  <a:moveTo>
                    <a:pt x="226" y="0"/>
                  </a:moveTo>
                  <a:cubicBezTo>
                    <a:pt x="88" y="0"/>
                    <a:pt x="0" y="117"/>
                    <a:pt x="0" y="287"/>
                  </a:cubicBezTo>
                  <a:cubicBezTo>
                    <a:pt x="0" y="587"/>
                    <a:pt x="167" y="854"/>
                    <a:pt x="401" y="1021"/>
                  </a:cubicBezTo>
                  <a:lnTo>
                    <a:pt x="35826" y="21435"/>
                  </a:lnTo>
                  <a:cubicBezTo>
                    <a:pt x="35896" y="21475"/>
                    <a:pt x="35962" y="21494"/>
                    <a:pt x="36022" y="21494"/>
                  </a:cubicBezTo>
                  <a:cubicBezTo>
                    <a:pt x="36161" y="21494"/>
                    <a:pt x="36259" y="21389"/>
                    <a:pt x="36259" y="21202"/>
                  </a:cubicBezTo>
                  <a:cubicBezTo>
                    <a:pt x="36226" y="20935"/>
                    <a:pt x="36059" y="20668"/>
                    <a:pt x="35826" y="20501"/>
                  </a:cubicBezTo>
                  <a:lnTo>
                    <a:pt x="401" y="53"/>
                  </a:lnTo>
                  <a:cubicBezTo>
                    <a:pt x="337" y="17"/>
                    <a:pt x="278" y="0"/>
                    <a:pt x="2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003;p75">
              <a:extLst>
                <a:ext uri="{FF2B5EF4-FFF2-40B4-BE49-F238E27FC236}">
                  <a16:creationId xmlns:a16="http://schemas.microsoft.com/office/drawing/2014/main" id="{D002A0BC-394C-4F71-BFA1-35D7D20C4801}"/>
                </a:ext>
              </a:extLst>
            </p:cNvPr>
            <p:cNvSpPr/>
            <p:nvPr/>
          </p:nvSpPr>
          <p:spPr>
            <a:xfrm>
              <a:off x="4793600" y="2211400"/>
              <a:ext cx="906500" cy="537500"/>
            </a:xfrm>
            <a:custGeom>
              <a:avLst/>
              <a:gdLst/>
              <a:ahLst/>
              <a:cxnLst/>
              <a:rect l="l" t="t" r="r" b="b"/>
              <a:pathLst>
                <a:path w="36260" h="21500" extrusionOk="0">
                  <a:moveTo>
                    <a:pt x="212" y="0"/>
                  </a:moveTo>
                  <a:cubicBezTo>
                    <a:pt x="82" y="0"/>
                    <a:pt x="0" y="105"/>
                    <a:pt x="0" y="292"/>
                  </a:cubicBezTo>
                  <a:cubicBezTo>
                    <a:pt x="0" y="593"/>
                    <a:pt x="167" y="826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7"/>
                  </a:cubicBezTo>
                  <a:cubicBezTo>
                    <a:pt x="36226" y="20907"/>
                    <a:pt x="36059" y="20640"/>
                    <a:pt x="35826" y="20507"/>
                  </a:cubicBezTo>
                  <a:lnTo>
                    <a:pt x="401" y="59"/>
                  </a:lnTo>
                  <a:cubicBezTo>
                    <a:pt x="331" y="19"/>
                    <a:pt x="267" y="0"/>
                    <a:pt x="2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004;p75">
              <a:extLst>
                <a:ext uri="{FF2B5EF4-FFF2-40B4-BE49-F238E27FC236}">
                  <a16:creationId xmlns:a16="http://schemas.microsoft.com/office/drawing/2014/main" id="{CF68728A-C91A-4F65-A701-F95F04706683}"/>
                </a:ext>
              </a:extLst>
            </p:cNvPr>
            <p:cNvSpPr/>
            <p:nvPr/>
          </p:nvSpPr>
          <p:spPr>
            <a:xfrm>
              <a:off x="4793600" y="2257250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8"/>
                  </a:lnTo>
                  <a:cubicBezTo>
                    <a:pt x="35897" y="21449"/>
                    <a:pt x="35966" y="21468"/>
                    <a:pt x="36026" y="21468"/>
                  </a:cubicBezTo>
                  <a:cubicBezTo>
                    <a:pt x="36163" y="21468"/>
                    <a:pt x="36259" y="21370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60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005;p75">
              <a:extLst>
                <a:ext uri="{FF2B5EF4-FFF2-40B4-BE49-F238E27FC236}">
                  <a16:creationId xmlns:a16="http://schemas.microsoft.com/office/drawing/2014/main" id="{88579FB1-5A36-4B6E-8F48-523D638A42E4}"/>
                </a:ext>
              </a:extLst>
            </p:cNvPr>
            <p:cNvSpPr/>
            <p:nvPr/>
          </p:nvSpPr>
          <p:spPr>
            <a:xfrm>
              <a:off x="4793600" y="2303100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1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5"/>
                  </a:cubicBezTo>
                  <a:cubicBezTo>
                    <a:pt x="36226" y="20908"/>
                    <a:pt x="36059" y="20642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006;p75">
              <a:extLst>
                <a:ext uri="{FF2B5EF4-FFF2-40B4-BE49-F238E27FC236}">
                  <a16:creationId xmlns:a16="http://schemas.microsoft.com/office/drawing/2014/main" id="{D9DA173E-4E58-4F35-8EB0-F47AE88AFE27}"/>
                </a:ext>
              </a:extLst>
            </p:cNvPr>
            <p:cNvSpPr/>
            <p:nvPr/>
          </p:nvSpPr>
          <p:spPr>
            <a:xfrm>
              <a:off x="4587625" y="1454525"/>
              <a:ext cx="1148325" cy="761700"/>
            </a:xfrm>
            <a:custGeom>
              <a:avLst/>
              <a:gdLst/>
              <a:ahLst/>
              <a:cxnLst/>
              <a:rect l="l" t="t" r="r" b="b"/>
              <a:pathLst>
                <a:path w="45933" h="30468" extrusionOk="0">
                  <a:moveTo>
                    <a:pt x="299" y="1"/>
                  </a:moveTo>
                  <a:cubicBezTo>
                    <a:pt x="120" y="1"/>
                    <a:pt x="0" y="176"/>
                    <a:pt x="0" y="513"/>
                  </a:cubicBezTo>
                  <a:lnTo>
                    <a:pt x="0" y="3948"/>
                  </a:lnTo>
                  <a:lnTo>
                    <a:pt x="45933" y="30467"/>
                  </a:lnTo>
                  <a:lnTo>
                    <a:pt x="45933" y="27032"/>
                  </a:lnTo>
                  <a:cubicBezTo>
                    <a:pt x="45933" y="26631"/>
                    <a:pt x="45766" y="26264"/>
                    <a:pt x="45466" y="26031"/>
                  </a:cubicBezTo>
                  <a:lnTo>
                    <a:pt x="467" y="46"/>
                  </a:lnTo>
                  <a:cubicBezTo>
                    <a:pt x="407" y="1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007;p75">
              <a:extLst>
                <a:ext uri="{FF2B5EF4-FFF2-40B4-BE49-F238E27FC236}">
                  <a16:creationId xmlns:a16="http://schemas.microsoft.com/office/drawing/2014/main" id="{9D1715FE-E93A-4EFF-8AC6-4D3C50E16FF6}"/>
                </a:ext>
              </a:extLst>
            </p:cNvPr>
            <p:cNvSpPr/>
            <p:nvPr/>
          </p:nvSpPr>
          <p:spPr>
            <a:xfrm>
              <a:off x="4587625" y="1515175"/>
              <a:ext cx="1148325" cy="805275"/>
            </a:xfrm>
            <a:custGeom>
              <a:avLst/>
              <a:gdLst/>
              <a:ahLst/>
              <a:cxnLst/>
              <a:rect l="l" t="t" r="r" b="b"/>
              <a:pathLst>
                <a:path w="45933" h="32211" extrusionOk="0">
                  <a:moveTo>
                    <a:pt x="2113" y="0"/>
                  </a:moveTo>
                  <a:cubicBezTo>
                    <a:pt x="1957" y="0"/>
                    <a:pt x="1879" y="211"/>
                    <a:pt x="1801" y="522"/>
                  </a:cubicBezTo>
                  <a:lnTo>
                    <a:pt x="1468" y="1622"/>
                  </a:lnTo>
                  <a:cubicBezTo>
                    <a:pt x="1364" y="1958"/>
                    <a:pt x="1281" y="2134"/>
                    <a:pt x="1125" y="2134"/>
                  </a:cubicBezTo>
                  <a:cubicBezTo>
                    <a:pt x="1079" y="2134"/>
                    <a:pt x="1027" y="2119"/>
                    <a:pt x="967" y="2089"/>
                  </a:cubicBezTo>
                  <a:lnTo>
                    <a:pt x="0" y="1522"/>
                  </a:lnTo>
                  <a:lnTo>
                    <a:pt x="0" y="5692"/>
                  </a:lnTo>
                  <a:lnTo>
                    <a:pt x="45933" y="32211"/>
                  </a:lnTo>
                  <a:lnTo>
                    <a:pt x="45933" y="28041"/>
                  </a:lnTo>
                  <a:lnTo>
                    <a:pt x="15311" y="10362"/>
                  </a:lnTo>
                  <a:cubicBezTo>
                    <a:pt x="15044" y="10229"/>
                    <a:pt x="14977" y="9928"/>
                    <a:pt x="14844" y="9361"/>
                  </a:cubicBezTo>
                  <a:lnTo>
                    <a:pt x="14410" y="7827"/>
                  </a:lnTo>
                  <a:cubicBezTo>
                    <a:pt x="14210" y="7093"/>
                    <a:pt x="14010" y="6826"/>
                    <a:pt x="13743" y="6693"/>
                  </a:cubicBezTo>
                  <a:lnTo>
                    <a:pt x="2268" y="55"/>
                  </a:lnTo>
                  <a:cubicBezTo>
                    <a:pt x="2209" y="17"/>
                    <a:pt x="2158" y="0"/>
                    <a:pt x="211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008;p75">
              <a:extLst>
                <a:ext uri="{FF2B5EF4-FFF2-40B4-BE49-F238E27FC236}">
                  <a16:creationId xmlns:a16="http://schemas.microsoft.com/office/drawing/2014/main" id="{3CF031DD-D3A2-4095-96A7-C7AEA7AFC5B9}"/>
                </a:ext>
              </a:extLst>
            </p:cNvPr>
            <p:cNvSpPr/>
            <p:nvPr/>
          </p:nvSpPr>
          <p:spPr>
            <a:xfrm>
              <a:off x="5676725" y="2116325"/>
              <a:ext cx="25875" cy="42050"/>
            </a:xfrm>
            <a:custGeom>
              <a:avLst/>
              <a:gdLst/>
              <a:ahLst/>
              <a:cxnLst/>
              <a:rect l="l" t="t" r="r" b="b"/>
              <a:pathLst>
                <a:path w="1035" h="1682" extrusionOk="0">
                  <a:moveTo>
                    <a:pt x="319" y="1"/>
                  </a:moveTo>
                  <a:cubicBezTo>
                    <a:pt x="136" y="1"/>
                    <a:pt x="0" y="196"/>
                    <a:pt x="0" y="526"/>
                  </a:cubicBezTo>
                  <a:cubicBezTo>
                    <a:pt x="0" y="960"/>
                    <a:pt x="167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4" y="293"/>
                    <a:pt x="501" y="59"/>
                  </a:cubicBezTo>
                  <a:cubicBezTo>
                    <a:pt x="437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009;p75">
              <a:extLst>
                <a:ext uri="{FF2B5EF4-FFF2-40B4-BE49-F238E27FC236}">
                  <a16:creationId xmlns:a16="http://schemas.microsoft.com/office/drawing/2014/main" id="{62EC2C5F-17E8-4D77-A3C4-53E2E241216E}"/>
                </a:ext>
              </a:extLst>
            </p:cNvPr>
            <p:cNvSpPr/>
            <p:nvPr/>
          </p:nvSpPr>
          <p:spPr>
            <a:xfrm>
              <a:off x="5630025" y="2089650"/>
              <a:ext cx="25875" cy="42025"/>
            </a:xfrm>
            <a:custGeom>
              <a:avLst/>
              <a:gdLst/>
              <a:ahLst/>
              <a:cxnLst/>
              <a:rect l="l" t="t" r="r" b="b"/>
              <a:pathLst>
                <a:path w="1035" h="1681" extrusionOk="0">
                  <a:moveTo>
                    <a:pt x="338" y="0"/>
                  </a:moveTo>
                  <a:cubicBezTo>
                    <a:pt x="148" y="0"/>
                    <a:pt x="26" y="195"/>
                    <a:pt x="0" y="526"/>
                  </a:cubicBezTo>
                  <a:cubicBezTo>
                    <a:pt x="0" y="959"/>
                    <a:pt x="201" y="1360"/>
                    <a:pt x="534" y="1627"/>
                  </a:cubicBezTo>
                  <a:cubicBezTo>
                    <a:pt x="593" y="1663"/>
                    <a:pt x="650" y="1681"/>
                    <a:pt x="704" y="1681"/>
                  </a:cubicBezTo>
                  <a:cubicBezTo>
                    <a:pt x="893" y="1681"/>
                    <a:pt x="1035" y="1464"/>
                    <a:pt x="1035" y="1126"/>
                  </a:cubicBezTo>
                  <a:cubicBezTo>
                    <a:pt x="1035" y="693"/>
                    <a:pt x="868" y="292"/>
                    <a:pt x="534" y="59"/>
                  </a:cubicBezTo>
                  <a:cubicBezTo>
                    <a:pt x="463" y="19"/>
                    <a:pt x="39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010;p75">
              <a:extLst>
                <a:ext uri="{FF2B5EF4-FFF2-40B4-BE49-F238E27FC236}">
                  <a16:creationId xmlns:a16="http://schemas.microsoft.com/office/drawing/2014/main" id="{B31ADFD2-C8AA-4745-BBAD-43F9BF665798}"/>
                </a:ext>
              </a:extLst>
            </p:cNvPr>
            <p:cNvSpPr/>
            <p:nvPr/>
          </p:nvSpPr>
          <p:spPr>
            <a:xfrm>
              <a:off x="5584150" y="2062950"/>
              <a:ext cx="25875" cy="42050"/>
            </a:xfrm>
            <a:custGeom>
              <a:avLst/>
              <a:gdLst/>
              <a:ahLst/>
              <a:cxnLst/>
              <a:rect l="l" t="t" r="r" b="b"/>
              <a:pathLst>
                <a:path w="1035" h="1682" extrusionOk="0">
                  <a:moveTo>
                    <a:pt x="319" y="1"/>
                  </a:moveTo>
                  <a:cubicBezTo>
                    <a:pt x="137" y="1"/>
                    <a:pt x="1" y="196"/>
                    <a:pt x="1" y="526"/>
                  </a:cubicBezTo>
                  <a:cubicBezTo>
                    <a:pt x="1" y="960"/>
                    <a:pt x="168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5" y="293"/>
                    <a:pt x="501" y="59"/>
                  </a:cubicBezTo>
                  <a:cubicBezTo>
                    <a:pt x="438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011;p75">
              <a:extLst>
                <a:ext uri="{FF2B5EF4-FFF2-40B4-BE49-F238E27FC236}">
                  <a16:creationId xmlns:a16="http://schemas.microsoft.com/office/drawing/2014/main" id="{A648BEA9-F66D-44A3-9088-F43AC93E979B}"/>
                </a:ext>
              </a:extLst>
            </p:cNvPr>
            <p:cNvSpPr/>
            <p:nvPr/>
          </p:nvSpPr>
          <p:spPr>
            <a:xfrm>
              <a:off x="4617625" y="1609600"/>
              <a:ext cx="26725" cy="42875"/>
            </a:xfrm>
            <a:custGeom>
              <a:avLst/>
              <a:gdLst/>
              <a:ahLst/>
              <a:cxnLst/>
              <a:rect l="l" t="t" r="r" b="b"/>
              <a:pathLst>
                <a:path w="1069" h="1715" extrusionOk="0">
                  <a:moveTo>
                    <a:pt x="461" y="1"/>
                  </a:moveTo>
                  <a:cubicBezTo>
                    <a:pt x="452" y="1"/>
                    <a:pt x="443" y="5"/>
                    <a:pt x="435" y="14"/>
                  </a:cubicBezTo>
                  <a:lnTo>
                    <a:pt x="34" y="514"/>
                  </a:lnTo>
                  <a:lnTo>
                    <a:pt x="34" y="547"/>
                  </a:lnTo>
                  <a:cubicBezTo>
                    <a:pt x="1" y="547"/>
                    <a:pt x="1" y="581"/>
                    <a:pt x="34" y="581"/>
                  </a:cubicBezTo>
                  <a:cubicBezTo>
                    <a:pt x="1" y="614"/>
                    <a:pt x="1" y="614"/>
                    <a:pt x="34" y="647"/>
                  </a:cubicBezTo>
                  <a:cubicBezTo>
                    <a:pt x="1" y="647"/>
                    <a:pt x="1" y="681"/>
                    <a:pt x="34" y="681"/>
                  </a:cubicBezTo>
                  <a:lnTo>
                    <a:pt x="435" y="1648"/>
                  </a:lnTo>
                  <a:cubicBezTo>
                    <a:pt x="435" y="1681"/>
                    <a:pt x="468" y="1681"/>
                    <a:pt x="468" y="1715"/>
                  </a:cubicBezTo>
                  <a:lnTo>
                    <a:pt x="535" y="1715"/>
                  </a:lnTo>
                  <a:cubicBezTo>
                    <a:pt x="535" y="1648"/>
                    <a:pt x="535" y="1581"/>
                    <a:pt x="535" y="1515"/>
                  </a:cubicBezTo>
                  <a:lnTo>
                    <a:pt x="234" y="848"/>
                  </a:lnTo>
                  <a:lnTo>
                    <a:pt x="1002" y="1248"/>
                  </a:lnTo>
                  <a:cubicBezTo>
                    <a:pt x="1011" y="1257"/>
                    <a:pt x="1020" y="1261"/>
                    <a:pt x="1028" y="1261"/>
                  </a:cubicBezTo>
                  <a:cubicBezTo>
                    <a:pt x="1050" y="1261"/>
                    <a:pt x="1068" y="1230"/>
                    <a:pt x="1068" y="1181"/>
                  </a:cubicBezTo>
                  <a:cubicBezTo>
                    <a:pt x="1068" y="1114"/>
                    <a:pt x="1035" y="1048"/>
                    <a:pt x="1002" y="1014"/>
                  </a:cubicBezTo>
                  <a:lnTo>
                    <a:pt x="234" y="614"/>
                  </a:lnTo>
                  <a:lnTo>
                    <a:pt x="535" y="247"/>
                  </a:lnTo>
                  <a:cubicBezTo>
                    <a:pt x="535" y="180"/>
                    <a:pt x="535" y="147"/>
                    <a:pt x="535" y="80"/>
                  </a:cubicBezTo>
                  <a:cubicBezTo>
                    <a:pt x="510" y="31"/>
                    <a:pt x="486" y="1"/>
                    <a:pt x="4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012;p75">
              <a:extLst>
                <a:ext uri="{FF2B5EF4-FFF2-40B4-BE49-F238E27FC236}">
                  <a16:creationId xmlns:a16="http://schemas.microsoft.com/office/drawing/2014/main" id="{6AB3373A-B054-4FBC-A57F-C86388D49378}"/>
                </a:ext>
              </a:extLst>
            </p:cNvPr>
            <p:cNvSpPr/>
            <p:nvPr/>
          </p:nvSpPr>
          <p:spPr>
            <a:xfrm>
              <a:off x="4656825" y="1632125"/>
              <a:ext cx="25875" cy="42675"/>
            </a:xfrm>
            <a:custGeom>
              <a:avLst/>
              <a:gdLst/>
              <a:ahLst/>
              <a:cxnLst/>
              <a:rect l="l" t="t" r="r" b="b"/>
              <a:pathLst>
                <a:path w="1035" h="1707" extrusionOk="0">
                  <a:moveTo>
                    <a:pt x="541" y="0"/>
                  </a:moveTo>
                  <a:cubicBezTo>
                    <a:pt x="537" y="0"/>
                    <a:pt x="534" y="4"/>
                    <a:pt x="534" y="13"/>
                  </a:cubicBezTo>
                  <a:cubicBezTo>
                    <a:pt x="501" y="80"/>
                    <a:pt x="501" y="147"/>
                    <a:pt x="534" y="213"/>
                  </a:cubicBezTo>
                  <a:lnTo>
                    <a:pt x="801" y="881"/>
                  </a:lnTo>
                  <a:lnTo>
                    <a:pt x="67" y="480"/>
                  </a:lnTo>
                  <a:cubicBezTo>
                    <a:pt x="58" y="470"/>
                    <a:pt x="48" y="466"/>
                    <a:pt x="39" y="466"/>
                  </a:cubicBezTo>
                  <a:cubicBezTo>
                    <a:pt x="17" y="466"/>
                    <a:pt x="1" y="490"/>
                    <a:pt x="1" y="514"/>
                  </a:cubicBezTo>
                  <a:cubicBezTo>
                    <a:pt x="1" y="580"/>
                    <a:pt x="1" y="647"/>
                    <a:pt x="34" y="680"/>
                  </a:cubicBezTo>
                  <a:lnTo>
                    <a:pt x="801" y="1114"/>
                  </a:lnTo>
                  <a:lnTo>
                    <a:pt x="501" y="1448"/>
                  </a:lnTo>
                  <a:cubicBezTo>
                    <a:pt x="501" y="1514"/>
                    <a:pt x="501" y="1581"/>
                    <a:pt x="501" y="1614"/>
                  </a:cubicBezTo>
                  <a:cubicBezTo>
                    <a:pt x="534" y="1648"/>
                    <a:pt x="534" y="1681"/>
                    <a:pt x="568" y="1681"/>
                  </a:cubicBezTo>
                  <a:cubicBezTo>
                    <a:pt x="568" y="1698"/>
                    <a:pt x="576" y="1706"/>
                    <a:pt x="584" y="1706"/>
                  </a:cubicBezTo>
                  <a:cubicBezTo>
                    <a:pt x="593" y="1706"/>
                    <a:pt x="601" y="1698"/>
                    <a:pt x="601" y="1681"/>
                  </a:cubicBezTo>
                  <a:lnTo>
                    <a:pt x="1035" y="1214"/>
                  </a:lnTo>
                  <a:cubicBezTo>
                    <a:pt x="1035" y="1181"/>
                    <a:pt x="1035" y="1181"/>
                    <a:pt x="1035" y="1181"/>
                  </a:cubicBezTo>
                  <a:cubicBezTo>
                    <a:pt x="1035" y="1147"/>
                    <a:pt x="1035" y="1147"/>
                    <a:pt x="1035" y="1114"/>
                  </a:cubicBezTo>
                  <a:cubicBezTo>
                    <a:pt x="1035" y="1114"/>
                    <a:pt x="1035" y="1081"/>
                    <a:pt x="1035" y="1081"/>
                  </a:cubicBezTo>
                  <a:lnTo>
                    <a:pt x="1035" y="1047"/>
                  </a:lnTo>
                  <a:lnTo>
                    <a:pt x="601" y="80"/>
                  </a:lnTo>
                  <a:cubicBezTo>
                    <a:pt x="577" y="31"/>
                    <a:pt x="552" y="0"/>
                    <a:pt x="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013;p75">
              <a:extLst>
                <a:ext uri="{FF2B5EF4-FFF2-40B4-BE49-F238E27FC236}">
                  <a16:creationId xmlns:a16="http://schemas.microsoft.com/office/drawing/2014/main" id="{F9E191BD-AF45-424E-A1BE-9A335A298E7C}"/>
                </a:ext>
              </a:extLst>
            </p:cNvPr>
            <p:cNvSpPr/>
            <p:nvPr/>
          </p:nvSpPr>
          <p:spPr>
            <a:xfrm>
              <a:off x="4697700" y="1652000"/>
              <a:ext cx="23375" cy="50925"/>
            </a:xfrm>
            <a:custGeom>
              <a:avLst/>
              <a:gdLst/>
              <a:ahLst/>
              <a:cxnLst/>
              <a:rect l="l" t="t" r="r" b="b"/>
              <a:pathLst>
                <a:path w="935" h="2037" extrusionOk="0">
                  <a:moveTo>
                    <a:pt x="401" y="0"/>
                  </a:moveTo>
                  <a:cubicBezTo>
                    <a:pt x="325" y="0"/>
                    <a:pt x="254" y="38"/>
                    <a:pt x="200" y="119"/>
                  </a:cubicBezTo>
                  <a:cubicBezTo>
                    <a:pt x="0" y="586"/>
                    <a:pt x="0" y="1086"/>
                    <a:pt x="200" y="1520"/>
                  </a:cubicBezTo>
                  <a:cubicBezTo>
                    <a:pt x="234" y="1720"/>
                    <a:pt x="367" y="1887"/>
                    <a:pt x="534" y="1987"/>
                  </a:cubicBezTo>
                  <a:cubicBezTo>
                    <a:pt x="569" y="2022"/>
                    <a:pt x="612" y="2036"/>
                    <a:pt x="656" y="2036"/>
                  </a:cubicBezTo>
                  <a:cubicBezTo>
                    <a:pt x="738" y="2036"/>
                    <a:pt x="824" y="1985"/>
                    <a:pt x="867" y="1920"/>
                  </a:cubicBezTo>
                  <a:cubicBezTo>
                    <a:pt x="901" y="1853"/>
                    <a:pt x="901" y="1787"/>
                    <a:pt x="867" y="1720"/>
                  </a:cubicBezTo>
                  <a:cubicBezTo>
                    <a:pt x="844" y="1696"/>
                    <a:pt x="820" y="1673"/>
                    <a:pt x="809" y="1673"/>
                  </a:cubicBezTo>
                  <a:cubicBezTo>
                    <a:pt x="804" y="1673"/>
                    <a:pt x="801" y="1677"/>
                    <a:pt x="801" y="1687"/>
                  </a:cubicBezTo>
                  <a:cubicBezTo>
                    <a:pt x="748" y="1750"/>
                    <a:pt x="692" y="1780"/>
                    <a:pt x="635" y="1780"/>
                  </a:cubicBezTo>
                  <a:cubicBezTo>
                    <a:pt x="511" y="1780"/>
                    <a:pt x="381" y="1638"/>
                    <a:pt x="267" y="1386"/>
                  </a:cubicBezTo>
                  <a:cubicBezTo>
                    <a:pt x="134" y="1053"/>
                    <a:pt x="134" y="686"/>
                    <a:pt x="267" y="352"/>
                  </a:cubicBezTo>
                  <a:cubicBezTo>
                    <a:pt x="314" y="289"/>
                    <a:pt x="376" y="256"/>
                    <a:pt x="439" y="256"/>
                  </a:cubicBezTo>
                  <a:cubicBezTo>
                    <a:pt x="510" y="256"/>
                    <a:pt x="581" y="298"/>
                    <a:pt x="634" y="386"/>
                  </a:cubicBezTo>
                  <a:lnTo>
                    <a:pt x="567" y="553"/>
                  </a:lnTo>
                  <a:cubicBezTo>
                    <a:pt x="567" y="586"/>
                    <a:pt x="567" y="653"/>
                    <a:pt x="601" y="686"/>
                  </a:cubicBezTo>
                  <a:lnTo>
                    <a:pt x="901" y="819"/>
                  </a:lnTo>
                  <a:cubicBezTo>
                    <a:pt x="934" y="819"/>
                    <a:pt x="934" y="819"/>
                    <a:pt x="934" y="753"/>
                  </a:cubicBezTo>
                  <a:lnTo>
                    <a:pt x="901" y="119"/>
                  </a:lnTo>
                  <a:cubicBezTo>
                    <a:pt x="901" y="72"/>
                    <a:pt x="884" y="25"/>
                    <a:pt x="863" y="25"/>
                  </a:cubicBezTo>
                  <a:cubicBezTo>
                    <a:pt x="854" y="25"/>
                    <a:pt x="844" y="33"/>
                    <a:pt x="834" y="52"/>
                  </a:cubicBezTo>
                  <a:lnTo>
                    <a:pt x="734" y="219"/>
                  </a:lnTo>
                  <a:cubicBezTo>
                    <a:pt x="635" y="80"/>
                    <a:pt x="512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014;p75">
              <a:extLst>
                <a:ext uri="{FF2B5EF4-FFF2-40B4-BE49-F238E27FC236}">
                  <a16:creationId xmlns:a16="http://schemas.microsoft.com/office/drawing/2014/main" id="{2E244DCD-71BE-4BD6-A668-5700493E230B}"/>
                </a:ext>
              </a:extLst>
            </p:cNvPr>
            <p:cNvSpPr/>
            <p:nvPr/>
          </p:nvSpPr>
          <p:spPr>
            <a:xfrm>
              <a:off x="4909500" y="1689950"/>
              <a:ext cx="20875" cy="53425"/>
            </a:xfrm>
            <a:custGeom>
              <a:avLst/>
              <a:gdLst/>
              <a:ahLst/>
              <a:cxnLst/>
              <a:rect l="l" t="t" r="r" b="b"/>
              <a:pathLst>
                <a:path w="835" h="2137" extrusionOk="0">
                  <a:moveTo>
                    <a:pt x="70" y="1"/>
                  </a:moveTo>
                  <a:cubicBezTo>
                    <a:pt x="58" y="1"/>
                    <a:pt x="46" y="12"/>
                    <a:pt x="34" y="35"/>
                  </a:cubicBezTo>
                  <a:cubicBezTo>
                    <a:pt x="1" y="102"/>
                    <a:pt x="1" y="202"/>
                    <a:pt x="34" y="269"/>
                  </a:cubicBezTo>
                  <a:lnTo>
                    <a:pt x="301" y="1003"/>
                  </a:lnTo>
                  <a:lnTo>
                    <a:pt x="34" y="1403"/>
                  </a:lnTo>
                  <a:cubicBezTo>
                    <a:pt x="1" y="1503"/>
                    <a:pt x="1" y="1570"/>
                    <a:pt x="34" y="1670"/>
                  </a:cubicBezTo>
                  <a:cubicBezTo>
                    <a:pt x="34" y="1670"/>
                    <a:pt x="68" y="1703"/>
                    <a:pt x="68" y="1736"/>
                  </a:cubicBezTo>
                  <a:lnTo>
                    <a:pt x="134" y="1736"/>
                  </a:lnTo>
                  <a:lnTo>
                    <a:pt x="401" y="1336"/>
                  </a:lnTo>
                  <a:lnTo>
                    <a:pt x="701" y="2037"/>
                  </a:lnTo>
                  <a:cubicBezTo>
                    <a:pt x="701" y="2070"/>
                    <a:pt x="735" y="2103"/>
                    <a:pt x="735" y="2137"/>
                  </a:cubicBezTo>
                  <a:lnTo>
                    <a:pt x="801" y="2137"/>
                  </a:lnTo>
                  <a:cubicBezTo>
                    <a:pt x="835" y="2037"/>
                    <a:pt x="835" y="1970"/>
                    <a:pt x="801" y="1870"/>
                  </a:cubicBezTo>
                  <a:lnTo>
                    <a:pt x="535" y="1136"/>
                  </a:lnTo>
                  <a:lnTo>
                    <a:pt x="801" y="736"/>
                  </a:lnTo>
                  <a:cubicBezTo>
                    <a:pt x="835" y="636"/>
                    <a:pt x="835" y="569"/>
                    <a:pt x="801" y="469"/>
                  </a:cubicBezTo>
                  <a:cubicBezTo>
                    <a:pt x="777" y="420"/>
                    <a:pt x="753" y="389"/>
                    <a:pt x="728" y="389"/>
                  </a:cubicBezTo>
                  <a:cubicBezTo>
                    <a:pt x="719" y="389"/>
                    <a:pt x="710" y="393"/>
                    <a:pt x="701" y="402"/>
                  </a:cubicBezTo>
                  <a:lnTo>
                    <a:pt x="401" y="836"/>
                  </a:lnTo>
                  <a:lnTo>
                    <a:pt x="134" y="102"/>
                  </a:lnTo>
                  <a:cubicBezTo>
                    <a:pt x="113" y="37"/>
                    <a:pt x="91" y="1"/>
                    <a:pt x="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015;p75">
              <a:extLst>
                <a:ext uri="{FF2B5EF4-FFF2-40B4-BE49-F238E27FC236}">
                  <a16:creationId xmlns:a16="http://schemas.microsoft.com/office/drawing/2014/main" id="{607959EB-5FD5-49A1-A6BF-56559268FAD8}"/>
                </a:ext>
              </a:extLst>
            </p:cNvPr>
            <p:cNvSpPr/>
            <p:nvPr/>
          </p:nvSpPr>
          <p:spPr>
            <a:xfrm>
              <a:off x="4744400" y="1666850"/>
              <a:ext cx="924000" cy="591700"/>
            </a:xfrm>
            <a:custGeom>
              <a:avLst/>
              <a:gdLst/>
              <a:ahLst/>
              <a:cxnLst/>
              <a:rect l="l" t="t" r="r" b="b"/>
              <a:pathLst>
                <a:path w="36960" h="23668" extrusionOk="0">
                  <a:moveTo>
                    <a:pt x="323" y="0"/>
                  </a:moveTo>
                  <a:cubicBezTo>
                    <a:pt x="150" y="0"/>
                    <a:pt x="34" y="195"/>
                    <a:pt x="34" y="526"/>
                  </a:cubicBezTo>
                  <a:lnTo>
                    <a:pt x="34" y="1827"/>
                  </a:lnTo>
                  <a:cubicBezTo>
                    <a:pt x="0" y="2227"/>
                    <a:pt x="200" y="2594"/>
                    <a:pt x="501" y="2827"/>
                  </a:cubicBezTo>
                  <a:lnTo>
                    <a:pt x="36460" y="23609"/>
                  </a:lnTo>
                  <a:cubicBezTo>
                    <a:pt x="36523" y="23648"/>
                    <a:pt x="36584" y="23667"/>
                    <a:pt x="36641" y="23667"/>
                  </a:cubicBezTo>
                  <a:cubicBezTo>
                    <a:pt x="36824" y="23667"/>
                    <a:pt x="36960" y="23472"/>
                    <a:pt x="36960" y="23142"/>
                  </a:cubicBezTo>
                  <a:lnTo>
                    <a:pt x="36960" y="21874"/>
                  </a:lnTo>
                  <a:cubicBezTo>
                    <a:pt x="36960" y="21474"/>
                    <a:pt x="36793" y="21074"/>
                    <a:pt x="36460" y="20840"/>
                  </a:cubicBezTo>
                  <a:lnTo>
                    <a:pt x="501" y="59"/>
                  </a:lnTo>
                  <a:cubicBezTo>
                    <a:pt x="437" y="19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016;p75">
              <a:extLst>
                <a:ext uri="{FF2B5EF4-FFF2-40B4-BE49-F238E27FC236}">
                  <a16:creationId xmlns:a16="http://schemas.microsoft.com/office/drawing/2014/main" id="{B11C470F-46F2-45AB-8823-56A5FF1196F4}"/>
                </a:ext>
              </a:extLst>
            </p:cNvPr>
            <p:cNvSpPr/>
            <p:nvPr/>
          </p:nvSpPr>
          <p:spPr>
            <a:xfrm>
              <a:off x="5630025" y="2189500"/>
              <a:ext cx="35875" cy="59250"/>
            </a:xfrm>
            <a:custGeom>
              <a:avLst/>
              <a:gdLst/>
              <a:ahLst/>
              <a:cxnLst/>
              <a:rect l="l" t="t" r="r" b="b"/>
              <a:pathLst>
                <a:path w="1435" h="2370" extrusionOk="0">
                  <a:moveTo>
                    <a:pt x="701" y="601"/>
                  </a:moveTo>
                  <a:lnTo>
                    <a:pt x="734" y="801"/>
                  </a:lnTo>
                  <a:cubicBezTo>
                    <a:pt x="768" y="868"/>
                    <a:pt x="801" y="902"/>
                    <a:pt x="834" y="968"/>
                  </a:cubicBezTo>
                  <a:lnTo>
                    <a:pt x="1101" y="1202"/>
                  </a:lnTo>
                  <a:lnTo>
                    <a:pt x="934" y="1402"/>
                  </a:lnTo>
                  <a:cubicBezTo>
                    <a:pt x="901" y="1435"/>
                    <a:pt x="868" y="1502"/>
                    <a:pt x="868" y="1602"/>
                  </a:cubicBezTo>
                  <a:lnTo>
                    <a:pt x="868" y="1702"/>
                  </a:lnTo>
                  <a:cubicBezTo>
                    <a:pt x="834" y="1635"/>
                    <a:pt x="768" y="1602"/>
                    <a:pt x="701" y="1602"/>
                  </a:cubicBezTo>
                  <a:cubicBezTo>
                    <a:pt x="690" y="1591"/>
                    <a:pt x="682" y="1587"/>
                    <a:pt x="676" y="1587"/>
                  </a:cubicBezTo>
                  <a:cubicBezTo>
                    <a:pt x="664" y="1587"/>
                    <a:pt x="657" y="1602"/>
                    <a:pt x="634" y="1602"/>
                  </a:cubicBezTo>
                  <a:lnTo>
                    <a:pt x="534" y="1635"/>
                  </a:lnTo>
                  <a:lnTo>
                    <a:pt x="568" y="1202"/>
                  </a:lnTo>
                  <a:cubicBezTo>
                    <a:pt x="568" y="1168"/>
                    <a:pt x="568" y="1102"/>
                    <a:pt x="534" y="1035"/>
                  </a:cubicBezTo>
                  <a:lnTo>
                    <a:pt x="401" y="701"/>
                  </a:lnTo>
                  <a:lnTo>
                    <a:pt x="467" y="735"/>
                  </a:lnTo>
                  <a:cubicBezTo>
                    <a:pt x="485" y="741"/>
                    <a:pt x="503" y="743"/>
                    <a:pt x="520" y="743"/>
                  </a:cubicBezTo>
                  <a:cubicBezTo>
                    <a:pt x="601" y="743"/>
                    <a:pt x="674" y="684"/>
                    <a:pt x="701" y="601"/>
                  </a:cubicBezTo>
                  <a:close/>
                  <a:moveTo>
                    <a:pt x="701" y="1"/>
                  </a:moveTo>
                  <a:cubicBezTo>
                    <a:pt x="634" y="1"/>
                    <a:pt x="534" y="68"/>
                    <a:pt x="534" y="134"/>
                  </a:cubicBezTo>
                  <a:lnTo>
                    <a:pt x="434" y="401"/>
                  </a:lnTo>
                  <a:lnTo>
                    <a:pt x="267" y="368"/>
                  </a:lnTo>
                  <a:lnTo>
                    <a:pt x="134" y="334"/>
                  </a:lnTo>
                  <a:lnTo>
                    <a:pt x="67" y="401"/>
                  </a:lnTo>
                  <a:cubicBezTo>
                    <a:pt x="0" y="501"/>
                    <a:pt x="0" y="635"/>
                    <a:pt x="67" y="735"/>
                  </a:cubicBezTo>
                  <a:lnTo>
                    <a:pt x="267" y="1202"/>
                  </a:lnTo>
                  <a:lnTo>
                    <a:pt x="201" y="1669"/>
                  </a:lnTo>
                  <a:cubicBezTo>
                    <a:pt x="201" y="1802"/>
                    <a:pt x="234" y="1902"/>
                    <a:pt x="334" y="1969"/>
                  </a:cubicBezTo>
                  <a:lnTo>
                    <a:pt x="434" y="2036"/>
                  </a:lnTo>
                  <a:lnTo>
                    <a:pt x="668" y="1936"/>
                  </a:lnTo>
                  <a:lnTo>
                    <a:pt x="868" y="2269"/>
                  </a:lnTo>
                  <a:cubicBezTo>
                    <a:pt x="901" y="2303"/>
                    <a:pt x="968" y="2369"/>
                    <a:pt x="1035" y="2369"/>
                  </a:cubicBezTo>
                  <a:cubicBezTo>
                    <a:pt x="1068" y="2369"/>
                    <a:pt x="1068" y="2369"/>
                    <a:pt x="1101" y="2336"/>
                  </a:cubicBezTo>
                  <a:cubicBezTo>
                    <a:pt x="1201" y="2303"/>
                    <a:pt x="1268" y="2202"/>
                    <a:pt x="1235" y="2102"/>
                  </a:cubicBezTo>
                  <a:lnTo>
                    <a:pt x="1201" y="1569"/>
                  </a:lnTo>
                  <a:lnTo>
                    <a:pt x="1368" y="1369"/>
                  </a:lnTo>
                  <a:cubicBezTo>
                    <a:pt x="1401" y="1335"/>
                    <a:pt x="1435" y="1268"/>
                    <a:pt x="1435" y="1202"/>
                  </a:cubicBezTo>
                  <a:cubicBezTo>
                    <a:pt x="1435" y="1102"/>
                    <a:pt x="1368" y="1035"/>
                    <a:pt x="1335" y="968"/>
                  </a:cubicBezTo>
                  <a:lnTo>
                    <a:pt x="1068" y="735"/>
                  </a:lnTo>
                  <a:lnTo>
                    <a:pt x="934" y="201"/>
                  </a:lnTo>
                  <a:cubicBezTo>
                    <a:pt x="901" y="101"/>
                    <a:pt x="834" y="1"/>
                    <a:pt x="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017;p75">
              <a:extLst>
                <a:ext uri="{FF2B5EF4-FFF2-40B4-BE49-F238E27FC236}">
                  <a16:creationId xmlns:a16="http://schemas.microsoft.com/office/drawing/2014/main" id="{4288F043-5AA2-48B8-A376-CBB8C7ECF418}"/>
                </a:ext>
              </a:extLst>
            </p:cNvPr>
            <p:cNvSpPr/>
            <p:nvPr/>
          </p:nvSpPr>
          <p:spPr>
            <a:xfrm>
              <a:off x="5679325" y="2208525"/>
              <a:ext cx="39775" cy="33225"/>
            </a:xfrm>
            <a:custGeom>
              <a:avLst/>
              <a:gdLst/>
              <a:ahLst/>
              <a:cxnLst/>
              <a:rect l="l" t="t" r="r" b="b"/>
              <a:pathLst>
                <a:path w="1591" h="1329" extrusionOk="0">
                  <a:moveTo>
                    <a:pt x="72" y="1"/>
                  </a:moveTo>
                  <a:cubicBezTo>
                    <a:pt x="22" y="1"/>
                    <a:pt x="1" y="91"/>
                    <a:pt x="30" y="207"/>
                  </a:cubicBezTo>
                  <a:cubicBezTo>
                    <a:pt x="63" y="307"/>
                    <a:pt x="97" y="407"/>
                    <a:pt x="163" y="507"/>
                  </a:cubicBezTo>
                  <a:cubicBezTo>
                    <a:pt x="197" y="541"/>
                    <a:pt x="230" y="574"/>
                    <a:pt x="263" y="574"/>
                  </a:cubicBezTo>
                  <a:lnTo>
                    <a:pt x="1498" y="1308"/>
                  </a:lnTo>
                  <a:cubicBezTo>
                    <a:pt x="1512" y="1322"/>
                    <a:pt x="1525" y="1329"/>
                    <a:pt x="1536" y="1329"/>
                  </a:cubicBezTo>
                  <a:cubicBezTo>
                    <a:pt x="1576" y="1329"/>
                    <a:pt x="1591" y="1239"/>
                    <a:pt x="1564" y="1108"/>
                  </a:cubicBezTo>
                  <a:cubicBezTo>
                    <a:pt x="1531" y="974"/>
                    <a:pt x="1464" y="841"/>
                    <a:pt x="1331" y="741"/>
                  </a:cubicBezTo>
                  <a:lnTo>
                    <a:pt x="97" y="7"/>
                  </a:lnTo>
                  <a:cubicBezTo>
                    <a:pt x="88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018;p75">
              <a:extLst>
                <a:ext uri="{FF2B5EF4-FFF2-40B4-BE49-F238E27FC236}">
                  <a16:creationId xmlns:a16="http://schemas.microsoft.com/office/drawing/2014/main" id="{41E12D40-856A-45B2-9B59-29358F90D66D}"/>
                </a:ext>
              </a:extLst>
            </p:cNvPr>
            <p:cNvSpPr/>
            <p:nvPr/>
          </p:nvSpPr>
          <p:spPr>
            <a:xfrm>
              <a:off x="5679325" y="2232725"/>
              <a:ext cx="39850" cy="33700"/>
            </a:xfrm>
            <a:custGeom>
              <a:avLst/>
              <a:gdLst/>
              <a:ahLst/>
              <a:cxnLst/>
              <a:rect l="l" t="t" r="r" b="b"/>
              <a:pathLst>
                <a:path w="1594" h="1348" extrusionOk="0">
                  <a:moveTo>
                    <a:pt x="73" y="0"/>
                  </a:moveTo>
                  <a:cubicBezTo>
                    <a:pt x="22" y="0"/>
                    <a:pt x="1" y="95"/>
                    <a:pt x="30" y="240"/>
                  </a:cubicBezTo>
                  <a:cubicBezTo>
                    <a:pt x="63" y="340"/>
                    <a:pt x="97" y="440"/>
                    <a:pt x="163" y="507"/>
                  </a:cubicBezTo>
                  <a:cubicBezTo>
                    <a:pt x="197" y="540"/>
                    <a:pt x="230" y="574"/>
                    <a:pt x="263" y="607"/>
                  </a:cubicBezTo>
                  <a:lnTo>
                    <a:pt x="1498" y="1341"/>
                  </a:lnTo>
                  <a:cubicBezTo>
                    <a:pt x="1506" y="1345"/>
                    <a:pt x="1514" y="1347"/>
                    <a:pt x="1522" y="1347"/>
                  </a:cubicBezTo>
                  <a:cubicBezTo>
                    <a:pt x="1572" y="1347"/>
                    <a:pt x="1593" y="1252"/>
                    <a:pt x="1564" y="1107"/>
                  </a:cubicBezTo>
                  <a:cubicBezTo>
                    <a:pt x="1531" y="974"/>
                    <a:pt x="1464" y="840"/>
                    <a:pt x="1331" y="740"/>
                  </a:cubicBezTo>
                  <a:lnTo>
                    <a:pt x="97" y="6"/>
                  </a:lnTo>
                  <a:cubicBezTo>
                    <a:pt x="88" y="2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019;p75">
              <a:extLst>
                <a:ext uri="{FF2B5EF4-FFF2-40B4-BE49-F238E27FC236}">
                  <a16:creationId xmlns:a16="http://schemas.microsoft.com/office/drawing/2014/main" id="{20F8BC6F-B700-4BCF-91EC-86BAB754C59E}"/>
                </a:ext>
              </a:extLst>
            </p:cNvPr>
            <p:cNvSpPr/>
            <p:nvPr/>
          </p:nvSpPr>
          <p:spPr>
            <a:xfrm>
              <a:off x="5679400" y="2257375"/>
              <a:ext cx="39775" cy="33225"/>
            </a:xfrm>
            <a:custGeom>
              <a:avLst/>
              <a:gdLst/>
              <a:ahLst/>
              <a:cxnLst/>
              <a:rect l="l" t="t" r="r" b="b"/>
              <a:pathLst>
                <a:path w="1591" h="1329" extrusionOk="0">
                  <a:moveTo>
                    <a:pt x="56" y="0"/>
                  </a:moveTo>
                  <a:cubicBezTo>
                    <a:pt x="16" y="0"/>
                    <a:pt x="1" y="90"/>
                    <a:pt x="27" y="221"/>
                  </a:cubicBezTo>
                  <a:cubicBezTo>
                    <a:pt x="60" y="321"/>
                    <a:pt x="94" y="421"/>
                    <a:pt x="160" y="522"/>
                  </a:cubicBezTo>
                  <a:cubicBezTo>
                    <a:pt x="194" y="522"/>
                    <a:pt x="227" y="555"/>
                    <a:pt x="260" y="588"/>
                  </a:cubicBezTo>
                  <a:lnTo>
                    <a:pt x="1495" y="1322"/>
                  </a:lnTo>
                  <a:cubicBezTo>
                    <a:pt x="1503" y="1326"/>
                    <a:pt x="1512" y="1329"/>
                    <a:pt x="1519" y="1329"/>
                  </a:cubicBezTo>
                  <a:cubicBezTo>
                    <a:pt x="1569" y="1329"/>
                    <a:pt x="1590" y="1238"/>
                    <a:pt x="1561" y="1122"/>
                  </a:cubicBezTo>
                  <a:cubicBezTo>
                    <a:pt x="1528" y="955"/>
                    <a:pt x="1461" y="855"/>
                    <a:pt x="1328" y="755"/>
                  </a:cubicBezTo>
                  <a:lnTo>
                    <a:pt x="94" y="21"/>
                  </a:lnTo>
                  <a:cubicBezTo>
                    <a:pt x="79" y="7"/>
                    <a:pt x="67" y="0"/>
                    <a:pt x="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020;p75">
              <a:extLst>
                <a:ext uri="{FF2B5EF4-FFF2-40B4-BE49-F238E27FC236}">
                  <a16:creationId xmlns:a16="http://schemas.microsoft.com/office/drawing/2014/main" id="{CED189AF-0873-4A6E-80C1-22C8A3FAE57B}"/>
                </a:ext>
              </a:extLst>
            </p:cNvPr>
            <p:cNvSpPr/>
            <p:nvPr/>
          </p:nvSpPr>
          <p:spPr>
            <a:xfrm>
              <a:off x="4474200" y="2421125"/>
              <a:ext cx="1222575" cy="704500"/>
            </a:xfrm>
            <a:custGeom>
              <a:avLst/>
              <a:gdLst/>
              <a:ahLst/>
              <a:cxnLst/>
              <a:rect l="l" t="t" r="r" b="b"/>
              <a:pathLst>
                <a:path w="48903" h="28180" extrusionOk="0">
                  <a:moveTo>
                    <a:pt x="1752" y="1"/>
                  </a:moveTo>
                  <a:cubicBezTo>
                    <a:pt x="1527" y="1"/>
                    <a:pt x="1301" y="59"/>
                    <a:pt x="1101" y="176"/>
                  </a:cubicBezTo>
                  <a:lnTo>
                    <a:pt x="334" y="576"/>
                  </a:lnTo>
                  <a:cubicBezTo>
                    <a:pt x="0" y="743"/>
                    <a:pt x="0" y="1177"/>
                    <a:pt x="334" y="1343"/>
                  </a:cubicBezTo>
                  <a:lnTo>
                    <a:pt x="46534" y="28029"/>
                  </a:lnTo>
                  <a:cubicBezTo>
                    <a:pt x="46734" y="28129"/>
                    <a:pt x="46959" y="28179"/>
                    <a:pt x="47184" y="28179"/>
                  </a:cubicBezTo>
                  <a:cubicBezTo>
                    <a:pt x="47409" y="28179"/>
                    <a:pt x="47634" y="28129"/>
                    <a:pt x="47835" y="28029"/>
                  </a:cubicBezTo>
                  <a:lnTo>
                    <a:pt x="48602" y="27596"/>
                  </a:lnTo>
                  <a:cubicBezTo>
                    <a:pt x="48902" y="27429"/>
                    <a:pt x="48902" y="26995"/>
                    <a:pt x="48602" y="26862"/>
                  </a:cubicBezTo>
                  <a:lnTo>
                    <a:pt x="2402" y="176"/>
                  </a:lnTo>
                  <a:cubicBezTo>
                    <a:pt x="2202" y="59"/>
                    <a:pt x="1977" y="1"/>
                    <a:pt x="17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21;p75">
              <a:extLst>
                <a:ext uri="{FF2B5EF4-FFF2-40B4-BE49-F238E27FC236}">
                  <a16:creationId xmlns:a16="http://schemas.microsoft.com/office/drawing/2014/main" id="{22138F01-6508-417F-B538-148BEE934271}"/>
                </a:ext>
              </a:extLst>
            </p:cNvPr>
            <p:cNvSpPr/>
            <p:nvPr/>
          </p:nvSpPr>
          <p:spPr>
            <a:xfrm>
              <a:off x="4107275" y="2475100"/>
              <a:ext cx="1501925" cy="864600"/>
            </a:xfrm>
            <a:custGeom>
              <a:avLst/>
              <a:gdLst/>
              <a:ahLst/>
              <a:cxnLst/>
              <a:rect l="l" t="t" r="r" b="b"/>
              <a:pathLst>
                <a:path w="60077" h="34584" extrusionOk="0">
                  <a:moveTo>
                    <a:pt x="12824" y="1"/>
                  </a:moveTo>
                  <a:cubicBezTo>
                    <a:pt x="12633" y="1"/>
                    <a:pt x="12444" y="42"/>
                    <a:pt x="12276" y="118"/>
                  </a:cubicBezTo>
                  <a:lnTo>
                    <a:pt x="301" y="7090"/>
                  </a:lnTo>
                  <a:cubicBezTo>
                    <a:pt x="0" y="7257"/>
                    <a:pt x="67" y="7557"/>
                    <a:pt x="434" y="7757"/>
                  </a:cubicBezTo>
                  <a:lnTo>
                    <a:pt x="46567" y="34410"/>
                  </a:lnTo>
                  <a:cubicBezTo>
                    <a:pt x="46775" y="34523"/>
                    <a:pt x="47005" y="34583"/>
                    <a:pt x="47232" y="34583"/>
                  </a:cubicBezTo>
                  <a:cubicBezTo>
                    <a:pt x="47405" y="34583"/>
                    <a:pt x="47576" y="34548"/>
                    <a:pt x="47734" y="34476"/>
                  </a:cubicBezTo>
                  <a:lnTo>
                    <a:pt x="59776" y="27538"/>
                  </a:lnTo>
                  <a:cubicBezTo>
                    <a:pt x="60077" y="27371"/>
                    <a:pt x="60010" y="27071"/>
                    <a:pt x="59643" y="26871"/>
                  </a:cubicBezTo>
                  <a:lnTo>
                    <a:pt x="13477" y="185"/>
                  </a:lnTo>
                  <a:cubicBezTo>
                    <a:pt x="13278" y="59"/>
                    <a:pt x="13050" y="1"/>
                    <a:pt x="12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22;p75">
              <a:extLst>
                <a:ext uri="{FF2B5EF4-FFF2-40B4-BE49-F238E27FC236}">
                  <a16:creationId xmlns:a16="http://schemas.microsoft.com/office/drawing/2014/main" id="{F01DE558-474E-4260-8B3E-EA84A1837149}"/>
                </a:ext>
              </a:extLst>
            </p:cNvPr>
            <p:cNvSpPr/>
            <p:nvPr/>
          </p:nvSpPr>
          <p:spPr>
            <a:xfrm>
              <a:off x="4134800" y="2491600"/>
              <a:ext cx="1427700" cy="831875"/>
            </a:xfrm>
            <a:custGeom>
              <a:avLst/>
              <a:gdLst/>
              <a:ahLst/>
              <a:cxnLst/>
              <a:rect l="l" t="t" r="r" b="b"/>
              <a:pathLst>
                <a:path w="57108" h="33275" extrusionOk="0">
                  <a:moveTo>
                    <a:pt x="11875" y="1"/>
                  </a:moveTo>
                  <a:cubicBezTo>
                    <a:pt x="11842" y="1"/>
                    <a:pt x="11809" y="9"/>
                    <a:pt x="11775" y="26"/>
                  </a:cubicBezTo>
                  <a:lnTo>
                    <a:pt x="10374" y="826"/>
                  </a:lnTo>
                  <a:cubicBezTo>
                    <a:pt x="10341" y="859"/>
                    <a:pt x="10341" y="893"/>
                    <a:pt x="10374" y="960"/>
                  </a:cubicBezTo>
                  <a:lnTo>
                    <a:pt x="12175" y="1960"/>
                  </a:lnTo>
                  <a:cubicBezTo>
                    <a:pt x="12199" y="1984"/>
                    <a:pt x="12256" y="2007"/>
                    <a:pt x="12311" y="2007"/>
                  </a:cubicBezTo>
                  <a:cubicBezTo>
                    <a:pt x="12334" y="2007"/>
                    <a:pt x="12356" y="2003"/>
                    <a:pt x="12376" y="1994"/>
                  </a:cubicBezTo>
                  <a:lnTo>
                    <a:pt x="12376" y="1960"/>
                  </a:lnTo>
                  <a:lnTo>
                    <a:pt x="13743" y="1160"/>
                  </a:lnTo>
                  <a:cubicBezTo>
                    <a:pt x="13810" y="1126"/>
                    <a:pt x="13810" y="1093"/>
                    <a:pt x="13743" y="1060"/>
                  </a:cubicBezTo>
                  <a:lnTo>
                    <a:pt x="11975" y="26"/>
                  </a:lnTo>
                  <a:cubicBezTo>
                    <a:pt x="11942" y="9"/>
                    <a:pt x="11909" y="1"/>
                    <a:pt x="11875" y="1"/>
                  </a:cubicBezTo>
                  <a:close/>
                  <a:moveTo>
                    <a:pt x="9474" y="1368"/>
                  </a:moveTo>
                  <a:cubicBezTo>
                    <a:pt x="9440" y="1368"/>
                    <a:pt x="9407" y="1377"/>
                    <a:pt x="9373" y="1393"/>
                  </a:cubicBezTo>
                  <a:lnTo>
                    <a:pt x="7972" y="2194"/>
                  </a:lnTo>
                  <a:cubicBezTo>
                    <a:pt x="7939" y="2227"/>
                    <a:pt x="7939" y="2294"/>
                    <a:pt x="7972" y="2327"/>
                  </a:cubicBezTo>
                  <a:lnTo>
                    <a:pt x="9440" y="3161"/>
                  </a:lnTo>
                  <a:cubicBezTo>
                    <a:pt x="9474" y="3194"/>
                    <a:pt x="9574" y="3194"/>
                    <a:pt x="9640" y="3194"/>
                  </a:cubicBezTo>
                  <a:lnTo>
                    <a:pt x="9640" y="3161"/>
                  </a:lnTo>
                  <a:lnTo>
                    <a:pt x="11008" y="2361"/>
                  </a:lnTo>
                  <a:cubicBezTo>
                    <a:pt x="11075" y="2327"/>
                    <a:pt x="11075" y="2294"/>
                    <a:pt x="11008" y="2227"/>
                  </a:cubicBezTo>
                  <a:lnTo>
                    <a:pt x="9574" y="1393"/>
                  </a:lnTo>
                  <a:cubicBezTo>
                    <a:pt x="9540" y="1377"/>
                    <a:pt x="9507" y="1368"/>
                    <a:pt x="9474" y="1368"/>
                  </a:cubicBezTo>
                  <a:close/>
                  <a:moveTo>
                    <a:pt x="15223" y="1935"/>
                  </a:moveTo>
                  <a:cubicBezTo>
                    <a:pt x="15186" y="1935"/>
                    <a:pt x="15144" y="1944"/>
                    <a:pt x="15111" y="1960"/>
                  </a:cubicBezTo>
                  <a:lnTo>
                    <a:pt x="13743" y="2761"/>
                  </a:lnTo>
                  <a:cubicBezTo>
                    <a:pt x="13677" y="2794"/>
                    <a:pt x="13677" y="2828"/>
                    <a:pt x="13743" y="2894"/>
                  </a:cubicBezTo>
                  <a:lnTo>
                    <a:pt x="15178" y="3728"/>
                  </a:lnTo>
                  <a:cubicBezTo>
                    <a:pt x="15211" y="3745"/>
                    <a:pt x="15244" y="3753"/>
                    <a:pt x="15278" y="3753"/>
                  </a:cubicBezTo>
                  <a:cubicBezTo>
                    <a:pt x="15311" y="3753"/>
                    <a:pt x="15344" y="3745"/>
                    <a:pt x="15378" y="3728"/>
                  </a:cubicBezTo>
                  <a:lnTo>
                    <a:pt x="16779" y="2928"/>
                  </a:lnTo>
                  <a:cubicBezTo>
                    <a:pt x="16812" y="2894"/>
                    <a:pt x="16812" y="2828"/>
                    <a:pt x="16779" y="2794"/>
                  </a:cubicBezTo>
                  <a:lnTo>
                    <a:pt x="15311" y="1960"/>
                  </a:lnTo>
                  <a:cubicBezTo>
                    <a:pt x="15294" y="1944"/>
                    <a:pt x="15261" y="1935"/>
                    <a:pt x="15223" y="1935"/>
                  </a:cubicBezTo>
                  <a:close/>
                  <a:moveTo>
                    <a:pt x="11575" y="2636"/>
                  </a:moveTo>
                  <a:cubicBezTo>
                    <a:pt x="11542" y="2636"/>
                    <a:pt x="11508" y="2644"/>
                    <a:pt x="11475" y="2661"/>
                  </a:cubicBezTo>
                  <a:lnTo>
                    <a:pt x="10107" y="3461"/>
                  </a:lnTo>
                  <a:cubicBezTo>
                    <a:pt x="10041" y="3495"/>
                    <a:pt x="10041" y="3528"/>
                    <a:pt x="10107" y="3561"/>
                  </a:cubicBezTo>
                  <a:lnTo>
                    <a:pt x="11542" y="4395"/>
                  </a:lnTo>
                  <a:cubicBezTo>
                    <a:pt x="11575" y="4412"/>
                    <a:pt x="11608" y="4420"/>
                    <a:pt x="11642" y="4420"/>
                  </a:cubicBezTo>
                  <a:cubicBezTo>
                    <a:pt x="11675" y="4420"/>
                    <a:pt x="11708" y="4412"/>
                    <a:pt x="11742" y="4395"/>
                  </a:cubicBezTo>
                  <a:lnTo>
                    <a:pt x="13143" y="3595"/>
                  </a:lnTo>
                  <a:cubicBezTo>
                    <a:pt x="13176" y="3561"/>
                    <a:pt x="13176" y="3528"/>
                    <a:pt x="13109" y="3495"/>
                  </a:cubicBezTo>
                  <a:lnTo>
                    <a:pt x="13143" y="3495"/>
                  </a:lnTo>
                  <a:lnTo>
                    <a:pt x="11675" y="2661"/>
                  </a:lnTo>
                  <a:cubicBezTo>
                    <a:pt x="11642" y="2644"/>
                    <a:pt x="11608" y="2636"/>
                    <a:pt x="11575" y="2636"/>
                  </a:cubicBezTo>
                  <a:close/>
                  <a:moveTo>
                    <a:pt x="7472" y="2536"/>
                  </a:moveTo>
                  <a:cubicBezTo>
                    <a:pt x="7439" y="2536"/>
                    <a:pt x="7405" y="2544"/>
                    <a:pt x="7372" y="2561"/>
                  </a:cubicBezTo>
                  <a:lnTo>
                    <a:pt x="6004" y="3361"/>
                  </a:lnTo>
                  <a:cubicBezTo>
                    <a:pt x="5938" y="3395"/>
                    <a:pt x="5938" y="3461"/>
                    <a:pt x="6004" y="3495"/>
                  </a:cubicBezTo>
                  <a:lnTo>
                    <a:pt x="8206" y="4762"/>
                  </a:lnTo>
                  <a:cubicBezTo>
                    <a:pt x="8239" y="4779"/>
                    <a:pt x="8281" y="4787"/>
                    <a:pt x="8323" y="4787"/>
                  </a:cubicBezTo>
                  <a:cubicBezTo>
                    <a:pt x="8364" y="4787"/>
                    <a:pt x="8406" y="4779"/>
                    <a:pt x="8439" y="4762"/>
                  </a:cubicBezTo>
                  <a:lnTo>
                    <a:pt x="9807" y="3962"/>
                  </a:lnTo>
                  <a:cubicBezTo>
                    <a:pt x="9874" y="3928"/>
                    <a:pt x="9874" y="3895"/>
                    <a:pt x="9807" y="3862"/>
                  </a:cubicBezTo>
                  <a:lnTo>
                    <a:pt x="7572" y="2561"/>
                  </a:lnTo>
                  <a:cubicBezTo>
                    <a:pt x="7539" y="2544"/>
                    <a:pt x="7505" y="2536"/>
                    <a:pt x="7472" y="2536"/>
                  </a:cubicBezTo>
                  <a:close/>
                  <a:moveTo>
                    <a:pt x="17346" y="3169"/>
                  </a:moveTo>
                  <a:cubicBezTo>
                    <a:pt x="17312" y="3169"/>
                    <a:pt x="17279" y="3178"/>
                    <a:pt x="17246" y="3194"/>
                  </a:cubicBezTo>
                  <a:lnTo>
                    <a:pt x="15878" y="3995"/>
                  </a:lnTo>
                  <a:cubicBezTo>
                    <a:pt x="15811" y="4028"/>
                    <a:pt x="15811" y="4062"/>
                    <a:pt x="15878" y="4095"/>
                  </a:cubicBezTo>
                  <a:lnTo>
                    <a:pt x="17312" y="4929"/>
                  </a:lnTo>
                  <a:cubicBezTo>
                    <a:pt x="17346" y="4946"/>
                    <a:pt x="17379" y="4954"/>
                    <a:pt x="17413" y="4954"/>
                  </a:cubicBezTo>
                  <a:cubicBezTo>
                    <a:pt x="17446" y="4954"/>
                    <a:pt x="17479" y="4946"/>
                    <a:pt x="17513" y="4929"/>
                  </a:cubicBezTo>
                  <a:lnTo>
                    <a:pt x="18914" y="4128"/>
                  </a:lnTo>
                  <a:cubicBezTo>
                    <a:pt x="18947" y="4095"/>
                    <a:pt x="18947" y="4062"/>
                    <a:pt x="18914" y="4028"/>
                  </a:cubicBezTo>
                  <a:lnTo>
                    <a:pt x="17446" y="3194"/>
                  </a:lnTo>
                  <a:cubicBezTo>
                    <a:pt x="17413" y="3178"/>
                    <a:pt x="17379" y="3169"/>
                    <a:pt x="17346" y="3169"/>
                  </a:cubicBezTo>
                  <a:close/>
                  <a:moveTo>
                    <a:pt x="13677" y="3837"/>
                  </a:moveTo>
                  <a:cubicBezTo>
                    <a:pt x="13643" y="3837"/>
                    <a:pt x="13610" y="3845"/>
                    <a:pt x="13576" y="3862"/>
                  </a:cubicBezTo>
                  <a:lnTo>
                    <a:pt x="12175" y="4662"/>
                  </a:lnTo>
                  <a:cubicBezTo>
                    <a:pt x="12142" y="4696"/>
                    <a:pt x="12142" y="4762"/>
                    <a:pt x="12175" y="4796"/>
                  </a:cubicBezTo>
                  <a:lnTo>
                    <a:pt x="13643" y="5630"/>
                  </a:lnTo>
                  <a:cubicBezTo>
                    <a:pt x="13677" y="5646"/>
                    <a:pt x="13710" y="5655"/>
                    <a:pt x="13743" y="5655"/>
                  </a:cubicBezTo>
                  <a:cubicBezTo>
                    <a:pt x="13777" y="5655"/>
                    <a:pt x="13810" y="5646"/>
                    <a:pt x="13843" y="5630"/>
                  </a:cubicBezTo>
                  <a:lnTo>
                    <a:pt x="15244" y="4829"/>
                  </a:lnTo>
                  <a:cubicBezTo>
                    <a:pt x="15311" y="4796"/>
                    <a:pt x="15278" y="4729"/>
                    <a:pt x="15244" y="4696"/>
                  </a:cubicBezTo>
                  <a:lnTo>
                    <a:pt x="13777" y="3862"/>
                  </a:lnTo>
                  <a:cubicBezTo>
                    <a:pt x="13743" y="3845"/>
                    <a:pt x="13710" y="3837"/>
                    <a:pt x="13677" y="3837"/>
                  </a:cubicBezTo>
                  <a:close/>
                  <a:moveTo>
                    <a:pt x="10374" y="4204"/>
                  </a:moveTo>
                  <a:cubicBezTo>
                    <a:pt x="10341" y="4204"/>
                    <a:pt x="10307" y="4212"/>
                    <a:pt x="10274" y="4229"/>
                  </a:cubicBezTo>
                  <a:lnTo>
                    <a:pt x="8906" y="5029"/>
                  </a:lnTo>
                  <a:cubicBezTo>
                    <a:pt x="8840" y="5062"/>
                    <a:pt x="8840" y="5129"/>
                    <a:pt x="8906" y="5163"/>
                  </a:cubicBezTo>
                  <a:lnTo>
                    <a:pt x="10341" y="5996"/>
                  </a:lnTo>
                  <a:cubicBezTo>
                    <a:pt x="10374" y="6013"/>
                    <a:pt x="10408" y="6022"/>
                    <a:pt x="10441" y="6022"/>
                  </a:cubicBezTo>
                  <a:cubicBezTo>
                    <a:pt x="10474" y="6022"/>
                    <a:pt x="10508" y="6013"/>
                    <a:pt x="10541" y="5996"/>
                  </a:cubicBezTo>
                  <a:lnTo>
                    <a:pt x="11942" y="5196"/>
                  </a:lnTo>
                  <a:cubicBezTo>
                    <a:pt x="11975" y="5163"/>
                    <a:pt x="11975" y="5096"/>
                    <a:pt x="11942" y="5062"/>
                  </a:cubicBezTo>
                  <a:lnTo>
                    <a:pt x="10474" y="4229"/>
                  </a:lnTo>
                  <a:cubicBezTo>
                    <a:pt x="10441" y="4212"/>
                    <a:pt x="10408" y="4204"/>
                    <a:pt x="10374" y="4204"/>
                  </a:cubicBezTo>
                  <a:close/>
                  <a:moveTo>
                    <a:pt x="19435" y="4404"/>
                  </a:moveTo>
                  <a:cubicBezTo>
                    <a:pt x="19397" y="4404"/>
                    <a:pt x="19364" y="4412"/>
                    <a:pt x="19347" y="4429"/>
                  </a:cubicBezTo>
                  <a:lnTo>
                    <a:pt x="17946" y="5196"/>
                  </a:lnTo>
                  <a:cubicBezTo>
                    <a:pt x="17880" y="5263"/>
                    <a:pt x="17913" y="5296"/>
                    <a:pt x="17946" y="5329"/>
                  </a:cubicBezTo>
                  <a:lnTo>
                    <a:pt x="19381" y="6163"/>
                  </a:lnTo>
                  <a:cubicBezTo>
                    <a:pt x="19414" y="6180"/>
                    <a:pt x="19456" y="6188"/>
                    <a:pt x="19497" y="6188"/>
                  </a:cubicBezTo>
                  <a:cubicBezTo>
                    <a:pt x="19539" y="6188"/>
                    <a:pt x="19581" y="6180"/>
                    <a:pt x="19614" y="6163"/>
                  </a:cubicBezTo>
                  <a:lnTo>
                    <a:pt x="20982" y="5363"/>
                  </a:lnTo>
                  <a:cubicBezTo>
                    <a:pt x="21048" y="5329"/>
                    <a:pt x="21048" y="5296"/>
                    <a:pt x="20982" y="5263"/>
                  </a:cubicBezTo>
                  <a:lnTo>
                    <a:pt x="19547" y="4429"/>
                  </a:lnTo>
                  <a:cubicBezTo>
                    <a:pt x="19514" y="4412"/>
                    <a:pt x="19472" y="4404"/>
                    <a:pt x="19435" y="4404"/>
                  </a:cubicBezTo>
                  <a:close/>
                  <a:moveTo>
                    <a:pt x="5517" y="3670"/>
                  </a:moveTo>
                  <a:cubicBezTo>
                    <a:pt x="5479" y="3670"/>
                    <a:pt x="5437" y="3678"/>
                    <a:pt x="5404" y="3695"/>
                  </a:cubicBezTo>
                  <a:lnTo>
                    <a:pt x="4003" y="4529"/>
                  </a:lnTo>
                  <a:cubicBezTo>
                    <a:pt x="3936" y="4562"/>
                    <a:pt x="3970" y="4595"/>
                    <a:pt x="4003" y="4629"/>
                  </a:cubicBezTo>
                  <a:lnTo>
                    <a:pt x="6805" y="6230"/>
                  </a:lnTo>
                  <a:cubicBezTo>
                    <a:pt x="6838" y="6247"/>
                    <a:pt x="6872" y="6255"/>
                    <a:pt x="6905" y="6255"/>
                  </a:cubicBezTo>
                  <a:cubicBezTo>
                    <a:pt x="6938" y="6255"/>
                    <a:pt x="6972" y="6247"/>
                    <a:pt x="7005" y="6230"/>
                  </a:cubicBezTo>
                  <a:lnTo>
                    <a:pt x="8406" y="5429"/>
                  </a:lnTo>
                  <a:cubicBezTo>
                    <a:pt x="8439" y="5396"/>
                    <a:pt x="8439" y="5329"/>
                    <a:pt x="8406" y="5296"/>
                  </a:cubicBezTo>
                  <a:lnTo>
                    <a:pt x="5604" y="3695"/>
                  </a:lnTo>
                  <a:cubicBezTo>
                    <a:pt x="5587" y="3678"/>
                    <a:pt x="5554" y="3670"/>
                    <a:pt x="5517" y="3670"/>
                  </a:cubicBezTo>
                  <a:close/>
                  <a:moveTo>
                    <a:pt x="3536" y="4804"/>
                  </a:moveTo>
                  <a:cubicBezTo>
                    <a:pt x="3503" y="4804"/>
                    <a:pt x="3469" y="4812"/>
                    <a:pt x="3436" y="4829"/>
                  </a:cubicBezTo>
                  <a:lnTo>
                    <a:pt x="2035" y="5630"/>
                  </a:lnTo>
                  <a:cubicBezTo>
                    <a:pt x="2002" y="5663"/>
                    <a:pt x="2002" y="5696"/>
                    <a:pt x="2035" y="5763"/>
                  </a:cubicBezTo>
                  <a:lnTo>
                    <a:pt x="3836" y="6764"/>
                  </a:lnTo>
                  <a:cubicBezTo>
                    <a:pt x="3875" y="6803"/>
                    <a:pt x="3914" y="6819"/>
                    <a:pt x="3953" y="6819"/>
                  </a:cubicBezTo>
                  <a:cubicBezTo>
                    <a:pt x="3981" y="6819"/>
                    <a:pt x="4009" y="6811"/>
                    <a:pt x="4036" y="6797"/>
                  </a:cubicBezTo>
                  <a:lnTo>
                    <a:pt x="4036" y="6764"/>
                  </a:lnTo>
                  <a:lnTo>
                    <a:pt x="5437" y="5996"/>
                  </a:lnTo>
                  <a:cubicBezTo>
                    <a:pt x="5471" y="5930"/>
                    <a:pt x="5471" y="5896"/>
                    <a:pt x="5437" y="5863"/>
                  </a:cubicBezTo>
                  <a:lnTo>
                    <a:pt x="3636" y="4829"/>
                  </a:lnTo>
                  <a:cubicBezTo>
                    <a:pt x="3603" y="4812"/>
                    <a:pt x="3569" y="4804"/>
                    <a:pt x="3536" y="4804"/>
                  </a:cubicBezTo>
                  <a:close/>
                  <a:moveTo>
                    <a:pt x="15795" y="5071"/>
                  </a:moveTo>
                  <a:cubicBezTo>
                    <a:pt x="15753" y="5071"/>
                    <a:pt x="15711" y="5079"/>
                    <a:pt x="15678" y="5096"/>
                  </a:cubicBezTo>
                  <a:lnTo>
                    <a:pt x="14310" y="5896"/>
                  </a:lnTo>
                  <a:cubicBezTo>
                    <a:pt x="14244" y="5896"/>
                    <a:pt x="14244" y="5963"/>
                    <a:pt x="14310" y="5996"/>
                  </a:cubicBezTo>
                  <a:lnTo>
                    <a:pt x="15745" y="6830"/>
                  </a:lnTo>
                  <a:cubicBezTo>
                    <a:pt x="15778" y="6847"/>
                    <a:pt x="15811" y="6855"/>
                    <a:pt x="15845" y="6855"/>
                  </a:cubicBezTo>
                  <a:cubicBezTo>
                    <a:pt x="15878" y="6855"/>
                    <a:pt x="15911" y="6847"/>
                    <a:pt x="15945" y="6830"/>
                  </a:cubicBezTo>
                  <a:lnTo>
                    <a:pt x="17346" y="6030"/>
                  </a:lnTo>
                  <a:cubicBezTo>
                    <a:pt x="17413" y="5996"/>
                    <a:pt x="17413" y="5963"/>
                    <a:pt x="17346" y="5930"/>
                  </a:cubicBezTo>
                  <a:lnTo>
                    <a:pt x="15911" y="5096"/>
                  </a:lnTo>
                  <a:cubicBezTo>
                    <a:pt x="15878" y="5079"/>
                    <a:pt x="15836" y="5071"/>
                    <a:pt x="15795" y="5071"/>
                  </a:cubicBezTo>
                  <a:close/>
                  <a:moveTo>
                    <a:pt x="12476" y="5438"/>
                  </a:moveTo>
                  <a:cubicBezTo>
                    <a:pt x="12442" y="5438"/>
                    <a:pt x="12409" y="5446"/>
                    <a:pt x="12376" y="5463"/>
                  </a:cubicBezTo>
                  <a:lnTo>
                    <a:pt x="10975" y="6263"/>
                  </a:lnTo>
                  <a:cubicBezTo>
                    <a:pt x="10941" y="6297"/>
                    <a:pt x="10941" y="6330"/>
                    <a:pt x="10975" y="6363"/>
                  </a:cubicBezTo>
                  <a:lnTo>
                    <a:pt x="12442" y="7197"/>
                  </a:lnTo>
                  <a:cubicBezTo>
                    <a:pt x="12476" y="7214"/>
                    <a:pt x="12509" y="7222"/>
                    <a:pt x="12542" y="7222"/>
                  </a:cubicBezTo>
                  <a:cubicBezTo>
                    <a:pt x="12576" y="7222"/>
                    <a:pt x="12609" y="7214"/>
                    <a:pt x="12642" y="7197"/>
                  </a:cubicBezTo>
                  <a:lnTo>
                    <a:pt x="14043" y="6397"/>
                  </a:lnTo>
                  <a:cubicBezTo>
                    <a:pt x="14110" y="6397"/>
                    <a:pt x="14077" y="6330"/>
                    <a:pt x="14043" y="6297"/>
                  </a:cubicBezTo>
                  <a:lnTo>
                    <a:pt x="12576" y="5463"/>
                  </a:lnTo>
                  <a:cubicBezTo>
                    <a:pt x="12542" y="5446"/>
                    <a:pt x="12509" y="5438"/>
                    <a:pt x="12476" y="5438"/>
                  </a:cubicBezTo>
                  <a:close/>
                  <a:moveTo>
                    <a:pt x="21549" y="5605"/>
                  </a:moveTo>
                  <a:cubicBezTo>
                    <a:pt x="21515" y="5605"/>
                    <a:pt x="21482" y="5613"/>
                    <a:pt x="21449" y="5630"/>
                  </a:cubicBezTo>
                  <a:lnTo>
                    <a:pt x="20048" y="6430"/>
                  </a:lnTo>
                  <a:cubicBezTo>
                    <a:pt x="20014" y="6463"/>
                    <a:pt x="20014" y="6530"/>
                    <a:pt x="20048" y="6564"/>
                  </a:cubicBezTo>
                  <a:lnTo>
                    <a:pt x="21515" y="7397"/>
                  </a:lnTo>
                  <a:cubicBezTo>
                    <a:pt x="21549" y="7414"/>
                    <a:pt x="21582" y="7423"/>
                    <a:pt x="21616" y="7423"/>
                  </a:cubicBezTo>
                  <a:cubicBezTo>
                    <a:pt x="21649" y="7423"/>
                    <a:pt x="21682" y="7414"/>
                    <a:pt x="21716" y="7397"/>
                  </a:cubicBezTo>
                  <a:lnTo>
                    <a:pt x="23117" y="6597"/>
                  </a:lnTo>
                  <a:cubicBezTo>
                    <a:pt x="23150" y="6564"/>
                    <a:pt x="23150" y="6497"/>
                    <a:pt x="23117" y="6463"/>
                  </a:cubicBezTo>
                  <a:lnTo>
                    <a:pt x="21649" y="5630"/>
                  </a:lnTo>
                  <a:cubicBezTo>
                    <a:pt x="21616" y="5613"/>
                    <a:pt x="21582" y="5605"/>
                    <a:pt x="21549" y="5605"/>
                  </a:cubicBezTo>
                  <a:close/>
                  <a:moveTo>
                    <a:pt x="8973" y="5671"/>
                  </a:moveTo>
                  <a:cubicBezTo>
                    <a:pt x="8940" y="5671"/>
                    <a:pt x="8906" y="5680"/>
                    <a:pt x="8873" y="5696"/>
                  </a:cubicBezTo>
                  <a:lnTo>
                    <a:pt x="7472" y="6497"/>
                  </a:lnTo>
                  <a:cubicBezTo>
                    <a:pt x="7439" y="6530"/>
                    <a:pt x="7439" y="6564"/>
                    <a:pt x="7472" y="6630"/>
                  </a:cubicBezTo>
                  <a:lnTo>
                    <a:pt x="8940" y="7464"/>
                  </a:lnTo>
                  <a:cubicBezTo>
                    <a:pt x="8957" y="7481"/>
                    <a:pt x="8990" y="7489"/>
                    <a:pt x="9027" y="7489"/>
                  </a:cubicBezTo>
                  <a:cubicBezTo>
                    <a:pt x="9065" y="7489"/>
                    <a:pt x="9107" y="7481"/>
                    <a:pt x="9140" y="7464"/>
                  </a:cubicBezTo>
                  <a:lnTo>
                    <a:pt x="10508" y="6664"/>
                  </a:lnTo>
                  <a:cubicBezTo>
                    <a:pt x="10574" y="6630"/>
                    <a:pt x="10574" y="6564"/>
                    <a:pt x="10508" y="6530"/>
                  </a:cubicBezTo>
                  <a:lnTo>
                    <a:pt x="9073" y="5696"/>
                  </a:lnTo>
                  <a:cubicBezTo>
                    <a:pt x="9040" y="5680"/>
                    <a:pt x="9007" y="5671"/>
                    <a:pt x="8973" y="5671"/>
                  </a:cubicBezTo>
                  <a:close/>
                  <a:moveTo>
                    <a:pt x="5988" y="6238"/>
                  </a:moveTo>
                  <a:cubicBezTo>
                    <a:pt x="5946" y="6238"/>
                    <a:pt x="5904" y="6247"/>
                    <a:pt x="5871" y="6263"/>
                  </a:cubicBezTo>
                  <a:lnTo>
                    <a:pt x="4503" y="7064"/>
                  </a:lnTo>
                  <a:cubicBezTo>
                    <a:pt x="4437" y="7097"/>
                    <a:pt x="4437" y="7131"/>
                    <a:pt x="4503" y="7197"/>
                  </a:cubicBezTo>
                  <a:lnTo>
                    <a:pt x="5938" y="8031"/>
                  </a:lnTo>
                  <a:cubicBezTo>
                    <a:pt x="5971" y="8048"/>
                    <a:pt x="6013" y="8056"/>
                    <a:pt x="6054" y="8056"/>
                  </a:cubicBezTo>
                  <a:cubicBezTo>
                    <a:pt x="6096" y="8056"/>
                    <a:pt x="6138" y="8048"/>
                    <a:pt x="6171" y="8031"/>
                  </a:cubicBezTo>
                  <a:lnTo>
                    <a:pt x="7539" y="7231"/>
                  </a:lnTo>
                  <a:cubicBezTo>
                    <a:pt x="7606" y="7197"/>
                    <a:pt x="7606" y="7131"/>
                    <a:pt x="7539" y="7097"/>
                  </a:cubicBezTo>
                  <a:lnTo>
                    <a:pt x="6104" y="6263"/>
                  </a:lnTo>
                  <a:cubicBezTo>
                    <a:pt x="6071" y="6247"/>
                    <a:pt x="6029" y="6238"/>
                    <a:pt x="5988" y="6238"/>
                  </a:cubicBezTo>
                  <a:close/>
                  <a:moveTo>
                    <a:pt x="17913" y="6272"/>
                  </a:moveTo>
                  <a:cubicBezTo>
                    <a:pt x="17880" y="6272"/>
                    <a:pt x="17846" y="6280"/>
                    <a:pt x="17813" y="6297"/>
                  </a:cubicBezTo>
                  <a:lnTo>
                    <a:pt x="16412" y="7097"/>
                  </a:lnTo>
                  <a:cubicBezTo>
                    <a:pt x="16378" y="7131"/>
                    <a:pt x="16378" y="7197"/>
                    <a:pt x="16412" y="7231"/>
                  </a:cubicBezTo>
                  <a:lnTo>
                    <a:pt x="17880" y="8065"/>
                  </a:lnTo>
                  <a:cubicBezTo>
                    <a:pt x="17896" y="8081"/>
                    <a:pt x="17930" y="8090"/>
                    <a:pt x="17967" y="8090"/>
                  </a:cubicBezTo>
                  <a:cubicBezTo>
                    <a:pt x="18005" y="8090"/>
                    <a:pt x="18046" y="8081"/>
                    <a:pt x="18080" y="8065"/>
                  </a:cubicBezTo>
                  <a:lnTo>
                    <a:pt x="19447" y="7264"/>
                  </a:lnTo>
                  <a:cubicBezTo>
                    <a:pt x="19514" y="7231"/>
                    <a:pt x="19514" y="7164"/>
                    <a:pt x="19447" y="7131"/>
                  </a:cubicBezTo>
                  <a:lnTo>
                    <a:pt x="18013" y="6297"/>
                  </a:lnTo>
                  <a:cubicBezTo>
                    <a:pt x="17980" y="6280"/>
                    <a:pt x="17946" y="6272"/>
                    <a:pt x="17913" y="6272"/>
                  </a:cubicBezTo>
                  <a:close/>
                  <a:moveTo>
                    <a:pt x="1551" y="5971"/>
                  </a:moveTo>
                  <a:cubicBezTo>
                    <a:pt x="1510" y="5971"/>
                    <a:pt x="1468" y="5980"/>
                    <a:pt x="1434" y="5996"/>
                  </a:cubicBezTo>
                  <a:lnTo>
                    <a:pt x="67" y="6797"/>
                  </a:lnTo>
                  <a:cubicBezTo>
                    <a:pt x="0" y="6830"/>
                    <a:pt x="0" y="6864"/>
                    <a:pt x="67" y="6897"/>
                  </a:cubicBezTo>
                  <a:lnTo>
                    <a:pt x="2268" y="8198"/>
                  </a:lnTo>
                  <a:cubicBezTo>
                    <a:pt x="2302" y="8215"/>
                    <a:pt x="2343" y="8223"/>
                    <a:pt x="2385" y="8223"/>
                  </a:cubicBezTo>
                  <a:cubicBezTo>
                    <a:pt x="2427" y="8223"/>
                    <a:pt x="2469" y="8215"/>
                    <a:pt x="2502" y="8198"/>
                  </a:cubicBezTo>
                  <a:lnTo>
                    <a:pt x="3870" y="7397"/>
                  </a:lnTo>
                  <a:cubicBezTo>
                    <a:pt x="3936" y="7364"/>
                    <a:pt x="3936" y="7297"/>
                    <a:pt x="3870" y="7264"/>
                  </a:cubicBezTo>
                  <a:lnTo>
                    <a:pt x="1668" y="5996"/>
                  </a:lnTo>
                  <a:cubicBezTo>
                    <a:pt x="1635" y="5980"/>
                    <a:pt x="1593" y="5971"/>
                    <a:pt x="1551" y="5971"/>
                  </a:cubicBezTo>
                  <a:close/>
                  <a:moveTo>
                    <a:pt x="14594" y="6639"/>
                  </a:moveTo>
                  <a:cubicBezTo>
                    <a:pt x="14552" y="6639"/>
                    <a:pt x="14510" y="6647"/>
                    <a:pt x="14477" y="6664"/>
                  </a:cubicBezTo>
                  <a:lnTo>
                    <a:pt x="13109" y="7464"/>
                  </a:lnTo>
                  <a:cubicBezTo>
                    <a:pt x="13043" y="7498"/>
                    <a:pt x="13043" y="7564"/>
                    <a:pt x="13109" y="7598"/>
                  </a:cubicBezTo>
                  <a:lnTo>
                    <a:pt x="14544" y="8432"/>
                  </a:lnTo>
                  <a:cubicBezTo>
                    <a:pt x="14577" y="8448"/>
                    <a:pt x="14611" y="8457"/>
                    <a:pt x="14644" y="8457"/>
                  </a:cubicBezTo>
                  <a:cubicBezTo>
                    <a:pt x="14677" y="8457"/>
                    <a:pt x="14711" y="8448"/>
                    <a:pt x="14744" y="8432"/>
                  </a:cubicBezTo>
                  <a:lnTo>
                    <a:pt x="16145" y="7631"/>
                  </a:lnTo>
                  <a:cubicBezTo>
                    <a:pt x="16212" y="7598"/>
                    <a:pt x="16212" y="7531"/>
                    <a:pt x="16145" y="7498"/>
                  </a:cubicBezTo>
                  <a:lnTo>
                    <a:pt x="14711" y="6664"/>
                  </a:lnTo>
                  <a:cubicBezTo>
                    <a:pt x="14677" y="6647"/>
                    <a:pt x="14636" y="6639"/>
                    <a:pt x="14594" y="6639"/>
                  </a:cubicBezTo>
                  <a:close/>
                  <a:moveTo>
                    <a:pt x="11058" y="6872"/>
                  </a:moveTo>
                  <a:cubicBezTo>
                    <a:pt x="11016" y="6872"/>
                    <a:pt x="10975" y="6880"/>
                    <a:pt x="10941" y="6897"/>
                  </a:cubicBezTo>
                  <a:lnTo>
                    <a:pt x="9574" y="7698"/>
                  </a:lnTo>
                  <a:cubicBezTo>
                    <a:pt x="9507" y="7731"/>
                    <a:pt x="9507" y="7798"/>
                    <a:pt x="9574" y="7831"/>
                  </a:cubicBezTo>
                  <a:lnTo>
                    <a:pt x="11008" y="8665"/>
                  </a:lnTo>
                  <a:cubicBezTo>
                    <a:pt x="11041" y="8682"/>
                    <a:pt x="11083" y="8690"/>
                    <a:pt x="11125" y="8690"/>
                  </a:cubicBezTo>
                  <a:cubicBezTo>
                    <a:pt x="11166" y="8690"/>
                    <a:pt x="11208" y="8682"/>
                    <a:pt x="11241" y="8665"/>
                  </a:cubicBezTo>
                  <a:lnTo>
                    <a:pt x="12609" y="7864"/>
                  </a:lnTo>
                  <a:cubicBezTo>
                    <a:pt x="12676" y="7831"/>
                    <a:pt x="12676" y="7764"/>
                    <a:pt x="12609" y="7731"/>
                  </a:cubicBezTo>
                  <a:lnTo>
                    <a:pt x="11175" y="6897"/>
                  </a:lnTo>
                  <a:cubicBezTo>
                    <a:pt x="11141" y="6880"/>
                    <a:pt x="11100" y="6872"/>
                    <a:pt x="11058" y="6872"/>
                  </a:cubicBezTo>
                  <a:close/>
                  <a:moveTo>
                    <a:pt x="24584" y="7372"/>
                  </a:moveTo>
                  <a:cubicBezTo>
                    <a:pt x="24551" y="7372"/>
                    <a:pt x="24518" y="7381"/>
                    <a:pt x="24484" y="7397"/>
                  </a:cubicBezTo>
                  <a:lnTo>
                    <a:pt x="23083" y="8198"/>
                  </a:lnTo>
                  <a:cubicBezTo>
                    <a:pt x="23050" y="8231"/>
                    <a:pt x="23050" y="8265"/>
                    <a:pt x="23083" y="8298"/>
                  </a:cubicBezTo>
                  <a:lnTo>
                    <a:pt x="24551" y="9132"/>
                  </a:lnTo>
                  <a:cubicBezTo>
                    <a:pt x="24584" y="9149"/>
                    <a:pt x="24618" y="9157"/>
                    <a:pt x="24651" y="9157"/>
                  </a:cubicBezTo>
                  <a:cubicBezTo>
                    <a:pt x="24684" y="9157"/>
                    <a:pt x="24718" y="9149"/>
                    <a:pt x="24751" y="9132"/>
                  </a:cubicBezTo>
                  <a:lnTo>
                    <a:pt x="26119" y="8331"/>
                  </a:lnTo>
                  <a:cubicBezTo>
                    <a:pt x="26185" y="8298"/>
                    <a:pt x="26185" y="8265"/>
                    <a:pt x="26119" y="8231"/>
                  </a:cubicBezTo>
                  <a:lnTo>
                    <a:pt x="24684" y="7397"/>
                  </a:lnTo>
                  <a:cubicBezTo>
                    <a:pt x="24651" y="7381"/>
                    <a:pt x="24618" y="7372"/>
                    <a:pt x="24584" y="7372"/>
                  </a:cubicBezTo>
                  <a:close/>
                  <a:moveTo>
                    <a:pt x="8106" y="7448"/>
                  </a:moveTo>
                  <a:cubicBezTo>
                    <a:pt x="8073" y="7448"/>
                    <a:pt x="8039" y="7464"/>
                    <a:pt x="8006" y="7498"/>
                  </a:cubicBezTo>
                  <a:lnTo>
                    <a:pt x="6605" y="8265"/>
                  </a:lnTo>
                  <a:cubicBezTo>
                    <a:pt x="6538" y="8298"/>
                    <a:pt x="6538" y="8365"/>
                    <a:pt x="6605" y="8398"/>
                  </a:cubicBezTo>
                  <a:lnTo>
                    <a:pt x="6638" y="8398"/>
                  </a:lnTo>
                  <a:lnTo>
                    <a:pt x="8073" y="9232"/>
                  </a:lnTo>
                  <a:cubicBezTo>
                    <a:pt x="8106" y="9249"/>
                    <a:pt x="8139" y="9257"/>
                    <a:pt x="8173" y="9257"/>
                  </a:cubicBezTo>
                  <a:cubicBezTo>
                    <a:pt x="8206" y="9257"/>
                    <a:pt x="8239" y="9249"/>
                    <a:pt x="8273" y="9232"/>
                  </a:cubicBezTo>
                  <a:lnTo>
                    <a:pt x="9674" y="8432"/>
                  </a:lnTo>
                  <a:cubicBezTo>
                    <a:pt x="9707" y="8398"/>
                    <a:pt x="9707" y="8365"/>
                    <a:pt x="9674" y="8331"/>
                  </a:cubicBezTo>
                  <a:lnTo>
                    <a:pt x="8206" y="7498"/>
                  </a:lnTo>
                  <a:cubicBezTo>
                    <a:pt x="8173" y="7464"/>
                    <a:pt x="8139" y="7448"/>
                    <a:pt x="8106" y="7448"/>
                  </a:cubicBezTo>
                  <a:close/>
                  <a:moveTo>
                    <a:pt x="20014" y="7506"/>
                  </a:moveTo>
                  <a:cubicBezTo>
                    <a:pt x="19981" y="7506"/>
                    <a:pt x="19948" y="7514"/>
                    <a:pt x="19914" y="7531"/>
                  </a:cubicBezTo>
                  <a:lnTo>
                    <a:pt x="18547" y="8331"/>
                  </a:lnTo>
                  <a:cubicBezTo>
                    <a:pt x="18480" y="8365"/>
                    <a:pt x="18480" y="8398"/>
                    <a:pt x="18547" y="8432"/>
                  </a:cubicBezTo>
                  <a:lnTo>
                    <a:pt x="19981" y="9265"/>
                  </a:lnTo>
                  <a:cubicBezTo>
                    <a:pt x="20014" y="9282"/>
                    <a:pt x="20048" y="9291"/>
                    <a:pt x="20081" y="9291"/>
                  </a:cubicBezTo>
                  <a:cubicBezTo>
                    <a:pt x="20114" y="9291"/>
                    <a:pt x="20148" y="9282"/>
                    <a:pt x="20181" y="9265"/>
                  </a:cubicBezTo>
                  <a:lnTo>
                    <a:pt x="21582" y="8465"/>
                  </a:lnTo>
                  <a:cubicBezTo>
                    <a:pt x="21649" y="8465"/>
                    <a:pt x="21649" y="8398"/>
                    <a:pt x="21582" y="8365"/>
                  </a:cubicBezTo>
                  <a:lnTo>
                    <a:pt x="20114" y="7531"/>
                  </a:lnTo>
                  <a:cubicBezTo>
                    <a:pt x="20081" y="7514"/>
                    <a:pt x="20048" y="7506"/>
                    <a:pt x="20014" y="7506"/>
                  </a:cubicBezTo>
                  <a:close/>
                  <a:moveTo>
                    <a:pt x="4441" y="7639"/>
                  </a:moveTo>
                  <a:cubicBezTo>
                    <a:pt x="4403" y="7639"/>
                    <a:pt x="4370" y="7648"/>
                    <a:pt x="4337" y="7664"/>
                  </a:cubicBezTo>
                  <a:lnTo>
                    <a:pt x="2969" y="8465"/>
                  </a:lnTo>
                  <a:cubicBezTo>
                    <a:pt x="2902" y="8498"/>
                    <a:pt x="2902" y="8532"/>
                    <a:pt x="2969" y="8565"/>
                  </a:cubicBezTo>
                  <a:lnTo>
                    <a:pt x="4737" y="9599"/>
                  </a:lnTo>
                  <a:cubicBezTo>
                    <a:pt x="4770" y="9616"/>
                    <a:pt x="4804" y="9624"/>
                    <a:pt x="4837" y="9624"/>
                  </a:cubicBezTo>
                  <a:cubicBezTo>
                    <a:pt x="4870" y="9624"/>
                    <a:pt x="4904" y="9616"/>
                    <a:pt x="4937" y="9599"/>
                  </a:cubicBezTo>
                  <a:lnTo>
                    <a:pt x="6338" y="8798"/>
                  </a:lnTo>
                  <a:cubicBezTo>
                    <a:pt x="6405" y="8765"/>
                    <a:pt x="6371" y="8732"/>
                    <a:pt x="6338" y="8698"/>
                  </a:cubicBezTo>
                  <a:lnTo>
                    <a:pt x="4570" y="7664"/>
                  </a:lnTo>
                  <a:cubicBezTo>
                    <a:pt x="4520" y="7648"/>
                    <a:pt x="4478" y="7639"/>
                    <a:pt x="4441" y="7639"/>
                  </a:cubicBezTo>
                  <a:close/>
                  <a:moveTo>
                    <a:pt x="16712" y="7873"/>
                  </a:moveTo>
                  <a:cubicBezTo>
                    <a:pt x="16679" y="7873"/>
                    <a:pt x="16645" y="7881"/>
                    <a:pt x="16612" y="7898"/>
                  </a:cubicBezTo>
                  <a:lnTo>
                    <a:pt x="15244" y="8698"/>
                  </a:lnTo>
                  <a:cubicBezTo>
                    <a:pt x="15178" y="8732"/>
                    <a:pt x="15178" y="8765"/>
                    <a:pt x="15244" y="8798"/>
                  </a:cubicBezTo>
                  <a:lnTo>
                    <a:pt x="16679" y="9632"/>
                  </a:lnTo>
                  <a:cubicBezTo>
                    <a:pt x="16712" y="9649"/>
                    <a:pt x="16745" y="9657"/>
                    <a:pt x="16779" y="9657"/>
                  </a:cubicBezTo>
                  <a:cubicBezTo>
                    <a:pt x="16812" y="9657"/>
                    <a:pt x="16845" y="9649"/>
                    <a:pt x="16879" y="9632"/>
                  </a:cubicBezTo>
                  <a:lnTo>
                    <a:pt x="18280" y="8832"/>
                  </a:lnTo>
                  <a:cubicBezTo>
                    <a:pt x="18313" y="8832"/>
                    <a:pt x="18313" y="8765"/>
                    <a:pt x="18246" y="8732"/>
                  </a:cubicBezTo>
                  <a:lnTo>
                    <a:pt x="16812" y="7898"/>
                  </a:lnTo>
                  <a:cubicBezTo>
                    <a:pt x="16779" y="7881"/>
                    <a:pt x="16745" y="7873"/>
                    <a:pt x="16712" y="7873"/>
                  </a:cubicBezTo>
                  <a:close/>
                  <a:moveTo>
                    <a:pt x="13176" y="8106"/>
                  </a:moveTo>
                  <a:cubicBezTo>
                    <a:pt x="13143" y="8106"/>
                    <a:pt x="13109" y="8115"/>
                    <a:pt x="13076" y="8131"/>
                  </a:cubicBezTo>
                  <a:lnTo>
                    <a:pt x="11708" y="8932"/>
                  </a:lnTo>
                  <a:cubicBezTo>
                    <a:pt x="11642" y="8965"/>
                    <a:pt x="11642" y="9032"/>
                    <a:pt x="11708" y="9065"/>
                  </a:cubicBezTo>
                  <a:lnTo>
                    <a:pt x="13143" y="9899"/>
                  </a:lnTo>
                  <a:cubicBezTo>
                    <a:pt x="13176" y="9916"/>
                    <a:pt x="13210" y="9924"/>
                    <a:pt x="13243" y="9924"/>
                  </a:cubicBezTo>
                  <a:cubicBezTo>
                    <a:pt x="13276" y="9924"/>
                    <a:pt x="13310" y="9916"/>
                    <a:pt x="13343" y="9899"/>
                  </a:cubicBezTo>
                  <a:lnTo>
                    <a:pt x="14744" y="9099"/>
                  </a:lnTo>
                  <a:cubicBezTo>
                    <a:pt x="14777" y="9065"/>
                    <a:pt x="14777" y="8999"/>
                    <a:pt x="14744" y="8965"/>
                  </a:cubicBezTo>
                  <a:lnTo>
                    <a:pt x="13276" y="8131"/>
                  </a:lnTo>
                  <a:cubicBezTo>
                    <a:pt x="13243" y="8115"/>
                    <a:pt x="13210" y="8106"/>
                    <a:pt x="13176" y="8106"/>
                  </a:cubicBezTo>
                  <a:close/>
                  <a:moveTo>
                    <a:pt x="26719" y="8573"/>
                  </a:moveTo>
                  <a:cubicBezTo>
                    <a:pt x="26686" y="8573"/>
                    <a:pt x="26652" y="8582"/>
                    <a:pt x="26619" y="8598"/>
                  </a:cubicBezTo>
                  <a:lnTo>
                    <a:pt x="25251" y="9399"/>
                  </a:lnTo>
                  <a:cubicBezTo>
                    <a:pt x="25185" y="9432"/>
                    <a:pt x="25185" y="9499"/>
                    <a:pt x="25251" y="9532"/>
                  </a:cubicBezTo>
                  <a:lnTo>
                    <a:pt x="26686" y="10366"/>
                  </a:lnTo>
                  <a:cubicBezTo>
                    <a:pt x="26719" y="10383"/>
                    <a:pt x="26753" y="10391"/>
                    <a:pt x="26786" y="10391"/>
                  </a:cubicBezTo>
                  <a:cubicBezTo>
                    <a:pt x="26819" y="10391"/>
                    <a:pt x="26853" y="10383"/>
                    <a:pt x="26886" y="10366"/>
                  </a:cubicBezTo>
                  <a:lnTo>
                    <a:pt x="28287" y="9566"/>
                  </a:lnTo>
                  <a:cubicBezTo>
                    <a:pt x="28320" y="9532"/>
                    <a:pt x="28320" y="9466"/>
                    <a:pt x="28287" y="9432"/>
                  </a:cubicBezTo>
                  <a:lnTo>
                    <a:pt x="26819" y="8598"/>
                  </a:lnTo>
                  <a:cubicBezTo>
                    <a:pt x="26786" y="8582"/>
                    <a:pt x="26753" y="8573"/>
                    <a:pt x="26719" y="8573"/>
                  </a:cubicBezTo>
                  <a:close/>
                  <a:moveTo>
                    <a:pt x="10207" y="8640"/>
                  </a:moveTo>
                  <a:cubicBezTo>
                    <a:pt x="10174" y="8640"/>
                    <a:pt x="10141" y="8648"/>
                    <a:pt x="10107" y="8665"/>
                  </a:cubicBezTo>
                  <a:lnTo>
                    <a:pt x="8740" y="9466"/>
                  </a:lnTo>
                  <a:cubicBezTo>
                    <a:pt x="8640" y="9532"/>
                    <a:pt x="8673" y="9566"/>
                    <a:pt x="8706" y="9599"/>
                  </a:cubicBezTo>
                  <a:lnTo>
                    <a:pt x="8740" y="9599"/>
                  </a:lnTo>
                  <a:lnTo>
                    <a:pt x="10174" y="10433"/>
                  </a:lnTo>
                  <a:cubicBezTo>
                    <a:pt x="10207" y="10450"/>
                    <a:pt x="10241" y="10458"/>
                    <a:pt x="10274" y="10458"/>
                  </a:cubicBezTo>
                  <a:cubicBezTo>
                    <a:pt x="10307" y="10458"/>
                    <a:pt x="10341" y="10450"/>
                    <a:pt x="10374" y="10433"/>
                  </a:cubicBezTo>
                  <a:lnTo>
                    <a:pt x="11775" y="9632"/>
                  </a:lnTo>
                  <a:cubicBezTo>
                    <a:pt x="11809" y="9599"/>
                    <a:pt x="11809" y="9532"/>
                    <a:pt x="11775" y="9499"/>
                  </a:cubicBezTo>
                  <a:lnTo>
                    <a:pt x="10307" y="8665"/>
                  </a:lnTo>
                  <a:cubicBezTo>
                    <a:pt x="10274" y="8648"/>
                    <a:pt x="10241" y="8640"/>
                    <a:pt x="10207" y="8640"/>
                  </a:cubicBezTo>
                  <a:close/>
                  <a:moveTo>
                    <a:pt x="22133" y="8707"/>
                  </a:moveTo>
                  <a:cubicBezTo>
                    <a:pt x="22091" y="8707"/>
                    <a:pt x="22049" y="8715"/>
                    <a:pt x="22016" y="8732"/>
                  </a:cubicBezTo>
                  <a:lnTo>
                    <a:pt x="20648" y="9532"/>
                  </a:lnTo>
                  <a:cubicBezTo>
                    <a:pt x="20581" y="9566"/>
                    <a:pt x="20615" y="9632"/>
                    <a:pt x="20648" y="9666"/>
                  </a:cubicBezTo>
                  <a:lnTo>
                    <a:pt x="22083" y="10500"/>
                  </a:lnTo>
                  <a:cubicBezTo>
                    <a:pt x="22116" y="10516"/>
                    <a:pt x="22158" y="10525"/>
                    <a:pt x="22199" y="10525"/>
                  </a:cubicBezTo>
                  <a:cubicBezTo>
                    <a:pt x="22241" y="10525"/>
                    <a:pt x="22283" y="10516"/>
                    <a:pt x="22316" y="10500"/>
                  </a:cubicBezTo>
                  <a:lnTo>
                    <a:pt x="23684" y="9699"/>
                  </a:lnTo>
                  <a:cubicBezTo>
                    <a:pt x="23750" y="9666"/>
                    <a:pt x="23750" y="9632"/>
                    <a:pt x="23684" y="9566"/>
                  </a:cubicBezTo>
                  <a:lnTo>
                    <a:pt x="22249" y="8732"/>
                  </a:lnTo>
                  <a:cubicBezTo>
                    <a:pt x="22216" y="8715"/>
                    <a:pt x="22174" y="8707"/>
                    <a:pt x="22133" y="8707"/>
                  </a:cubicBezTo>
                  <a:close/>
                  <a:moveTo>
                    <a:pt x="18814" y="9074"/>
                  </a:moveTo>
                  <a:cubicBezTo>
                    <a:pt x="18780" y="9074"/>
                    <a:pt x="18747" y="9082"/>
                    <a:pt x="18713" y="9099"/>
                  </a:cubicBezTo>
                  <a:lnTo>
                    <a:pt x="17346" y="9899"/>
                  </a:lnTo>
                  <a:cubicBezTo>
                    <a:pt x="17279" y="9933"/>
                    <a:pt x="17279" y="9966"/>
                    <a:pt x="17346" y="10033"/>
                  </a:cubicBezTo>
                  <a:lnTo>
                    <a:pt x="18780" y="10867"/>
                  </a:lnTo>
                  <a:cubicBezTo>
                    <a:pt x="18814" y="10883"/>
                    <a:pt x="18847" y="10892"/>
                    <a:pt x="18880" y="10892"/>
                  </a:cubicBezTo>
                  <a:cubicBezTo>
                    <a:pt x="18914" y="10892"/>
                    <a:pt x="18947" y="10883"/>
                    <a:pt x="18980" y="10867"/>
                  </a:cubicBezTo>
                  <a:lnTo>
                    <a:pt x="20381" y="10066"/>
                  </a:lnTo>
                  <a:cubicBezTo>
                    <a:pt x="20448" y="10033"/>
                    <a:pt x="20448" y="9999"/>
                    <a:pt x="20381" y="9933"/>
                  </a:cubicBezTo>
                  <a:lnTo>
                    <a:pt x="18914" y="9099"/>
                  </a:lnTo>
                  <a:cubicBezTo>
                    <a:pt x="18880" y="9082"/>
                    <a:pt x="18847" y="9074"/>
                    <a:pt x="18814" y="9074"/>
                  </a:cubicBezTo>
                  <a:close/>
                  <a:moveTo>
                    <a:pt x="6905" y="9040"/>
                  </a:moveTo>
                  <a:cubicBezTo>
                    <a:pt x="6872" y="9040"/>
                    <a:pt x="6838" y="9049"/>
                    <a:pt x="6805" y="9065"/>
                  </a:cubicBezTo>
                  <a:lnTo>
                    <a:pt x="5404" y="9866"/>
                  </a:lnTo>
                  <a:cubicBezTo>
                    <a:pt x="5337" y="9899"/>
                    <a:pt x="5371" y="9966"/>
                    <a:pt x="5404" y="9999"/>
                  </a:cubicBezTo>
                  <a:lnTo>
                    <a:pt x="7172" y="11033"/>
                  </a:lnTo>
                  <a:cubicBezTo>
                    <a:pt x="7205" y="11050"/>
                    <a:pt x="7247" y="11058"/>
                    <a:pt x="7289" y="11058"/>
                  </a:cubicBezTo>
                  <a:cubicBezTo>
                    <a:pt x="7330" y="11058"/>
                    <a:pt x="7372" y="11050"/>
                    <a:pt x="7405" y="11033"/>
                  </a:cubicBezTo>
                  <a:lnTo>
                    <a:pt x="8773" y="10233"/>
                  </a:lnTo>
                  <a:cubicBezTo>
                    <a:pt x="8840" y="10199"/>
                    <a:pt x="8840" y="10133"/>
                    <a:pt x="8773" y="10099"/>
                  </a:cubicBezTo>
                  <a:lnTo>
                    <a:pt x="7005" y="9065"/>
                  </a:lnTo>
                  <a:cubicBezTo>
                    <a:pt x="6972" y="9049"/>
                    <a:pt x="6938" y="9040"/>
                    <a:pt x="6905" y="9040"/>
                  </a:cubicBezTo>
                  <a:close/>
                  <a:moveTo>
                    <a:pt x="15294" y="9316"/>
                  </a:moveTo>
                  <a:cubicBezTo>
                    <a:pt x="15253" y="9316"/>
                    <a:pt x="15211" y="9332"/>
                    <a:pt x="15178" y="9366"/>
                  </a:cubicBezTo>
                  <a:lnTo>
                    <a:pt x="13810" y="10166"/>
                  </a:lnTo>
                  <a:cubicBezTo>
                    <a:pt x="13743" y="10166"/>
                    <a:pt x="13743" y="10233"/>
                    <a:pt x="13810" y="10266"/>
                  </a:cubicBezTo>
                  <a:lnTo>
                    <a:pt x="15244" y="11100"/>
                  </a:lnTo>
                  <a:cubicBezTo>
                    <a:pt x="15278" y="11117"/>
                    <a:pt x="15319" y="11125"/>
                    <a:pt x="15361" y="11125"/>
                  </a:cubicBezTo>
                  <a:cubicBezTo>
                    <a:pt x="15403" y="11125"/>
                    <a:pt x="15444" y="11117"/>
                    <a:pt x="15478" y="11100"/>
                  </a:cubicBezTo>
                  <a:lnTo>
                    <a:pt x="16845" y="10300"/>
                  </a:lnTo>
                  <a:cubicBezTo>
                    <a:pt x="16912" y="10266"/>
                    <a:pt x="16912" y="10233"/>
                    <a:pt x="16845" y="10199"/>
                  </a:cubicBezTo>
                  <a:lnTo>
                    <a:pt x="15411" y="9366"/>
                  </a:lnTo>
                  <a:cubicBezTo>
                    <a:pt x="15378" y="9332"/>
                    <a:pt x="15336" y="9316"/>
                    <a:pt x="15294" y="9316"/>
                  </a:cubicBezTo>
                  <a:close/>
                  <a:moveTo>
                    <a:pt x="28808" y="9808"/>
                  </a:moveTo>
                  <a:cubicBezTo>
                    <a:pt x="28771" y="9808"/>
                    <a:pt x="28737" y="9816"/>
                    <a:pt x="28721" y="9833"/>
                  </a:cubicBezTo>
                  <a:lnTo>
                    <a:pt x="27320" y="10633"/>
                  </a:lnTo>
                  <a:cubicBezTo>
                    <a:pt x="27253" y="10666"/>
                    <a:pt x="27286" y="10700"/>
                    <a:pt x="27320" y="10733"/>
                  </a:cubicBezTo>
                  <a:lnTo>
                    <a:pt x="28754" y="11567"/>
                  </a:lnTo>
                  <a:cubicBezTo>
                    <a:pt x="28787" y="11584"/>
                    <a:pt x="28829" y="11592"/>
                    <a:pt x="28871" y="11592"/>
                  </a:cubicBezTo>
                  <a:cubicBezTo>
                    <a:pt x="28912" y="11592"/>
                    <a:pt x="28954" y="11584"/>
                    <a:pt x="28987" y="11567"/>
                  </a:cubicBezTo>
                  <a:lnTo>
                    <a:pt x="30355" y="10800"/>
                  </a:lnTo>
                  <a:cubicBezTo>
                    <a:pt x="30422" y="10733"/>
                    <a:pt x="30422" y="10700"/>
                    <a:pt x="30355" y="10666"/>
                  </a:cubicBezTo>
                  <a:lnTo>
                    <a:pt x="28921" y="9833"/>
                  </a:lnTo>
                  <a:cubicBezTo>
                    <a:pt x="28887" y="9816"/>
                    <a:pt x="28846" y="9808"/>
                    <a:pt x="28808" y="9808"/>
                  </a:cubicBezTo>
                  <a:close/>
                  <a:moveTo>
                    <a:pt x="12309" y="9874"/>
                  </a:moveTo>
                  <a:cubicBezTo>
                    <a:pt x="12276" y="9874"/>
                    <a:pt x="12242" y="9883"/>
                    <a:pt x="12209" y="9899"/>
                  </a:cubicBezTo>
                  <a:lnTo>
                    <a:pt x="10841" y="10700"/>
                  </a:lnTo>
                  <a:cubicBezTo>
                    <a:pt x="10774" y="10733"/>
                    <a:pt x="10774" y="10800"/>
                    <a:pt x="10841" y="10833"/>
                  </a:cubicBezTo>
                  <a:lnTo>
                    <a:pt x="12276" y="11667"/>
                  </a:lnTo>
                  <a:cubicBezTo>
                    <a:pt x="12309" y="11684"/>
                    <a:pt x="12342" y="11692"/>
                    <a:pt x="12376" y="11692"/>
                  </a:cubicBezTo>
                  <a:cubicBezTo>
                    <a:pt x="12409" y="11692"/>
                    <a:pt x="12442" y="11684"/>
                    <a:pt x="12476" y="11667"/>
                  </a:cubicBezTo>
                  <a:lnTo>
                    <a:pt x="13877" y="10867"/>
                  </a:lnTo>
                  <a:cubicBezTo>
                    <a:pt x="13910" y="10833"/>
                    <a:pt x="13910" y="10800"/>
                    <a:pt x="13877" y="10733"/>
                  </a:cubicBezTo>
                  <a:lnTo>
                    <a:pt x="12409" y="9899"/>
                  </a:lnTo>
                  <a:cubicBezTo>
                    <a:pt x="12376" y="9883"/>
                    <a:pt x="12342" y="9874"/>
                    <a:pt x="12309" y="9874"/>
                  </a:cubicBezTo>
                  <a:close/>
                  <a:moveTo>
                    <a:pt x="24251" y="9941"/>
                  </a:moveTo>
                  <a:cubicBezTo>
                    <a:pt x="24217" y="9941"/>
                    <a:pt x="24184" y="9949"/>
                    <a:pt x="24151" y="9966"/>
                  </a:cubicBezTo>
                  <a:lnTo>
                    <a:pt x="22750" y="10767"/>
                  </a:lnTo>
                  <a:cubicBezTo>
                    <a:pt x="22716" y="10800"/>
                    <a:pt x="22716" y="10867"/>
                    <a:pt x="22750" y="10900"/>
                  </a:cubicBezTo>
                  <a:lnTo>
                    <a:pt x="24217" y="11734"/>
                  </a:lnTo>
                  <a:cubicBezTo>
                    <a:pt x="24251" y="11751"/>
                    <a:pt x="24284" y="11759"/>
                    <a:pt x="24317" y="11759"/>
                  </a:cubicBezTo>
                  <a:cubicBezTo>
                    <a:pt x="24351" y="11759"/>
                    <a:pt x="24384" y="11751"/>
                    <a:pt x="24418" y="11734"/>
                  </a:cubicBezTo>
                  <a:lnTo>
                    <a:pt x="25785" y="10933"/>
                  </a:lnTo>
                  <a:cubicBezTo>
                    <a:pt x="25852" y="10900"/>
                    <a:pt x="25852" y="10833"/>
                    <a:pt x="25785" y="10800"/>
                  </a:cubicBezTo>
                  <a:lnTo>
                    <a:pt x="24351" y="9966"/>
                  </a:lnTo>
                  <a:cubicBezTo>
                    <a:pt x="24317" y="9949"/>
                    <a:pt x="24284" y="9941"/>
                    <a:pt x="24251" y="9941"/>
                  </a:cubicBezTo>
                  <a:close/>
                  <a:moveTo>
                    <a:pt x="20932" y="10308"/>
                  </a:moveTo>
                  <a:cubicBezTo>
                    <a:pt x="20890" y="10308"/>
                    <a:pt x="20848" y="10316"/>
                    <a:pt x="20815" y="10333"/>
                  </a:cubicBezTo>
                  <a:lnTo>
                    <a:pt x="19447" y="11133"/>
                  </a:lnTo>
                  <a:cubicBezTo>
                    <a:pt x="19381" y="11167"/>
                    <a:pt x="19381" y="11200"/>
                    <a:pt x="19447" y="11234"/>
                  </a:cubicBezTo>
                  <a:lnTo>
                    <a:pt x="20882" y="12067"/>
                  </a:lnTo>
                  <a:cubicBezTo>
                    <a:pt x="20915" y="12084"/>
                    <a:pt x="20957" y="12093"/>
                    <a:pt x="20998" y="12093"/>
                  </a:cubicBezTo>
                  <a:cubicBezTo>
                    <a:pt x="21040" y="12093"/>
                    <a:pt x="21082" y="12084"/>
                    <a:pt x="21115" y="12067"/>
                  </a:cubicBezTo>
                  <a:lnTo>
                    <a:pt x="22483" y="11267"/>
                  </a:lnTo>
                  <a:cubicBezTo>
                    <a:pt x="22550" y="11267"/>
                    <a:pt x="22550" y="11200"/>
                    <a:pt x="22483" y="11200"/>
                  </a:cubicBezTo>
                  <a:lnTo>
                    <a:pt x="22483" y="11167"/>
                  </a:lnTo>
                  <a:lnTo>
                    <a:pt x="21048" y="10333"/>
                  </a:lnTo>
                  <a:cubicBezTo>
                    <a:pt x="21015" y="10316"/>
                    <a:pt x="20973" y="10308"/>
                    <a:pt x="20932" y="10308"/>
                  </a:cubicBezTo>
                  <a:close/>
                  <a:moveTo>
                    <a:pt x="17413" y="10541"/>
                  </a:moveTo>
                  <a:cubicBezTo>
                    <a:pt x="17379" y="10541"/>
                    <a:pt x="17346" y="10550"/>
                    <a:pt x="17312" y="10566"/>
                  </a:cubicBezTo>
                  <a:lnTo>
                    <a:pt x="15911" y="11367"/>
                  </a:lnTo>
                  <a:cubicBezTo>
                    <a:pt x="15845" y="11400"/>
                    <a:pt x="15878" y="11467"/>
                    <a:pt x="15911" y="11500"/>
                  </a:cubicBezTo>
                  <a:lnTo>
                    <a:pt x="17379" y="12334"/>
                  </a:lnTo>
                  <a:cubicBezTo>
                    <a:pt x="17413" y="12351"/>
                    <a:pt x="17446" y="12359"/>
                    <a:pt x="17479" y="12359"/>
                  </a:cubicBezTo>
                  <a:cubicBezTo>
                    <a:pt x="17513" y="12359"/>
                    <a:pt x="17546" y="12351"/>
                    <a:pt x="17579" y="12334"/>
                  </a:cubicBezTo>
                  <a:lnTo>
                    <a:pt x="18980" y="11534"/>
                  </a:lnTo>
                  <a:cubicBezTo>
                    <a:pt x="19014" y="11500"/>
                    <a:pt x="19014" y="11434"/>
                    <a:pt x="18980" y="11400"/>
                  </a:cubicBezTo>
                  <a:lnTo>
                    <a:pt x="17513" y="10566"/>
                  </a:lnTo>
                  <a:cubicBezTo>
                    <a:pt x="17479" y="10550"/>
                    <a:pt x="17446" y="10541"/>
                    <a:pt x="17413" y="10541"/>
                  </a:cubicBezTo>
                  <a:close/>
                  <a:moveTo>
                    <a:pt x="30939" y="11008"/>
                  </a:moveTo>
                  <a:cubicBezTo>
                    <a:pt x="30897" y="11008"/>
                    <a:pt x="30855" y="11017"/>
                    <a:pt x="30822" y="11033"/>
                  </a:cubicBezTo>
                  <a:lnTo>
                    <a:pt x="29454" y="11834"/>
                  </a:lnTo>
                  <a:cubicBezTo>
                    <a:pt x="29388" y="11867"/>
                    <a:pt x="29388" y="11934"/>
                    <a:pt x="29454" y="11934"/>
                  </a:cubicBezTo>
                  <a:lnTo>
                    <a:pt x="30889" y="12768"/>
                  </a:lnTo>
                  <a:cubicBezTo>
                    <a:pt x="30922" y="12801"/>
                    <a:pt x="30964" y="12818"/>
                    <a:pt x="31006" y="12818"/>
                  </a:cubicBezTo>
                  <a:cubicBezTo>
                    <a:pt x="31047" y="12818"/>
                    <a:pt x="31089" y="12801"/>
                    <a:pt x="31122" y="12768"/>
                  </a:cubicBezTo>
                  <a:lnTo>
                    <a:pt x="32490" y="12001"/>
                  </a:lnTo>
                  <a:cubicBezTo>
                    <a:pt x="32557" y="11967"/>
                    <a:pt x="32557" y="11901"/>
                    <a:pt x="32490" y="11867"/>
                  </a:cubicBezTo>
                  <a:lnTo>
                    <a:pt x="31056" y="11033"/>
                  </a:lnTo>
                  <a:cubicBezTo>
                    <a:pt x="31022" y="11017"/>
                    <a:pt x="30981" y="11008"/>
                    <a:pt x="30939" y="11008"/>
                  </a:cubicBezTo>
                  <a:close/>
                  <a:moveTo>
                    <a:pt x="14427" y="11108"/>
                  </a:moveTo>
                  <a:cubicBezTo>
                    <a:pt x="14385" y="11108"/>
                    <a:pt x="14344" y="11117"/>
                    <a:pt x="14310" y="11133"/>
                  </a:cubicBezTo>
                  <a:lnTo>
                    <a:pt x="12943" y="11934"/>
                  </a:lnTo>
                  <a:cubicBezTo>
                    <a:pt x="12876" y="11967"/>
                    <a:pt x="12876" y="12034"/>
                    <a:pt x="12943" y="12067"/>
                  </a:cubicBezTo>
                  <a:lnTo>
                    <a:pt x="14377" y="12901"/>
                  </a:lnTo>
                  <a:lnTo>
                    <a:pt x="14611" y="12901"/>
                  </a:lnTo>
                  <a:lnTo>
                    <a:pt x="15978" y="12101"/>
                  </a:lnTo>
                  <a:cubicBezTo>
                    <a:pt x="16045" y="12067"/>
                    <a:pt x="16045" y="12001"/>
                    <a:pt x="15978" y="11967"/>
                  </a:cubicBezTo>
                  <a:lnTo>
                    <a:pt x="14544" y="11133"/>
                  </a:lnTo>
                  <a:cubicBezTo>
                    <a:pt x="14510" y="11117"/>
                    <a:pt x="14469" y="11108"/>
                    <a:pt x="14427" y="11108"/>
                  </a:cubicBezTo>
                  <a:close/>
                  <a:moveTo>
                    <a:pt x="26386" y="11150"/>
                  </a:moveTo>
                  <a:cubicBezTo>
                    <a:pt x="26352" y="11150"/>
                    <a:pt x="26319" y="11167"/>
                    <a:pt x="26286" y="11200"/>
                  </a:cubicBezTo>
                  <a:lnTo>
                    <a:pt x="24885" y="11967"/>
                  </a:lnTo>
                  <a:cubicBezTo>
                    <a:pt x="24851" y="12001"/>
                    <a:pt x="24851" y="12067"/>
                    <a:pt x="24885" y="12101"/>
                  </a:cubicBezTo>
                  <a:lnTo>
                    <a:pt x="26352" y="12935"/>
                  </a:lnTo>
                  <a:cubicBezTo>
                    <a:pt x="26386" y="12951"/>
                    <a:pt x="26419" y="12960"/>
                    <a:pt x="26452" y="12960"/>
                  </a:cubicBezTo>
                  <a:cubicBezTo>
                    <a:pt x="26486" y="12960"/>
                    <a:pt x="26519" y="12951"/>
                    <a:pt x="26552" y="12935"/>
                  </a:cubicBezTo>
                  <a:lnTo>
                    <a:pt x="27920" y="12134"/>
                  </a:lnTo>
                  <a:cubicBezTo>
                    <a:pt x="27987" y="12101"/>
                    <a:pt x="27987" y="12067"/>
                    <a:pt x="27920" y="12034"/>
                  </a:cubicBezTo>
                  <a:lnTo>
                    <a:pt x="26486" y="11200"/>
                  </a:lnTo>
                  <a:cubicBezTo>
                    <a:pt x="26452" y="11167"/>
                    <a:pt x="26419" y="11150"/>
                    <a:pt x="26386" y="11150"/>
                  </a:cubicBezTo>
                  <a:close/>
                  <a:moveTo>
                    <a:pt x="23050" y="11542"/>
                  </a:moveTo>
                  <a:cubicBezTo>
                    <a:pt x="23017" y="11542"/>
                    <a:pt x="22983" y="11550"/>
                    <a:pt x="22950" y="11567"/>
                  </a:cubicBezTo>
                  <a:lnTo>
                    <a:pt x="21549" y="12368"/>
                  </a:lnTo>
                  <a:cubicBezTo>
                    <a:pt x="21515" y="12401"/>
                    <a:pt x="21515" y="12434"/>
                    <a:pt x="21549" y="12468"/>
                  </a:cubicBezTo>
                  <a:lnTo>
                    <a:pt x="23017" y="13302"/>
                  </a:lnTo>
                  <a:cubicBezTo>
                    <a:pt x="23050" y="13318"/>
                    <a:pt x="23083" y="13327"/>
                    <a:pt x="23117" y="13327"/>
                  </a:cubicBezTo>
                  <a:cubicBezTo>
                    <a:pt x="23150" y="13327"/>
                    <a:pt x="23183" y="13318"/>
                    <a:pt x="23217" y="13302"/>
                  </a:cubicBezTo>
                  <a:lnTo>
                    <a:pt x="24584" y="12501"/>
                  </a:lnTo>
                  <a:cubicBezTo>
                    <a:pt x="24684" y="12468"/>
                    <a:pt x="24651" y="12434"/>
                    <a:pt x="24584" y="12401"/>
                  </a:cubicBezTo>
                  <a:lnTo>
                    <a:pt x="23150" y="11567"/>
                  </a:lnTo>
                  <a:cubicBezTo>
                    <a:pt x="23117" y="11550"/>
                    <a:pt x="23083" y="11542"/>
                    <a:pt x="23050" y="11542"/>
                  </a:cubicBezTo>
                  <a:close/>
                  <a:moveTo>
                    <a:pt x="19531" y="11776"/>
                  </a:moveTo>
                  <a:cubicBezTo>
                    <a:pt x="19489" y="11776"/>
                    <a:pt x="19447" y="11784"/>
                    <a:pt x="19414" y="11801"/>
                  </a:cubicBezTo>
                  <a:lnTo>
                    <a:pt x="18046" y="12601"/>
                  </a:lnTo>
                  <a:cubicBezTo>
                    <a:pt x="17980" y="12635"/>
                    <a:pt x="17980" y="12668"/>
                    <a:pt x="18046" y="12701"/>
                  </a:cubicBezTo>
                  <a:lnTo>
                    <a:pt x="19481" y="13535"/>
                  </a:lnTo>
                  <a:cubicBezTo>
                    <a:pt x="19514" y="13552"/>
                    <a:pt x="19547" y="13560"/>
                    <a:pt x="19581" y="13560"/>
                  </a:cubicBezTo>
                  <a:cubicBezTo>
                    <a:pt x="19614" y="13560"/>
                    <a:pt x="19647" y="13552"/>
                    <a:pt x="19681" y="13535"/>
                  </a:cubicBezTo>
                  <a:lnTo>
                    <a:pt x="21082" y="12735"/>
                  </a:lnTo>
                  <a:cubicBezTo>
                    <a:pt x="21149" y="12701"/>
                    <a:pt x="21115" y="12668"/>
                    <a:pt x="21082" y="12635"/>
                  </a:cubicBezTo>
                  <a:lnTo>
                    <a:pt x="19647" y="11801"/>
                  </a:lnTo>
                  <a:cubicBezTo>
                    <a:pt x="19614" y="11784"/>
                    <a:pt x="19572" y="11776"/>
                    <a:pt x="19531" y="11776"/>
                  </a:cubicBezTo>
                  <a:close/>
                  <a:moveTo>
                    <a:pt x="16545" y="12318"/>
                  </a:moveTo>
                  <a:cubicBezTo>
                    <a:pt x="16512" y="12318"/>
                    <a:pt x="16479" y="12334"/>
                    <a:pt x="16445" y="12368"/>
                  </a:cubicBezTo>
                  <a:lnTo>
                    <a:pt x="15044" y="13135"/>
                  </a:lnTo>
                  <a:cubicBezTo>
                    <a:pt x="14977" y="13202"/>
                    <a:pt x="15011" y="13235"/>
                    <a:pt x="15078" y="13268"/>
                  </a:cubicBezTo>
                  <a:lnTo>
                    <a:pt x="16512" y="14102"/>
                  </a:lnTo>
                  <a:cubicBezTo>
                    <a:pt x="16545" y="14119"/>
                    <a:pt x="16579" y="14127"/>
                    <a:pt x="16612" y="14127"/>
                  </a:cubicBezTo>
                  <a:cubicBezTo>
                    <a:pt x="16645" y="14127"/>
                    <a:pt x="16679" y="14119"/>
                    <a:pt x="16712" y="14102"/>
                  </a:cubicBezTo>
                  <a:lnTo>
                    <a:pt x="18113" y="13302"/>
                  </a:lnTo>
                  <a:cubicBezTo>
                    <a:pt x="18146" y="13268"/>
                    <a:pt x="18146" y="13235"/>
                    <a:pt x="18113" y="13202"/>
                  </a:cubicBezTo>
                  <a:lnTo>
                    <a:pt x="16645" y="12368"/>
                  </a:lnTo>
                  <a:cubicBezTo>
                    <a:pt x="16612" y="12334"/>
                    <a:pt x="16579" y="12318"/>
                    <a:pt x="16545" y="12318"/>
                  </a:cubicBezTo>
                  <a:close/>
                  <a:moveTo>
                    <a:pt x="28487" y="12376"/>
                  </a:moveTo>
                  <a:cubicBezTo>
                    <a:pt x="28454" y="12376"/>
                    <a:pt x="28420" y="12384"/>
                    <a:pt x="28387" y="12401"/>
                  </a:cubicBezTo>
                  <a:lnTo>
                    <a:pt x="27019" y="13202"/>
                  </a:lnTo>
                  <a:cubicBezTo>
                    <a:pt x="26953" y="13235"/>
                    <a:pt x="26953" y="13302"/>
                    <a:pt x="27019" y="13335"/>
                  </a:cubicBezTo>
                  <a:lnTo>
                    <a:pt x="28454" y="14169"/>
                  </a:lnTo>
                  <a:cubicBezTo>
                    <a:pt x="28487" y="14186"/>
                    <a:pt x="28520" y="14194"/>
                    <a:pt x="28554" y="14194"/>
                  </a:cubicBezTo>
                  <a:cubicBezTo>
                    <a:pt x="28587" y="14194"/>
                    <a:pt x="28621" y="14186"/>
                    <a:pt x="28654" y="14169"/>
                  </a:cubicBezTo>
                  <a:lnTo>
                    <a:pt x="30055" y="13368"/>
                  </a:lnTo>
                  <a:cubicBezTo>
                    <a:pt x="30088" y="13335"/>
                    <a:pt x="30088" y="13268"/>
                    <a:pt x="30022" y="13235"/>
                  </a:cubicBezTo>
                  <a:lnTo>
                    <a:pt x="30055" y="13235"/>
                  </a:lnTo>
                  <a:lnTo>
                    <a:pt x="28587" y="12401"/>
                  </a:lnTo>
                  <a:cubicBezTo>
                    <a:pt x="28554" y="12384"/>
                    <a:pt x="28520" y="12376"/>
                    <a:pt x="28487" y="12376"/>
                  </a:cubicBezTo>
                  <a:close/>
                  <a:moveTo>
                    <a:pt x="25151" y="12743"/>
                  </a:moveTo>
                  <a:cubicBezTo>
                    <a:pt x="25118" y="12743"/>
                    <a:pt x="25085" y="12751"/>
                    <a:pt x="25051" y="12768"/>
                  </a:cubicBezTo>
                  <a:lnTo>
                    <a:pt x="23684" y="13569"/>
                  </a:lnTo>
                  <a:cubicBezTo>
                    <a:pt x="23617" y="13602"/>
                    <a:pt x="23617" y="13669"/>
                    <a:pt x="23684" y="13702"/>
                  </a:cubicBezTo>
                  <a:lnTo>
                    <a:pt x="25118" y="14536"/>
                  </a:lnTo>
                  <a:cubicBezTo>
                    <a:pt x="25151" y="14553"/>
                    <a:pt x="25185" y="14561"/>
                    <a:pt x="25218" y="14561"/>
                  </a:cubicBezTo>
                  <a:cubicBezTo>
                    <a:pt x="25251" y="14561"/>
                    <a:pt x="25285" y="14553"/>
                    <a:pt x="25318" y="14536"/>
                  </a:cubicBezTo>
                  <a:lnTo>
                    <a:pt x="26719" y="13735"/>
                  </a:lnTo>
                  <a:cubicBezTo>
                    <a:pt x="26786" y="13702"/>
                    <a:pt x="26786" y="13635"/>
                    <a:pt x="26719" y="13602"/>
                  </a:cubicBezTo>
                  <a:lnTo>
                    <a:pt x="25251" y="12768"/>
                  </a:lnTo>
                  <a:cubicBezTo>
                    <a:pt x="25218" y="12751"/>
                    <a:pt x="25185" y="12743"/>
                    <a:pt x="25151" y="12743"/>
                  </a:cubicBezTo>
                  <a:close/>
                  <a:moveTo>
                    <a:pt x="33941" y="12743"/>
                  </a:moveTo>
                  <a:cubicBezTo>
                    <a:pt x="33899" y="12743"/>
                    <a:pt x="33858" y="12751"/>
                    <a:pt x="33824" y="12768"/>
                  </a:cubicBezTo>
                  <a:lnTo>
                    <a:pt x="32457" y="13569"/>
                  </a:lnTo>
                  <a:cubicBezTo>
                    <a:pt x="32390" y="13602"/>
                    <a:pt x="32390" y="13669"/>
                    <a:pt x="32457" y="13702"/>
                  </a:cubicBezTo>
                  <a:lnTo>
                    <a:pt x="33891" y="14536"/>
                  </a:lnTo>
                  <a:cubicBezTo>
                    <a:pt x="33924" y="14553"/>
                    <a:pt x="33958" y="14561"/>
                    <a:pt x="33991" y="14561"/>
                  </a:cubicBezTo>
                  <a:cubicBezTo>
                    <a:pt x="34024" y="14561"/>
                    <a:pt x="34058" y="14553"/>
                    <a:pt x="34091" y="14536"/>
                  </a:cubicBezTo>
                  <a:lnTo>
                    <a:pt x="35492" y="13735"/>
                  </a:lnTo>
                  <a:cubicBezTo>
                    <a:pt x="35559" y="13702"/>
                    <a:pt x="35525" y="13635"/>
                    <a:pt x="35492" y="13602"/>
                  </a:cubicBezTo>
                  <a:lnTo>
                    <a:pt x="34058" y="12768"/>
                  </a:lnTo>
                  <a:cubicBezTo>
                    <a:pt x="34024" y="12751"/>
                    <a:pt x="33983" y="12743"/>
                    <a:pt x="33941" y="12743"/>
                  </a:cubicBezTo>
                  <a:close/>
                  <a:moveTo>
                    <a:pt x="21649" y="13010"/>
                  </a:moveTo>
                  <a:cubicBezTo>
                    <a:pt x="21616" y="13010"/>
                    <a:pt x="21582" y="13018"/>
                    <a:pt x="21549" y="13035"/>
                  </a:cubicBezTo>
                  <a:lnTo>
                    <a:pt x="20148" y="13835"/>
                  </a:lnTo>
                  <a:cubicBezTo>
                    <a:pt x="20081" y="13835"/>
                    <a:pt x="20081" y="13902"/>
                    <a:pt x="20148" y="13936"/>
                  </a:cubicBezTo>
                  <a:lnTo>
                    <a:pt x="21616" y="14769"/>
                  </a:lnTo>
                  <a:cubicBezTo>
                    <a:pt x="21632" y="14786"/>
                    <a:pt x="21666" y="14794"/>
                    <a:pt x="21703" y="14794"/>
                  </a:cubicBezTo>
                  <a:cubicBezTo>
                    <a:pt x="21741" y="14794"/>
                    <a:pt x="21782" y="14786"/>
                    <a:pt x="21816" y="14769"/>
                  </a:cubicBezTo>
                  <a:lnTo>
                    <a:pt x="23183" y="13969"/>
                  </a:lnTo>
                  <a:cubicBezTo>
                    <a:pt x="23250" y="13936"/>
                    <a:pt x="23250" y="13902"/>
                    <a:pt x="23183" y="13869"/>
                  </a:cubicBezTo>
                  <a:lnTo>
                    <a:pt x="21749" y="13035"/>
                  </a:lnTo>
                  <a:cubicBezTo>
                    <a:pt x="21716" y="13018"/>
                    <a:pt x="21682" y="13010"/>
                    <a:pt x="21649" y="13010"/>
                  </a:cubicBezTo>
                  <a:close/>
                  <a:moveTo>
                    <a:pt x="18680" y="13544"/>
                  </a:moveTo>
                  <a:cubicBezTo>
                    <a:pt x="18647" y="13544"/>
                    <a:pt x="18613" y="13552"/>
                    <a:pt x="18580" y="13569"/>
                  </a:cubicBezTo>
                  <a:lnTo>
                    <a:pt x="17179" y="14369"/>
                  </a:lnTo>
                  <a:cubicBezTo>
                    <a:pt x="17112" y="14403"/>
                    <a:pt x="17112" y="14469"/>
                    <a:pt x="17179" y="14503"/>
                  </a:cubicBezTo>
                  <a:lnTo>
                    <a:pt x="18613" y="15337"/>
                  </a:lnTo>
                  <a:cubicBezTo>
                    <a:pt x="18647" y="15353"/>
                    <a:pt x="18688" y="15362"/>
                    <a:pt x="18730" y="15362"/>
                  </a:cubicBezTo>
                  <a:cubicBezTo>
                    <a:pt x="18772" y="15362"/>
                    <a:pt x="18814" y="15353"/>
                    <a:pt x="18847" y="15337"/>
                  </a:cubicBezTo>
                  <a:lnTo>
                    <a:pt x="20248" y="14536"/>
                  </a:lnTo>
                  <a:cubicBezTo>
                    <a:pt x="20281" y="14503"/>
                    <a:pt x="20281" y="14436"/>
                    <a:pt x="20248" y="14403"/>
                  </a:cubicBezTo>
                  <a:lnTo>
                    <a:pt x="18780" y="13569"/>
                  </a:lnTo>
                  <a:cubicBezTo>
                    <a:pt x="18747" y="13552"/>
                    <a:pt x="18713" y="13544"/>
                    <a:pt x="18680" y="13544"/>
                  </a:cubicBezTo>
                  <a:close/>
                  <a:moveTo>
                    <a:pt x="30605" y="13610"/>
                  </a:moveTo>
                  <a:cubicBezTo>
                    <a:pt x="30564" y="13610"/>
                    <a:pt x="30522" y="13619"/>
                    <a:pt x="30489" y="13635"/>
                  </a:cubicBezTo>
                  <a:lnTo>
                    <a:pt x="29121" y="14436"/>
                  </a:lnTo>
                  <a:cubicBezTo>
                    <a:pt x="29054" y="14469"/>
                    <a:pt x="29088" y="14503"/>
                    <a:pt x="29121" y="14569"/>
                  </a:cubicBezTo>
                  <a:lnTo>
                    <a:pt x="30555" y="15403"/>
                  </a:lnTo>
                  <a:cubicBezTo>
                    <a:pt x="30589" y="15420"/>
                    <a:pt x="30630" y="15428"/>
                    <a:pt x="30672" y="15428"/>
                  </a:cubicBezTo>
                  <a:cubicBezTo>
                    <a:pt x="30714" y="15428"/>
                    <a:pt x="30755" y="15420"/>
                    <a:pt x="30789" y="15403"/>
                  </a:cubicBezTo>
                  <a:lnTo>
                    <a:pt x="32156" y="14603"/>
                  </a:lnTo>
                  <a:cubicBezTo>
                    <a:pt x="32223" y="14569"/>
                    <a:pt x="32190" y="14536"/>
                    <a:pt x="32156" y="14469"/>
                  </a:cubicBezTo>
                  <a:lnTo>
                    <a:pt x="30722" y="13635"/>
                  </a:lnTo>
                  <a:cubicBezTo>
                    <a:pt x="30689" y="13619"/>
                    <a:pt x="30647" y="13610"/>
                    <a:pt x="30605" y="13610"/>
                  </a:cubicBezTo>
                  <a:close/>
                  <a:moveTo>
                    <a:pt x="27270" y="13977"/>
                  </a:moveTo>
                  <a:cubicBezTo>
                    <a:pt x="27228" y="13977"/>
                    <a:pt x="27186" y="13986"/>
                    <a:pt x="27153" y="14002"/>
                  </a:cubicBezTo>
                  <a:lnTo>
                    <a:pt x="25785" y="14803"/>
                  </a:lnTo>
                  <a:cubicBezTo>
                    <a:pt x="25718" y="14836"/>
                    <a:pt x="25752" y="14870"/>
                    <a:pt x="25785" y="14936"/>
                  </a:cubicBezTo>
                  <a:lnTo>
                    <a:pt x="27220" y="15770"/>
                  </a:lnTo>
                  <a:lnTo>
                    <a:pt x="27453" y="15770"/>
                  </a:lnTo>
                  <a:lnTo>
                    <a:pt x="28821" y="14970"/>
                  </a:lnTo>
                  <a:cubicBezTo>
                    <a:pt x="28887" y="14936"/>
                    <a:pt x="28887" y="14870"/>
                    <a:pt x="28821" y="14836"/>
                  </a:cubicBezTo>
                  <a:lnTo>
                    <a:pt x="27386" y="14002"/>
                  </a:lnTo>
                  <a:cubicBezTo>
                    <a:pt x="27353" y="13986"/>
                    <a:pt x="27311" y="13977"/>
                    <a:pt x="27270" y="13977"/>
                  </a:cubicBezTo>
                  <a:close/>
                  <a:moveTo>
                    <a:pt x="36080" y="13986"/>
                  </a:moveTo>
                  <a:cubicBezTo>
                    <a:pt x="36043" y="13986"/>
                    <a:pt x="36009" y="14002"/>
                    <a:pt x="35992" y="14036"/>
                  </a:cubicBezTo>
                  <a:lnTo>
                    <a:pt x="34591" y="14836"/>
                  </a:lnTo>
                  <a:cubicBezTo>
                    <a:pt x="34525" y="14836"/>
                    <a:pt x="34558" y="14903"/>
                    <a:pt x="34591" y="14936"/>
                  </a:cubicBezTo>
                  <a:lnTo>
                    <a:pt x="36026" y="15770"/>
                  </a:lnTo>
                  <a:cubicBezTo>
                    <a:pt x="36059" y="15787"/>
                    <a:pt x="36101" y="15795"/>
                    <a:pt x="36143" y="15795"/>
                  </a:cubicBezTo>
                  <a:cubicBezTo>
                    <a:pt x="36184" y="15795"/>
                    <a:pt x="36226" y="15787"/>
                    <a:pt x="36259" y="15770"/>
                  </a:cubicBezTo>
                  <a:lnTo>
                    <a:pt x="37627" y="14970"/>
                  </a:lnTo>
                  <a:cubicBezTo>
                    <a:pt x="37694" y="14936"/>
                    <a:pt x="37694" y="14903"/>
                    <a:pt x="37627" y="14870"/>
                  </a:cubicBezTo>
                  <a:lnTo>
                    <a:pt x="36193" y="14036"/>
                  </a:lnTo>
                  <a:cubicBezTo>
                    <a:pt x="36159" y="14002"/>
                    <a:pt x="36118" y="13986"/>
                    <a:pt x="36080" y="13986"/>
                  </a:cubicBezTo>
                  <a:close/>
                  <a:moveTo>
                    <a:pt x="23784" y="14211"/>
                  </a:moveTo>
                  <a:cubicBezTo>
                    <a:pt x="23750" y="14211"/>
                    <a:pt x="23717" y="14219"/>
                    <a:pt x="23684" y="14236"/>
                  </a:cubicBezTo>
                  <a:lnTo>
                    <a:pt x="22283" y="15036"/>
                  </a:lnTo>
                  <a:cubicBezTo>
                    <a:pt x="22216" y="15070"/>
                    <a:pt x="22216" y="15103"/>
                    <a:pt x="22283" y="15170"/>
                  </a:cubicBezTo>
                  <a:lnTo>
                    <a:pt x="23750" y="16004"/>
                  </a:lnTo>
                  <a:lnTo>
                    <a:pt x="23951" y="16004"/>
                  </a:lnTo>
                  <a:lnTo>
                    <a:pt x="25318" y="15203"/>
                  </a:lnTo>
                  <a:cubicBezTo>
                    <a:pt x="25385" y="15170"/>
                    <a:pt x="25385" y="15103"/>
                    <a:pt x="25318" y="15070"/>
                  </a:cubicBezTo>
                  <a:lnTo>
                    <a:pt x="23884" y="14236"/>
                  </a:lnTo>
                  <a:cubicBezTo>
                    <a:pt x="23850" y="14219"/>
                    <a:pt x="23817" y="14211"/>
                    <a:pt x="23784" y="14211"/>
                  </a:cubicBezTo>
                  <a:close/>
                  <a:moveTo>
                    <a:pt x="20765" y="14778"/>
                  </a:moveTo>
                  <a:cubicBezTo>
                    <a:pt x="20723" y="14778"/>
                    <a:pt x="20682" y="14786"/>
                    <a:pt x="20648" y="14803"/>
                  </a:cubicBezTo>
                  <a:lnTo>
                    <a:pt x="19281" y="15603"/>
                  </a:lnTo>
                  <a:cubicBezTo>
                    <a:pt x="19214" y="15637"/>
                    <a:pt x="19214" y="15670"/>
                    <a:pt x="19281" y="15703"/>
                  </a:cubicBezTo>
                  <a:lnTo>
                    <a:pt x="20748" y="16537"/>
                  </a:lnTo>
                  <a:cubicBezTo>
                    <a:pt x="20782" y="16554"/>
                    <a:pt x="20815" y="16562"/>
                    <a:pt x="20848" y="16562"/>
                  </a:cubicBezTo>
                  <a:cubicBezTo>
                    <a:pt x="20882" y="16562"/>
                    <a:pt x="20915" y="16554"/>
                    <a:pt x="20948" y="16537"/>
                  </a:cubicBezTo>
                  <a:lnTo>
                    <a:pt x="22316" y="15770"/>
                  </a:lnTo>
                  <a:cubicBezTo>
                    <a:pt x="22383" y="15737"/>
                    <a:pt x="22349" y="15703"/>
                    <a:pt x="22316" y="15637"/>
                  </a:cubicBezTo>
                  <a:lnTo>
                    <a:pt x="20882" y="14803"/>
                  </a:lnTo>
                  <a:cubicBezTo>
                    <a:pt x="20848" y="14786"/>
                    <a:pt x="20807" y="14778"/>
                    <a:pt x="20765" y="14778"/>
                  </a:cubicBezTo>
                  <a:close/>
                  <a:moveTo>
                    <a:pt x="32707" y="14811"/>
                  </a:moveTo>
                  <a:cubicBezTo>
                    <a:pt x="32665" y="14811"/>
                    <a:pt x="32623" y="14819"/>
                    <a:pt x="32590" y="14836"/>
                  </a:cubicBezTo>
                  <a:lnTo>
                    <a:pt x="31222" y="15637"/>
                  </a:lnTo>
                  <a:cubicBezTo>
                    <a:pt x="31156" y="15670"/>
                    <a:pt x="31156" y="15737"/>
                    <a:pt x="31222" y="15770"/>
                  </a:cubicBezTo>
                  <a:lnTo>
                    <a:pt x="32657" y="16604"/>
                  </a:lnTo>
                  <a:cubicBezTo>
                    <a:pt x="32690" y="16621"/>
                    <a:pt x="32723" y="16629"/>
                    <a:pt x="32757" y="16629"/>
                  </a:cubicBezTo>
                  <a:cubicBezTo>
                    <a:pt x="32790" y="16629"/>
                    <a:pt x="32824" y="16621"/>
                    <a:pt x="32857" y="16604"/>
                  </a:cubicBezTo>
                  <a:lnTo>
                    <a:pt x="34258" y="15804"/>
                  </a:lnTo>
                  <a:cubicBezTo>
                    <a:pt x="34325" y="15770"/>
                    <a:pt x="34325" y="15703"/>
                    <a:pt x="34258" y="15670"/>
                  </a:cubicBezTo>
                  <a:lnTo>
                    <a:pt x="32824" y="14836"/>
                  </a:lnTo>
                  <a:cubicBezTo>
                    <a:pt x="32790" y="14819"/>
                    <a:pt x="32749" y="14811"/>
                    <a:pt x="32707" y="14811"/>
                  </a:cubicBezTo>
                  <a:close/>
                  <a:moveTo>
                    <a:pt x="29392" y="15186"/>
                  </a:moveTo>
                  <a:cubicBezTo>
                    <a:pt x="29354" y="15186"/>
                    <a:pt x="29321" y="15203"/>
                    <a:pt x="29288" y="15236"/>
                  </a:cubicBezTo>
                  <a:lnTo>
                    <a:pt x="27920" y="16004"/>
                  </a:lnTo>
                  <a:cubicBezTo>
                    <a:pt x="27853" y="16037"/>
                    <a:pt x="27853" y="16104"/>
                    <a:pt x="27920" y="16137"/>
                  </a:cubicBezTo>
                  <a:lnTo>
                    <a:pt x="29354" y="16971"/>
                  </a:lnTo>
                  <a:cubicBezTo>
                    <a:pt x="29388" y="16988"/>
                    <a:pt x="29421" y="16996"/>
                    <a:pt x="29454" y="16996"/>
                  </a:cubicBezTo>
                  <a:cubicBezTo>
                    <a:pt x="29488" y="16996"/>
                    <a:pt x="29521" y="16988"/>
                    <a:pt x="29555" y="16971"/>
                  </a:cubicBezTo>
                  <a:lnTo>
                    <a:pt x="30956" y="16170"/>
                  </a:lnTo>
                  <a:cubicBezTo>
                    <a:pt x="31022" y="16137"/>
                    <a:pt x="30989" y="16104"/>
                    <a:pt x="30956" y="16070"/>
                  </a:cubicBezTo>
                  <a:lnTo>
                    <a:pt x="29521" y="15236"/>
                  </a:lnTo>
                  <a:cubicBezTo>
                    <a:pt x="29471" y="15203"/>
                    <a:pt x="29429" y="15186"/>
                    <a:pt x="29392" y="15186"/>
                  </a:cubicBezTo>
                  <a:close/>
                  <a:moveTo>
                    <a:pt x="38194" y="15211"/>
                  </a:moveTo>
                  <a:cubicBezTo>
                    <a:pt x="38161" y="15211"/>
                    <a:pt x="38127" y="15220"/>
                    <a:pt x="38094" y="15236"/>
                  </a:cubicBezTo>
                  <a:lnTo>
                    <a:pt x="36693" y="16037"/>
                  </a:lnTo>
                  <a:cubicBezTo>
                    <a:pt x="36660" y="16070"/>
                    <a:pt x="36660" y="16137"/>
                    <a:pt x="36693" y="16170"/>
                  </a:cubicBezTo>
                  <a:lnTo>
                    <a:pt x="38161" y="17004"/>
                  </a:lnTo>
                  <a:cubicBezTo>
                    <a:pt x="38194" y="17021"/>
                    <a:pt x="38227" y="17029"/>
                    <a:pt x="38261" y="17029"/>
                  </a:cubicBezTo>
                  <a:cubicBezTo>
                    <a:pt x="38294" y="17029"/>
                    <a:pt x="38327" y="17021"/>
                    <a:pt x="38361" y="17004"/>
                  </a:cubicBezTo>
                  <a:lnTo>
                    <a:pt x="39762" y="16204"/>
                  </a:lnTo>
                  <a:cubicBezTo>
                    <a:pt x="39795" y="16170"/>
                    <a:pt x="39795" y="16104"/>
                    <a:pt x="39762" y="16070"/>
                  </a:cubicBezTo>
                  <a:lnTo>
                    <a:pt x="38294" y="15236"/>
                  </a:lnTo>
                  <a:cubicBezTo>
                    <a:pt x="38261" y="15220"/>
                    <a:pt x="38227" y="15211"/>
                    <a:pt x="38194" y="15211"/>
                  </a:cubicBezTo>
                  <a:close/>
                  <a:moveTo>
                    <a:pt x="25885" y="15420"/>
                  </a:moveTo>
                  <a:cubicBezTo>
                    <a:pt x="25852" y="15420"/>
                    <a:pt x="25819" y="15437"/>
                    <a:pt x="25785" y="15470"/>
                  </a:cubicBezTo>
                  <a:lnTo>
                    <a:pt x="24418" y="16237"/>
                  </a:lnTo>
                  <a:cubicBezTo>
                    <a:pt x="24317" y="16271"/>
                    <a:pt x="24317" y="16337"/>
                    <a:pt x="24418" y="16371"/>
                  </a:cubicBezTo>
                  <a:lnTo>
                    <a:pt x="25852" y="17205"/>
                  </a:lnTo>
                  <a:cubicBezTo>
                    <a:pt x="25885" y="17221"/>
                    <a:pt x="25919" y="17230"/>
                    <a:pt x="25952" y="17230"/>
                  </a:cubicBezTo>
                  <a:cubicBezTo>
                    <a:pt x="25985" y="17230"/>
                    <a:pt x="26019" y="17221"/>
                    <a:pt x="26052" y="17205"/>
                  </a:cubicBezTo>
                  <a:lnTo>
                    <a:pt x="27453" y="16404"/>
                  </a:lnTo>
                  <a:cubicBezTo>
                    <a:pt x="27486" y="16371"/>
                    <a:pt x="27486" y="16337"/>
                    <a:pt x="27453" y="16304"/>
                  </a:cubicBezTo>
                  <a:lnTo>
                    <a:pt x="25985" y="15470"/>
                  </a:lnTo>
                  <a:cubicBezTo>
                    <a:pt x="25952" y="15437"/>
                    <a:pt x="25919" y="15420"/>
                    <a:pt x="25885" y="15420"/>
                  </a:cubicBezTo>
                  <a:close/>
                  <a:moveTo>
                    <a:pt x="22883" y="15979"/>
                  </a:moveTo>
                  <a:cubicBezTo>
                    <a:pt x="22850" y="15979"/>
                    <a:pt x="22816" y="15987"/>
                    <a:pt x="22783" y="16004"/>
                  </a:cubicBezTo>
                  <a:lnTo>
                    <a:pt x="21415" y="16804"/>
                  </a:lnTo>
                  <a:cubicBezTo>
                    <a:pt x="21349" y="16838"/>
                    <a:pt x="21349" y="16904"/>
                    <a:pt x="21415" y="16938"/>
                  </a:cubicBezTo>
                  <a:lnTo>
                    <a:pt x="22850" y="17772"/>
                  </a:lnTo>
                  <a:cubicBezTo>
                    <a:pt x="22883" y="17788"/>
                    <a:pt x="22916" y="17797"/>
                    <a:pt x="22950" y="17797"/>
                  </a:cubicBezTo>
                  <a:cubicBezTo>
                    <a:pt x="22983" y="17797"/>
                    <a:pt x="23017" y="17788"/>
                    <a:pt x="23050" y="17772"/>
                  </a:cubicBezTo>
                  <a:lnTo>
                    <a:pt x="24451" y="16971"/>
                  </a:lnTo>
                  <a:cubicBezTo>
                    <a:pt x="24484" y="16938"/>
                    <a:pt x="24484" y="16871"/>
                    <a:pt x="24451" y="16838"/>
                  </a:cubicBezTo>
                  <a:lnTo>
                    <a:pt x="22983" y="16004"/>
                  </a:lnTo>
                  <a:cubicBezTo>
                    <a:pt x="22950" y="15987"/>
                    <a:pt x="22916" y="15979"/>
                    <a:pt x="22883" y="15979"/>
                  </a:cubicBezTo>
                  <a:close/>
                  <a:moveTo>
                    <a:pt x="34825" y="16045"/>
                  </a:moveTo>
                  <a:cubicBezTo>
                    <a:pt x="34792" y="16045"/>
                    <a:pt x="34758" y="16054"/>
                    <a:pt x="34725" y="16070"/>
                  </a:cubicBezTo>
                  <a:lnTo>
                    <a:pt x="33324" y="16871"/>
                  </a:lnTo>
                  <a:cubicBezTo>
                    <a:pt x="33257" y="16904"/>
                    <a:pt x="33291" y="16938"/>
                    <a:pt x="33324" y="16971"/>
                  </a:cubicBezTo>
                  <a:lnTo>
                    <a:pt x="34758" y="17805"/>
                  </a:lnTo>
                  <a:cubicBezTo>
                    <a:pt x="34792" y="17822"/>
                    <a:pt x="34833" y="17830"/>
                    <a:pt x="34875" y="17830"/>
                  </a:cubicBezTo>
                  <a:cubicBezTo>
                    <a:pt x="34917" y="17830"/>
                    <a:pt x="34958" y="17822"/>
                    <a:pt x="34992" y="17805"/>
                  </a:cubicBezTo>
                  <a:lnTo>
                    <a:pt x="36359" y="17004"/>
                  </a:lnTo>
                  <a:cubicBezTo>
                    <a:pt x="36426" y="17004"/>
                    <a:pt x="36426" y="16938"/>
                    <a:pt x="36359" y="16904"/>
                  </a:cubicBezTo>
                  <a:lnTo>
                    <a:pt x="34925" y="16070"/>
                  </a:lnTo>
                  <a:cubicBezTo>
                    <a:pt x="34892" y="16054"/>
                    <a:pt x="34858" y="16045"/>
                    <a:pt x="34825" y="16045"/>
                  </a:cubicBezTo>
                  <a:close/>
                  <a:moveTo>
                    <a:pt x="31506" y="16412"/>
                  </a:moveTo>
                  <a:cubicBezTo>
                    <a:pt x="31464" y="16412"/>
                    <a:pt x="31423" y="16421"/>
                    <a:pt x="31389" y="16437"/>
                  </a:cubicBezTo>
                  <a:lnTo>
                    <a:pt x="30022" y="17238"/>
                  </a:lnTo>
                  <a:cubicBezTo>
                    <a:pt x="29955" y="17271"/>
                    <a:pt x="29955" y="17338"/>
                    <a:pt x="30022" y="17371"/>
                  </a:cubicBezTo>
                  <a:lnTo>
                    <a:pt x="31456" y="18205"/>
                  </a:lnTo>
                  <a:cubicBezTo>
                    <a:pt x="31489" y="18222"/>
                    <a:pt x="31531" y="18230"/>
                    <a:pt x="31573" y="18230"/>
                  </a:cubicBezTo>
                  <a:cubicBezTo>
                    <a:pt x="31614" y="18230"/>
                    <a:pt x="31656" y="18222"/>
                    <a:pt x="31689" y="18205"/>
                  </a:cubicBezTo>
                  <a:lnTo>
                    <a:pt x="33057" y="17405"/>
                  </a:lnTo>
                  <a:cubicBezTo>
                    <a:pt x="33124" y="17371"/>
                    <a:pt x="33124" y="17305"/>
                    <a:pt x="33057" y="17271"/>
                  </a:cubicBezTo>
                  <a:lnTo>
                    <a:pt x="31623" y="16437"/>
                  </a:lnTo>
                  <a:cubicBezTo>
                    <a:pt x="31589" y="16421"/>
                    <a:pt x="31548" y="16412"/>
                    <a:pt x="31506" y="16412"/>
                  </a:cubicBezTo>
                  <a:close/>
                  <a:moveTo>
                    <a:pt x="40329" y="16446"/>
                  </a:moveTo>
                  <a:cubicBezTo>
                    <a:pt x="40296" y="16446"/>
                    <a:pt x="40262" y="16454"/>
                    <a:pt x="40229" y="16471"/>
                  </a:cubicBezTo>
                  <a:lnTo>
                    <a:pt x="38828" y="17271"/>
                  </a:lnTo>
                  <a:cubicBezTo>
                    <a:pt x="38761" y="17305"/>
                    <a:pt x="38761" y="17338"/>
                    <a:pt x="38828" y="17371"/>
                  </a:cubicBezTo>
                  <a:lnTo>
                    <a:pt x="40262" y="18205"/>
                  </a:lnTo>
                  <a:cubicBezTo>
                    <a:pt x="40296" y="18222"/>
                    <a:pt x="40329" y="18230"/>
                    <a:pt x="40362" y="18230"/>
                  </a:cubicBezTo>
                  <a:cubicBezTo>
                    <a:pt x="40396" y="18230"/>
                    <a:pt x="40429" y="18222"/>
                    <a:pt x="40462" y="18205"/>
                  </a:cubicBezTo>
                  <a:lnTo>
                    <a:pt x="41863" y="17438"/>
                  </a:lnTo>
                  <a:cubicBezTo>
                    <a:pt x="41930" y="17405"/>
                    <a:pt x="41930" y="17338"/>
                    <a:pt x="41863" y="17305"/>
                  </a:cubicBezTo>
                  <a:lnTo>
                    <a:pt x="40429" y="16471"/>
                  </a:lnTo>
                  <a:cubicBezTo>
                    <a:pt x="40396" y="16454"/>
                    <a:pt x="40362" y="16446"/>
                    <a:pt x="40329" y="16446"/>
                  </a:cubicBezTo>
                  <a:close/>
                  <a:moveTo>
                    <a:pt x="9340" y="10475"/>
                  </a:moveTo>
                  <a:cubicBezTo>
                    <a:pt x="9307" y="10475"/>
                    <a:pt x="9273" y="10483"/>
                    <a:pt x="9240" y="10500"/>
                  </a:cubicBezTo>
                  <a:lnTo>
                    <a:pt x="7839" y="11300"/>
                  </a:lnTo>
                  <a:cubicBezTo>
                    <a:pt x="7806" y="11334"/>
                    <a:pt x="7806" y="11367"/>
                    <a:pt x="7839" y="11400"/>
                  </a:cubicBezTo>
                  <a:lnTo>
                    <a:pt x="19748" y="18272"/>
                  </a:lnTo>
                  <a:cubicBezTo>
                    <a:pt x="19781" y="18289"/>
                    <a:pt x="19823" y="18297"/>
                    <a:pt x="19864" y="18297"/>
                  </a:cubicBezTo>
                  <a:cubicBezTo>
                    <a:pt x="19906" y="18297"/>
                    <a:pt x="19948" y="18289"/>
                    <a:pt x="19981" y="18272"/>
                  </a:cubicBezTo>
                  <a:lnTo>
                    <a:pt x="21349" y="17471"/>
                  </a:lnTo>
                  <a:cubicBezTo>
                    <a:pt x="21415" y="17438"/>
                    <a:pt x="21415" y="17405"/>
                    <a:pt x="21349" y="17371"/>
                  </a:cubicBezTo>
                  <a:lnTo>
                    <a:pt x="9440" y="10500"/>
                  </a:lnTo>
                  <a:cubicBezTo>
                    <a:pt x="9407" y="10483"/>
                    <a:pt x="9373" y="10475"/>
                    <a:pt x="9340" y="10475"/>
                  </a:cubicBezTo>
                  <a:close/>
                  <a:moveTo>
                    <a:pt x="27974" y="16646"/>
                  </a:moveTo>
                  <a:cubicBezTo>
                    <a:pt x="27937" y="16646"/>
                    <a:pt x="27903" y="16654"/>
                    <a:pt x="27887" y="16671"/>
                  </a:cubicBezTo>
                  <a:lnTo>
                    <a:pt x="26486" y="17471"/>
                  </a:lnTo>
                  <a:cubicBezTo>
                    <a:pt x="26419" y="17505"/>
                    <a:pt x="26419" y="17571"/>
                    <a:pt x="26486" y="17605"/>
                  </a:cubicBezTo>
                  <a:lnTo>
                    <a:pt x="27920" y="18439"/>
                  </a:lnTo>
                  <a:cubicBezTo>
                    <a:pt x="27953" y="18455"/>
                    <a:pt x="27995" y="18464"/>
                    <a:pt x="28037" y="18464"/>
                  </a:cubicBezTo>
                  <a:cubicBezTo>
                    <a:pt x="28079" y="18464"/>
                    <a:pt x="28120" y="18455"/>
                    <a:pt x="28154" y="18439"/>
                  </a:cubicBezTo>
                  <a:lnTo>
                    <a:pt x="29521" y="17638"/>
                  </a:lnTo>
                  <a:cubicBezTo>
                    <a:pt x="29588" y="17605"/>
                    <a:pt x="29588" y="17538"/>
                    <a:pt x="29521" y="17505"/>
                  </a:cubicBezTo>
                  <a:lnTo>
                    <a:pt x="28087" y="16671"/>
                  </a:lnTo>
                  <a:cubicBezTo>
                    <a:pt x="28053" y="16654"/>
                    <a:pt x="28012" y="16646"/>
                    <a:pt x="27974" y="16646"/>
                  </a:cubicBezTo>
                  <a:close/>
                  <a:moveTo>
                    <a:pt x="25001" y="17213"/>
                  </a:moveTo>
                  <a:cubicBezTo>
                    <a:pt x="24960" y="17213"/>
                    <a:pt x="24918" y="17221"/>
                    <a:pt x="24885" y="17238"/>
                  </a:cubicBezTo>
                  <a:lnTo>
                    <a:pt x="23517" y="18038"/>
                  </a:lnTo>
                  <a:cubicBezTo>
                    <a:pt x="23450" y="18072"/>
                    <a:pt x="23450" y="18139"/>
                    <a:pt x="23517" y="18172"/>
                  </a:cubicBezTo>
                  <a:lnTo>
                    <a:pt x="23517" y="18139"/>
                  </a:lnTo>
                  <a:lnTo>
                    <a:pt x="24951" y="18972"/>
                  </a:lnTo>
                  <a:cubicBezTo>
                    <a:pt x="24985" y="18989"/>
                    <a:pt x="25026" y="18997"/>
                    <a:pt x="25068" y="18997"/>
                  </a:cubicBezTo>
                  <a:cubicBezTo>
                    <a:pt x="25110" y="18997"/>
                    <a:pt x="25151" y="18989"/>
                    <a:pt x="25185" y="18972"/>
                  </a:cubicBezTo>
                  <a:lnTo>
                    <a:pt x="26552" y="18205"/>
                  </a:lnTo>
                  <a:cubicBezTo>
                    <a:pt x="26619" y="18172"/>
                    <a:pt x="26619" y="18105"/>
                    <a:pt x="26552" y="18072"/>
                  </a:cubicBezTo>
                  <a:lnTo>
                    <a:pt x="25118" y="17238"/>
                  </a:lnTo>
                  <a:cubicBezTo>
                    <a:pt x="25085" y="17221"/>
                    <a:pt x="25043" y="17213"/>
                    <a:pt x="25001" y="17213"/>
                  </a:cubicBezTo>
                  <a:close/>
                  <a:moveTo>
                    <a:pt x="33624" y="17646"/>
                  </a:moveTo>
                  <a:cubicBezTo>
                    <a:pt x="33591" y="17646"/>
                    <a:pt x="33557" y="17655"/>
                    <a:pt x="33524" y="17672"/>
                  </a:cubicBezTo>
                  <a:lnTo>
                    <a:pt x="32123" y="18472"/>
                  </a:lnTo>
                  <a:cubicBezTo>
                    <a:pt x="32090" y="18472"/>
                    <a:pt x="32090" y="18539"/>
                    <a:pt x="32156" y="18572"/>
                  </a:cubicBezTo>
                  <a:lnTo>
                    <a:pt x="32123" y="18572"/>
                  </a:lnTo>
                  <a:lnTo>
                    <a:pt x="33591" y="19406"/>
                  </a:lnTo>
                  <a:cubicBezTo>
                    <a:pt x="33624" y="19423"/>
                    <a:pt x="33657" y="19431"/>
                    <a:pt x="33691" y="19431"/>
                  </a:cubicBezTo>
                  <a:cubicBezTo>
                    <a:pt x="33724" y="19431"/>
                    <a:pt x="33758" y="19423"/>
                    <a:pt x="33791" y="19406"/>
                  </a:cubicBezTo>
                  <a:lnTo>
                    <a:pt x="35192" y="18606"/>
                  </a:lnTo>
                  <a:cubicBezTo>
                    <a:pt x="35225" y="18606"/>
                    <a:pt x="35225" y="18539"/>
                    <a:pt x="35192" y="18505"/>
                  </a:cubicBezTo>
                  <a:lnTo>
                    <a:pt x="33724" y="17672"/>
                  </a:lnTo>
                  <a:cubicBezTo>
                    <a:pt x="33691" y="17655"/>
                    <a:pt x="33657" y="17646"/>
                    <a:pt x="33624" y="17646"/>
                  </a:cubicBezTo>
                  <a:close/>
                  <a:moveTo>
                    <a:pt x="36926" y="17246"/>
                  </a:moveTo>
                  <a:cubicBezTo>
                    <a:pt x="36893" y="17246"/>
                    <a:pt x="36860" y="17255"/>
                    <a:pt x="36826" y="17271"/>
                  </a:cubicBezTo>
                  <a:lnTo>
                    <a:pt x="35459" y="18072"/>
                  </a:lnTo>
                  <a:cubicBezTo>
                    <a:pt x="35392" y="18105"/>
                    <a:pt x="35392" y="18172"/>
                    <a:pt x="35459" y="18205"/>
                  </a:cubicBezTo>
                  <a:lnTo>
                    <a:pt x="37894" y="19606"/>
                  </a:lnTo>
                  <a:cubicBezTo>
                    <a:pt x="37927" y="19623"/>
                    <a:pt x="37961" y="19631"/>
                    <a:pt x="37994" y="19631"/>
                  </a:cubicBezTo>
                  <a:cubicBezTo>
                    <a:pt x="38027" y="19631"/>
                    <a:pt x="38061" y="19623"/>
                    <a:pt x="38094" y="19606"/>
                  </a:cubicBezTo>
                  <a:lnTo>
                    <a:pt x="39495" y="18806"/>
                  </a:lnTo>
                  <a:cubicBezTo>
                    <a:pt x="39562" y="18806"/>
                    <a:pt x="39562" y="18739"/>
                    <a:pt x="39495" y="18706"/>
                  </a:cubicBezTo>
                  <a:lnTo>
                    <a:pt x="37027" y="17271"/>
                  </a:lnTo>
                  <a:cubicBezTo>
                    <a:pt x="36993" y="17255"/>
                    <a:pt x="36960" y="17246"/>
                    <a:pt x="36926" y="17246"/>
                  </a:cubicBezTo>
                  <a:close/>
                  <a:moveTo>
                    <a:pt x="30088" y="17847"/>
                  </a:moveTo>
                  <a:cubicBezTo>
                    <a:pt x="30055" y="17847"/>
                    <a:pt x="30022" y="17855"/>
                    <a:pt x="29988" y="17872"/>
                  </a:cubicBezTo>
                  <a:lnTo>
                    <a:pt x="28587" y="18706"/>
                  </a:lnTo>
                  <a:cubicBezTo>
                    <a:pt x="28554" y="18739"/>
                    <a:pt x="28554" y="18772"/>
                    <a:pt x="28621" y="18806"/>
                  </a:cubicBezTo>
                  <a:lnTo>
                    <a:pt x="30055" y="19640"/>
                  </a:lnTo>
                  <a:cubicBezTo>
                    <a:pt x="30088" y="19656"/>
                    <a:pt x="30122" y="19665"/>
                    <a:pt x="30155" y="19665"/>
                  </a:cubicBezTo>
                  <a:cubicBezTo>
                    <a:pt x="30188" y="19665"/>
                    <a:pt x="30222" y="19656"/>
                    <a:pt x="30255" y="19640"/>
                  </a:cubicBezTo>
                  <a:lnTo>
                    <a:pt x="31656" y="18839"/>
                  </a:lnTo>
                  <a:cubicBezTo>
                    <a:pt x="31689" y="18806"/>
                    <a:pt x="31689" y="18739"/>
                    <a:pt x="31656" y="18706"/>
                  </a:cubicBezTo>
                  <a:lnTo>
                    <a:pt x="30188" y="17872"/>
                  </a:lnTo>
                  <a:cubicBezTo>
                    <a:pt x="30155" y="17855"/>
                    <a:pt x="30122" y="17847"/>
                    <a:pt x="30088" y="17847"/>
                  </a:cubicBezTo>
                  <a:close/>
                  <a:moveTo>
                    <a:pt x="21916" y="17713"/>
                  </a:moveTo>
                  <a:cubicBezTo>
                    <a:pt x="21882" y="17713"/>
                    <a:pt x="21849" y="17722"/>
                    <a:pt x="21816" y="17738"/>
                  </a:cubicBezTo>
                  <a:lnTo>
                    <a:pt x="20415" y="18539"/>
                  </a:lnTo>
                  <a:cubicBezTo>
                    <a:pt x="20348" y="18572"/>
                    <a:pt x="20381" y="18639"/>
                    <a:pt x="20415" y="18672"/>
                  </a:cubicBezTo>
                  <a:lnTo>
                    <a:pt x="22183" y="19706"/>
                  </a:lnTo>
                  <a:cubicBezTo>
                    <a:pt x="22216" y="19723"/>
                    <a:pt x="22258" y="19731"/>
                    <a:pt x="22299" y="19731"/>
                  </a:cubicBezTo>
                  <a:cubicBezTo>
                    <a:pt x="22341" y="19731"/>
                    <a:pt x="22383" y="19723"/>
                    <a:pt x="22416" y="19706"/>
                  </a:cubicBezTo>
                  <a:lnTo>
                    <a:pt x="23784" y="18906"/>
                  </a:lnTo>
                  <a:cubicBezTo>
                    <a:pt x="23850" y="18872"/>
                    <a:pt x="23850" y="18806"/>
                    <a:pt x="23784" y="18772"/>
                  </a:cubicBezTo>
                  <a:lnTo>
                    <a:pt x="22016" y="17738"/>
                  </a:lnTo>
                  <a:cubicBezTo>
                    <a:pt x="21982" y="17722"/>
                    <a:pt x="21949" y="17713"/>
                    <a:pt x="21916" y="17713"/>
                  </a:cubicBezTo>
                  <a:close/>
                  <a:moveTo>
                    <a:pt x="42897" y="17947"/>
                  </a:moveTo>
                  <a:cubicBezTo>
                    <a:pt x="42864" y="17947"/>
                    <a:pt x="42831" y="17955"/>
                    <a:pt x="42797" y="17972"/>
                  </a:cubicBezTo>
                  <a:lnTo>
                    <a:pt x="41396" y="18772"/>
                  </a:lnTo>
                  <a:cubicBezTo>
                    <a:pt x="41363" y="18806"/>
                    <a:pt x="41363" y="18839"/>
                    <a:pt x="41396" y="18872"/>
                  </a:cubicBezTo>
                  <a:lnTo>
                    <a:pt x="42864" y="19706"/>
                  </a:lnTo>
                  <a:cubicBezTo>
                    <a:pt x="42881" y="19723"/>
                    <a:pt x="42914" y="19731"/>
                    <a:pt x="42952" y="19731"/>
                  </a:cubicBezTo>
                  <a:cubicBezTo>
                    <a:pt x="42989" y="19731"/>
                    <a:pt x="43031" y="19723"/>
                    <a:pt x="43064" y="19706"/>
                  </a:cubicBezTo>
                  <a:lnTo>
                    <a:pt x="44432" y="18906"/>
                  </a:lnTo>
                  <a:cubicBezTo>
                    <a:pt x="44499" y="18872"/>
                    <a:pt x="44499" y="18839"/>
                    <a:pt x="44432" y="18806"/>
                  </a:cubicBezTo>
                  <a:lnTo>
                    <a:pt x="42997" y="17972"/>
                  </a:lnTo>
                  <a:cubicBezTo>
                    <a:pt x="42964" y="17955"/>
                    <a:pt x="42931" y="17947"/>
                    <a:pt x="42897" y="17947"/>
                  </a:cubicBezTo>
                  <a:close/>
                  <a:moveTo>
                    <a:pt x="27119" y="18414"/>
                  </a:moveTo>
                  <a:cubicBezTo>
                    <a:pt x="27086" y="18414"/>
                    <a:pt x="27053" y="18422"/>
                    <a:pt x="27019" y="18439"/>
                  </a:cubicBezTo>
                  <a:lnTo>
                    <a:pt x="25618" y="19239"/>
                  </a:lnTo>
                  <a:cubicBezTo>
                    <a:pt x="25552" y="19273"/>
                    <a:pt x="25585" y="19339"/>
                    <a:pt x="25618" y="19373"/>
                  </a:cubicBezTo>
                  <a:lnTo>
                    <a:pt x="27086" y="20207"/>
                  </a:lnTo>
                  <a:cubicBezTo>
                    <a:pt x="27119" y="20223"/>
                    <a:pt x="27153" y="20232"/>
                    <a:pt x="27186" y="20232"/>
                  </a:cubicBezTo>
                  <a:cubicBezTo>
                    <a:pt x="27220" y="20232"/>
                    <a:pt x="27253" y="20223"/>
                    <a:pt x="27286" y="20207"/>
                  </a:cubicBezTo>
                  <a:lnTo>
                    <a:pt x="28654" y="19406"/>
                  </a:lnTo>
                  <a:cubicBezTo>
                    <a:pt x="28721" y="19373"/>
                    <a:pt x="28721" y="19306"/>
                    <a:pt x="28654" y="19273"/>
                  </a:cubicBezTo>
                  <a:lnTo>
                    <a:pt x="27220" y="18439"/>
                  </a:lnTo>
                  <a:cubicBezTo>
                    <a:pt x="27186" y="18422"/>
                    <a:pt x="27153" y="18414"/>
                    <a:pt x="27119" y="18414"/>
                  </a:cubicBezTo>
                  <a:close/>
                  <a:moveTo>
                    <a:pt x="44999" y="19148"/>
                  </a:moveTo>
                  <a:cubicBezTo>
                    <a:pt x="44966" y="19148"/>
                    <a:pt x="44932" y="19156"/>
                    <a:pt x="44899" y="19173"/>
                  </a:cubicBezTo>
                  <a:lnTo>
                    <a:pt x="43531" y="19973"/>
                  </a:lnTo>
                  <a:cubicBezTo>
                    <a:pt x="43464" y="20007"/>
                    <a:pt x="43464" y="20040"/>
                    <a:pt x="43531" y="20107"/>
                  </a:cubicBezTo>
                  <a:lnTo>
                    <a:pt x="44966" y="20941"/>
                  </a:lnTo>
                  <a:cubicBezTo>
                    <a:pt x="44999" y="20957"/>
                    <a:pt x="45032" y="20966"/>
                    <a:pt x="45066" y="20966"/>
                  </a:cubicBezTo>
                  <a:cubicBezTo>
                    <a:pt x="45099" y="20966"/>
                    <a:pt x="45132" y="20957"/>
                    <a:pt x="45166" y="20941"/>
                  </a:cubicBezTo>
                  <a:lnTo>
                    <a:pt x="46567" y="20140"/>
                  </a:lnTo>
                  <a:cubicBezTo>
                    <a:pt x="46600" y="20107"/>
                    <a:pt x="46600" y="20040"/>
                    <a:pt x="46567" y="20007"/>
                  </a:cubicBezTo>
                  <a:lnTo>
                    <a:pt x="45099" y="19173"/>
                  </a:lnTo>
                  <a:cubicBezTo>
                    <a:pt x="45066" y="19156"/>
                    <a:pt x="45032" y="19148"/>
                    <a:pt x="44999" y="19148"/>
                  </a:cubicBezTo>
                  <a:close/>
                  <a:moveTo>
                    <a:pt x="24351" y="19148"/>
                  </a:moveTo>
                  <a:cubicBezTo>
                    <a:pt x="24317" y="19148"/>
                    <a:pt x="24284" y="19156"/>
                    <a:pt x="24251" y="19173"/>
                  </a:cubicBezTo>
                  <a:lnTo>
                    <a:pt x="22850" y="19940"/>
                  </a:lnTo>
                  <a:cubicBezTo>
                    <a:pt x="22816" y="19973"/>
                    <a:pt x="22816" y="20040"/>
                    <a:pt x="22850" y="20073"/>
                  </a:cubicBezTo>
                  <a:lnTo>
                    <a:pt x="24651" y="21074"/>
                  </a:lnTo>
                  <a:cubicBezTo>
                    <a:pt x="24684" y="21091"/>
                    <a:pt x="24718" y="21099"/>
                    <a:pt x="24751" y="21099"/>
                  </a:cubicBezTo>
                  <a:cubicBezTo>
                    <a:pt x="24784" y="21099"/>
                    <a:pt x="24818" y="21091"/>
                    <a:pt x="24851" y="21074"/>
                  </a:cubicBezTo>
                  <a:lnTo>
                    <a:pt x="26252" y="20307"/>
                  </a:lnTo>
                  <a:cubicBezTo>
                    <a:pt x="26286" y="20273"/>
                    <a:pt x="26286" y="20240"/>
                    <a:pt x="26252" y="20207"/>
                  </a:cubicBezTo>
                  <a:lnTo>
                    <a:pt x="24451" y="19173"/>
                  </a:lnTo>
                  <a:cubicBezTo>
                    <a:pt x="24418" y="19156"/>
                    <a:pt x="24384" y="19148"/>
                    <a:pt x="24351" y="19148"/>
                  </a:cubicBezTo>
                  <a:close/>
                  <a:moveTo>
                    <a:pt x="40496" y="19314"/>
                  </a:moveTo>
                  <a:cubicBezTo>
                    <a:pt x="40462" y="19314"/>
                    <a:pt x="40429" y="19323"/>
                    <a:pt x="40396" y="19339"/>
                  </a:cubicBezTo>
                  <a:lnTo>
                    <a:pt x="38995" y="20140"/>
                  </a:lnTo>
                  <a:cubicBezTo>
                    <a:pt x="38928" y="20173"/>
                    <a:pt x="38961" y="20207"/>
                    <a:pt x="38995" y="20273"/>
                  </a:cubicBezTo>
                  <a:lnTo>
                    <a:pt x="40429" y="21107"/>
                  </a:lnTo>
                  <a:cubicBezTo>
                    <a:pt x="40462" y="21124"/>
                    <a:pt x="40504" y="21132"/>
                    <a:pt x="40546" y="21132"/>
                  </a:cubicBezTo>
                  <a:cubicBezTo>
                    <a:pt x="40587" y="21132"/>
                    <a:pt x="40629" y="21124"/>
                    <a:pt x="40662" y="21107"/>
                  </a:cubicBezTo>
                  <a:lnTo>
                    <a:pt x="42030" y="20307"/>
                  </a:lnTo>
                  <a:cubicBezTo>
                    <a:pt x="42097" y="20273"/>
                    <a:pt x="42097" y="20207"/>
                    <a:pt x="42030" y="20173"/>
                  </a:cubicBezTo>
                  <a:lnTo>
                    <a:pt x="40596" y="19339"/>
                  </a:lnTo>
                  <a:cubicBezTo>
                    <a:pt x="40562" y="19323"/>
                    <a:pt x="40529" y="19314"/>
                    <a:pt x="40496" y="19314"/>
                  </a:cubicBezTo>
                  <a:close/>
                  <a:moveTo>
                    <a:pt x="35759" y="18847"/>
                  </a:moveTo>
                  <a:cubicBezTo>
                    <a:pt x="35726" y="18847"/>
                    <a:pt x="35692" y="18856"/>
                    <a:pt x="35659" y="18872"/>
                  </a:cubicBezTo>
                  <a:lnTo>
                    <a:pt x="33891" y="19906"/>
                  </a:lnTo>
                  <a:cubicBezTo>
                    <a:pt x="33858" y="19923"/>
                    <a:pt x="33816" y="19931"/>
                    <a:pt x="33778" y="19931"/>
                  </a:cubicBezTo>
                  <a:cubicBezTo>
                    <a:pt x="33741" y="19931"/>
                    <a:pt x="33708" y="19923"/>
                    <a:pt x="33691" y="19906"/>
                  </a:cubicBezTo>
                  <a:lnTo>
                    <a:pt x="32323" y="19106"/>
                  </a:lnTo>
                  <a:cubicBezTo>
                    <a:pt x="32290" y="19089"/>
                    <a:pt x="32256" y="19081"/>
                    <a:pt x="32223" y="19081"/>
                  </a:cubicBezTo>
                  <a:cubicBezTo>
                    <a:pt x="32190" y="19081"/>
                    <a:pt x="32156" y="19089"/>
                    <a:pt x="32123" y="19106"/>
                  </a:cubicBezTo>
                  <a:lnTo>
                    <a:pt x="30722" y="19906"/>
                  </a:lnTo>
                  <a:cubicBezTo>
                    <a:pt x="30655" y="19940"/>
                    <a:pt x="30655" y="20007"/>
                    <a:pt x="30722" y="20040"/>
                  </a:cubicBezTo>
                  <a:lnTo>
                    <a:pt x="30755" y="20040"/>
                  </a:lnTo>
                  <a:lnTo>
                    <a:pt x="33958" y="21908"/>
                  </a:lnTo>
                  <a:cubicBezTo>
                    <a:pt x="33991" y="21925"/>
                    <a:pt x="34033" y="21933"/>
                    <a:pt x="34074" y="21933"/>
                  </a:cubicBezTo>
                  <a:cubicBezTo>
                    <a:pt x="34116" y="21933"/>
                    <a:pt x="34158" y="21925"/>
                    <a:pt x="34191" y="21908"/>
                  </a:cubicBezTo>
                  <a:lnTo>
                    <a:pt x="37527" y="19973"/>
                  </a:lnTo>
                  <a:cubicBezTo>
                    <a:pt x="37594" y="19940"/>
                    <a:pt x="37594" y="19873"/>
                    <a:pt x="37527" y="19840"/>
                  </a:cubicBezTo>
                  <a:lnTo>
                    <a:pt x="35859" y="18872"/>
                  </a:lnTo>
                  <a:cubicBezTo>
                    <a:pt x="35826" y="18856"/>
                    <a:pt x="35792" y="18847"/>
                    <a:pt x="35759" y="18847"/>
                  </a:cubicBezTo>
                  <a:close/>
                  <a:moveTo>
                    <a:pt x="47117" y="20382"/>
                  </a:moveTo>
                  <a:cubicBezTo>
                    <a:pt x="47075" y="20382"/>
                    <a:pt x="47034" y="20390"/>
                    <a:pt x="47000" y="20407"/>
                  </a:cubicBezTo>
                  <a:lnTo>
                    <a:pt x="45633" y="21207"/>
                  </a:lnTo>
                  <a:cubicBezTo>
                    <a:pt x="45566" y="21241"/>
                    <a:pt x="45566" y="21274"/>
                    <a:pt x="45633" y="21307"/>
                  </a:cubicBezTo>
                  <a:lnTo>
                    <a:pt x="47067" y="22141"/>
                  </a:lnTo>
                  <a:cubicBezTo>
                    <a:pt x="47100" y="22158"/>
                    <a:pt x="47142" y="22166"/>
                    <a:pt x="47184" y="22166"/>
                  </a:cubicBezTo>
                  <a:cubicBezTo>
                    <a:pt x="47226" y="22166"/>
                    <a:pt x="47267" y="22158"/>
                    <a:pt x="47301" y="22141"/>
                  </a:cubicBezTo>
                  <a:lnTo>
                    <a:pt x="48668" y="21341"/>
                  </a:lnTo>
                  <a:cubicBezTo>
                    <a:pt x="48735" y="21307"/>
                    <a:pt x="48702" y="21274"/>
                    <a:pt x="48668" y="21241"/>
                  </a:cubicBezTo>
                  <a:lnTo>
                    <a:pt x="47234" y="20407"/>
                  </a:lnTo>
                  <a:cubicBezTo>
                    <a:pt x="47200" y="20390"/>
                    <a:pt x="47159" y="20382"/>
                    <a:pt x="47117" y="20382"/>
                  </a:cubicBezTo>
                  <a:close/>
                  <a:moveTo>
                    <a:pt x="38544" y="20448"/>
                  </a:moveTo>
                  <a:cubicBezTo>
                    <a:pt x="38503" y="20448"/>
                    <a:pt x="38461" y="20457"/>
                    <a:pt x="38428" y="20474"/>
                  </a:cubicBezTo>
                  <a:lnTo>
                    <a:pt x="37060" y="21274"/>
                  </a:lnTo>
                  <a:cubicBezTo>
                    <a:pt x="36960" y="21307"/>
                    <a:pt x="36993" y="21374"/>
                    <a:pt x="37027" y="21408"/>
                  </a:cubicBezTo>
                  <a:lnTo>
                    <a:pt x="37060" y="21408"/>
                  </a:lnTo>
                  <a:lnTo>
                    <a:pt x="38494" y="22241"/>
                  </a:lnTo>
                  <a:cubicBezTo>
                    <a:pt x="38528" y="22258"/>
                    <a:pt x="38569" y="22266"/>
                    <a:pt x="38611" y="22266"/>
                  </a:cubicBezTo>
                  <a:cubicBezTo>
                    <a:pt x="38653" y="22266"/>
                    <a:pt x="38694" y="22258"/>
                    <a:pt x="38728" y="22241"/>
                  </a:cubicBezTo>
                  <a:lnTo>
                    <a:pt x="40095" y="21441"/>
                  </a:lnTo>
                  <a:cubicBezTo>
                    <a:pt x="40162" y="21408"/>
                    <a:pt x="40162" y="21341"/>
                    <a:pt x="40095" y="21307"/>
                  </a:cubicBezTo>
                  <a:lnTo>
                    <a:pt x="38661" y="20474"/>
                  </a:lnTo>
                  <a:cubicBezTo>
                    <a:pt x="38628" y="20457"/>
                    <a:pt x="38586" y="20448"/>
                    <a:pt x="38544" y="20448"/>
                  </a:cubicBezTo>
                  <a:close/>
                  <a:moveTo>
                    <a:pt x="42597" y="20549"/>
                  </a:moveTo>
                  <a:cubicBezTo>
                    <a:pt x="42564" y="20549"/>
                    <a:pt x="42530" y="20557"/>
                    <a:pt x="42497" y="20574"/>
                  </a:cubicBezTo>
                  <a:lnTo>
                    <a:pt x="41129" y="21374"/>
                  </a:lnTo>
                  <a:cubicBezTo>
                    <a:pt x="41063" y="21408"/>
                    <a:pt x="41063" y="21441"/>
                    <a:pt x="41129" y="21474"/>
                  </a:cubicBezTo>
                  <a:lnTo>
                    <a:pt x="42564" y="22308"/>
                  </a:lnTo>
                  <a:cubicBezTo>
                    <a:pt x="42597" y="22325"/>
                    <a:pt x="42631" y="22333"/>
                    <a:pt x="42664" y="22333"/>
                  </a:cubicBezTo>
                  <a:cubicBezTo>
                    <a:pt x="42697" y="22333"/>
                    <a:pt x="42731" y="22325"/>
                    <a:pt x="42764" y="22308"/>
                  </a:cubicBezTo>
                  <a:lnTo>
                    <a:pt x="44165" y="21508"/>
                  </a:lnTo>
                  <a:cubicBezTo>
                    <a:pt x="44232" y="21474"/>
                    <a:pt x="44232" y="21441"/>
                    <a:pt x="44165" y="21408"/>
                  </a:cubicBezTo>
                  <a:lnTo>
                    <a:pt x="42697" y="20574"/>
                  </a:lnTo>
                  <a:cubicBezTo>
                    <a:pt x="42664" y="20557"/>
                    <a:pt x="42631" y="20549"/>
                    <a:pt x="42597" y="20549"/>
                  </a:cubicBezTo>
                  <a:close/>
                  <a:moveTo>
                    <a:pt x="26803" y="20549"/>
                  </a:moveTo>
                  <a:cubicBezTo>
                    <a:pt x="26761" y="20549"/>
                    <a:pt x="26719" y="20557"/>
                    <a:pt x="26686" y="20574"/>
                  </a:cubicBezTo>
                  <a:lnTo>
                    <a:pt x="25318" y="21374"/>
                  </a:lnTo>
                  <a:cubicBezTo>
                    <a:pt x="25251" y="21408"/>
                    <a:pt x="25251" y="21441"/>
                    <a:pt x="25318" y="21508"/>
                  </a:cubicBezTo>
                  <a:lnTo>
                    <a:pt x="27086" y="22508"/>
                  </a:lnTo>
                  <a:cubicBezTo>
                    <a:pt x="27119" y="22525"/>
                    <a:pt x="27153" y="22533"/>
                    <a:pt x="27186" y="22533"/>
                  </a:cubicBezTo>
                  <a:cubicBezTo>
                    <a:pt x="27220" y="22533"/>
                    <a:pt x="27253" y="22525"/>
                    <a:pt x="27286" y="22508"/>
                  </a:cubicBezTo>
                  <a:lnTo>
                    <a:pt x="28687" y="21741"/>
                  </a:lnTo>
                  <a:cubicBezTo>
                    <a:pt x="28754" y="21708"/>
                    <a:pt x="28754" y="21641"/>
                    <a:pt x="28687" y="21608"/>
                  </a:cubicBezTo>
                  <a:lnTo>
                    <a:pt x="26919" y="20574"/>
                  </a:lnTo>
                  <a:cubicBezTo>
                    <a:pt x="26886" y="20557"/>
                    <a:pt x="26844" y="20549"/>
                    <a:pt x="26803" y="20549"/>
                  </a:cubicBezTo>
                  <a:close/>
                  <a:moveTo>
                    <a:pt x="29221" y="19648"/>
                  </a:moveTo>
                  <a:cubicBezTo>
                    <a:pt x="29188" y="19648"/>
                    <a:pt x="29154" y="19656"/>
                    <a:pt x="29121" y="19673"/>
                  </a:cubicBezTo>
                  <a:lnTo>
                    <a:pt x="27753" y="20474"/>
                  </a:lnTo>
                  <a:cubicBezTo>
                    <a:pt x="27687" y="20507"/>
                    <a:pt x="27687" y="20574"/>
                    <a:pt x="27753" y="20607"/>
                  </a:cubicBezTo>
                  <a:lnTo>
                    <a:pt x="31956" y="23042"/>
                  </a:lnTo>
                  <a:cubicBezTo>
                    <a:pt x="31990" y="23059"/>
                    <a:pt x="32031" y="23067"/>
                    <a:pt x="32073" y="23067"/>
                  </a:cubicBezTo>
                  <a:cubicBezTo>
                    <a:pt x="32115" y="23067"/>
                    <a:pt x="32156" y="23059"/>
                    <a:pt x="32190" y="23042"/>
                  </a:cubicBezTo>
                  <a:lnTo>
                    <a:pt x="33557" y="22241"/>
                  </a:lnTo>
                  <a:cubicBezTo>
                    <a:pt x="33624" y="22208"/>
                    <a:pt x="33624" y="22141"/>
                    <a:pt x="33557" y="22108"/>
                  </a:cubicBezTo>
                  <a:lnTo>
                    <a:pt x="29321" y="19673"/>
                  </a:lnTo>
                  <a:cubicBezTo>
                    <a:pt x="29288" y="19656"/>
                    <a:pt x="29254" y="19648"/>
                    <a:pt x="29221" y="19648"/>
                  </a:cubicBezTo>
                  <a:close/>
                  <a:moveTo>
                    <a:pt x="49169" y="22150"/>
                  </a:moveTo>
                  <a:cubicBezTo>
                    <a:pt x="49135" y="22150"/>
                    <a:pt x="49102" y="22158"/>
                    <a:pt x="49068" y="22175"/>
                  </a:cubicBezTo>
                  <a:lnTo>
                    <a:pt x="48702" y="22375"/>
                  </a:lnTo>
                  <a:cubicBezTo>
                    <a:pt x="48635" y="22408"/>
                    <a:pt x="48635" y="22475"/>
                    <a:pt x="48702" y="22508"/>
                  </a:cubicBezTo>
                  <a:lnTo>
                    <a:pt x="50136" y="23342"/>
                  </a:lnTo>
                  <a:cubicBezTo>
                    <a:pt x="50169" y="23359"/>
                    <a:pt x="50203" y="23367"/>
                    <a:pt x="50236" y="23367"/>
                  </a:cubicBezTo>
                  <a:cubicBezTo>
                    <a:pt x="50269" y="23367"/>
                    <a:pt x="50303" y="23359"/>
                    <a:pt x="50336" y="23342"/>
                  </a:cubicBezTo>
                  <a:lnTo>
                    <a:pt x="50736" y="23109"/>
                  </a:lnTo>
                  <a:cubicBezTo>
                    <a:pt x="50770" y="23075"/>
                    <a:pt x="50770" y="23042"/>
                    <a:pt x="50736" y="23009"/>
                  </a:cubicBezTo>
                  <a:lnTo>
                    <a:pt x="49269" y="22175"/>
                  </a:lnTo>
                  <a:cubicBezTo>
                    <a:pt x="49235" y="22158"/>
                    <a:pt x="49202" y="22150"/>
                    <a:pt x="49169" y="22150"/>
                  </a:cubicBezTo>
                  <a:close/>
                  <a:moveTo>
                    <a:pt x="40629" y="21683"/>
                  </a:moveTo>
                  <a:cubicBezTo>
                    <a:pt x="40596" y="21683"/>
                    <a:pt x="40562" y="21691"/>
                    <a:pt x="40529" y="21708"/>
                  </a:cubicBezTo>
                  <a:lnTo>
                    <a:pt x="39161" y="22508"/>
                  </a:lnTo>
                  <a:cubicBezTo>
                    <a:pt x="39095" y="22542"/>
                    <a:pt x="39095" y="22575"/>
                    <a:pt x="39161" y="22608"/>
                  </a:cubicBezTo>
                  <a:lnTo>
                    <a:pt x="40596" y="23442"/>
                  </a:lnTo>
                  <a:cubicBezTo>
                    <a:pt x="40629" y="23459"/>
                    <a:pt x="40662" y="23467"/>
                    <a:pt x="40696" y="23467"/>
                  </a:cubicBezTo>
                  <a:cubicBezTo>
                    <a:pt x="40729" y="23467"/>
                    <a:pt x="40763" y="23459"/>
                    <a:pt x="40796" y="23442"/>
                  </a:cubicBezTo>
                  <a:lnTo>
                    <a:pt x="42197" y="22642"/>
                  </a:lnTo>
                  <a:cubicBezTo>
                    <a:pt x="42230" y="22608"/>
                    <a:pt x="42230" y="22575"/>
                    <a:pt x="42197" y="22542"/>
                  </a:cubicBezTo>
                  <a:lnTo>
                    <a:pt x="40729" y="21708"/>
                  </a:lnTo>
                  <a:cubicBezTo>
                    <a:pt x="40696" y="21691"/>
                    <a:pt x="40662" y="21683"/>
                    <a:pt x="40629" y="21683"/>
                  </a:cubicBezTo>
                  <a:close/>
                  <a:moveTo>
                    <a:pt x="44715" y="21783"/>
                  </a:moveTo>
                  <a:cubicBezTo>
                    <a:pt x="44674" y="21783"/>
                    <a:pt x="44632" y="21791"/>
                    <a:pt x="44599" y="21808"/>
                  </a:cubicBezTo>
                  <a:lnTo>
                    <a:pt x="43231" y="22608"/>
                  </a:lnTo>
                  <a:cubicBezTo>
                    <a:pt x="43164" y="22642"/>
                    <a:pt x="43198" y="22675"/>
                    <a:pt x="43231" y="22708"/>
                  </a:cubicBezTo>
                  <a:lnTo>
                    <a:pt x="44665" y="23542"/>
                  </a:lnTo>
                  <a:cubicBezTo>
                    <a:pt x="44699" y="23559"/>
                    <a:pt x="44740" y="23567"/>
                    <a:pt x="44782" y="23567"/>
                  </a:cubicBezTo>
                  <a:cubicBezTo>
                    <a:pt x="44824" y="23567"/>
                    <a:pt x="44865" y="23559"/>
                    <a:pt x="44899" y="23542"/>
                  </a:cubicBezTo>
                  <a:lnTo>
                    <a:pt x="46266" y="22742"/>
                  </a:lnTo>
                  <a:cubicBezTo>
                    <a:pt x="46333" y="22708"/>
                    <a:pt x="46333" y="22642"/>
                    <a:pt x="46266" y="22608"/>
                  </a:cubicBezTo>
                  <a:lnTo>
                    <a:pt x="46266" y="22642"/>
                  </a:lnTo>
                  <a:lnTo>
                    <a:pt x="44832" y="21808"/>
                  </a:lnTo>
                  <a:cubicBezTo>
                    <a:pt x="44799" y="21791"/>
                    <a:pt x="44757" y="21783"/>
                    <a:pt x="44715" y="21783"/>
                  </a:cubicBezTo>
                  <a:close/>
                  <a:moveTo>
                    <a:pt x="29254" y="21983"/>
                  </a:moveTo>
                  <a:cubicBezTo>
                    <a:pt x="29221" y="21983"/>
                    <a:pt x="29188" y="21991"/>
                    <a:pt x="29154" y="22008"/>
                  </a:cubicBezTo>
                  <a:lnTo>
                    <a:pt x="27753" y="22775"/>
                  </a:lnTo>
                  <a:cubicBezTo>
                    <a:pt x="27720" y="22809"/>
                    <a:pt x="27720" y="22875"/>
                    <a:pt x="27753" y="22909"/>
                  </a:cubicBezTo>
                  <a:lnTo>
                    <a:pt x="29988" y="24210"/>
                  </a:lnTo>
                  <a:cubicBezTo>
                    <a:pt x="30022" y="24226"/>
                    <a:pt x="30055" y="24235"/>
                    <a:pt x="30088" y="24235"/>
                  </a:cubicBezTo>
                  <a:cubicBezTo>
                    <a:pt x="30122" y="24235"/>
                    <a:pt x="30155" y="24226"/>
                    <a:pt x="30188" y="24210"/>
                  </a:cubicBezTo>
                  <a:lnTo>
                    <a:pt x="31589" y="23409"/>
                  </a:lnTo>
                  <a:cubicBezTo>
                    <a:pt x="31623" y="23376"/>
                    <a:pt x="31623" y="23309"/>
                    <a:pt x="31589" y="23276"/>
                  </a:cubicBezTo>
                  <a:lnTo>
                    <a:pt x="29354" y="22008"/>
                  </a:lnTo>
                  <a:cubicBezTo>
                    <a:pt x="29321" y="21991"/>
                    <a:pt x="29288" y="21983"/>
                    <a:pt x="29254" y="21983"/>
                  </a:cubicBezTo>
                  <a:close/>
                  <a:moveTo>
                    <a:pt x="51270" y="23351"/>
                  </a:moveTo>
                  <a:cubicBezTo>
                    <a:pt x="51237" y="23351"/>
                    <a:pt x="51203" y="23359"/>
                    <a:pt x="51170" y="23376"/>
                  </a:cubicBezTo>
                  <a:lnTo>
                    <a:pt x="50803" y="23576"/>
                  </a:lnTo>
                  <a:cubicBezTo>
                    <a:pt x="50736" y="23609"/>
                    <a:pt x="50736" y="23676"/>
                    <a:pt x="50803" y="23709"/>
                  </a:cubicBezTo>
                  <a:lnTo>
                    <a:pt x="52237" y="24543"/>
                  </a:lnTo>
                  <a:cubicBezTo>
                    <a:pt x="52271" y="24560"/>
                    <a:pt x="52304" y="24568"/>
                    <a:pt x="52337" y="24568"/>
                  </a:cubicBezTo>
                  <a:cubicBezTo>
                    <a:pt x="52371" y="24568"/>
                    <a:pt x="52404" y="24560"/>
                    <a:pt x="52438" y="24543"/>
                  </a:cubicBezTo>
                  <a:lnTo>
                    <a:pt x="52838" y="24343"/>
                  </a:lnTo>
                  <a:cubicBezTo>
                    <a:pt x="52871" y="24310"/>
                    <a:pt x="52871" y="24243"/>
                    <a:pt x="52838" y="24210"/>
                  </a:cubicBezTo>
                  <a:lnTo>
                    <a:pt x="51370" y="23376"/>
                  </a:lnTo>
                  <a:cubicBezTo>
                    <a:pt x="51337" y="23359"/>
                    <a:pt x="51303" y="23351"/>
                    <a:pt x="51270" y="23351"/>
                  </a:cubicBezTo>
                  <a:close/>
                  <a:moveTo>
                    <a:pt x="42751" y="22917"/>
                  </a:moveTo>
                  <a:cubicBezTo>
                    <a:pt x="42714" y="22917"/>
                    <a:pt x="42681" y="22925"/>
                    <a:pt x="42664" y="22942"/>
                  </a:cubicBezTo>
                  <a:lnTo>
                    <a:pt x="41263" y="23743"/>
                  </a:lnTo>
                  <a:cubicBezTo>
                    <a:pt x="41196" y="23743"/>
                    <a:pt x="41196" y="23809"/>
                    <a:pt x="41263" y="23843"/>
                  </a:cubicBezTo>
                  <a:lnTo>
                    <a:pt x="42697" y="24677"/>
                  </a:lnTo>
                  <a:cubicBezTo>
                    <a:pt x="42731" y="24693"/>
                    <a:pt x="42772" y="24702"/>
                    <a:pt x="42814" y="24702"/>
                  </a:cubicBezTo>
                  <a:cubicBezTo>
                    <a:pt x="42856" y="24702"/>
                    <a:pt x="42897" y="24693"/>
                    <a:pt x="42931" y="24677"/>
                  </a:cubicBezTo>
                  <a:lnTo>
                    <a:pt x="44298" y="23876"/>
                  </a:lnTo>
                  <a:cubicBezTo>
                    <a:pt x="44365" y="23876"/>
                    <a:pt x="44365" y="23809"/>
                    <a:pt x="44298" y="23776"/>
                  </a:cubicBezTo>
                  <a:lnTo>
                    <a:pt x="42864" y="22942"/>
                  </a:lnTo>
                  <a:cubicBezTo>
                    <a:pt x="42831" y="22925"/>
                    <a:pt x="42789" y="22917"/>
                    <a:pt x="42751" y="22917"/>
                  </a:cubicBezTo>
                  <a:close/>
                  <a:moveTo>
                    <a:pt x="47267" y="23251"/>
                  </a:moveTo>
                  <a:cubicBezTo>
                    <a:pt x="47234" y="23251"/>
                    <a:pt x="47200" y="23259"/>
                    <a:pt x="47167" y="23276"/>
                  </a:cubicBezTo>
                  <a:lnTo>
                    <a:pt x="45799" y="24076"/>
                  </a:lnTo>
                  <a:cubicBezTo>
                    <a:pt x="45733" y="24109"/>
                    <a:pt x="45733" y="24176"/>
                    <a:pt x="45799" y="24210"/>
                  </a:cubicBezTo>
                  <a:lnTo>
                    <a:pt x="47234" y="25043"/>
                  </a:lnTo>
                  <a:cubicBezTo>
                    <a:pt x="47267" y="25060"/>
                    <a:pt x="47301" y="25068"/>
                    <a:pt x="47334" y="25068"/>
                  </a:cubicBezTo>
                  <a:cubicBezTo>
                    <a:pt x="47367" y="25068"/>
                    <a:pt x="47401" y="25060"/>
                    <a:pt x="47434" y="25043"/>
                  </a:cubicBezTo>
                  <a:lnTo>
                    <a:pt x="48835" y="24243"/>
                  </a:lnTo>
                  <a:cubicBezTo>
                    <a:pt x="48902" y="24176"/>
                    <a:pt x="48902" y="24143"/>
                    <a:pt x="48835" y="24109"/>
                  </a:cubicBezTo>
                  <a:lnTo>
                    <a:pt x="47367" y="23276"/>
                  </a:lnTo>
                  <a:cubicBezTo>
                    <a:pt x="47334" y="23259"/>
                    <a:pt x="47301" y="23251"/>
                    <a:pt x="47267" y="23251"/>
                  </a:cubicBezTo>
                  <a:close/>
                  <a:moveTo>
                    <a:pt x="32590" y="23884"/>
                  </a:moveTo>
                  <a:cubicBezTo>
                    <a:pt x="32557" y="23884"/>
                    <a:pt x="32523" y="23893"/>
                    <a:pt x="32490" y="23909"/>
                  </a:cubicBezTo>
                  <a:lnTo>
                    <a:pt x="31089" y="24710"/>
                  </a:lnTo>
                  <a:cubicBezTo>
                    <a:pt x="31056" y="24743"/>
                    <a:pt x="31056" y="24777"/>
                    <a:pt x="31089" y="24843"/>
                  </a:cubicBezTo>
                  <a:lnTo>
                    <a:pt x="32557" y="25677"/>
                  </a:lnTo>
                  <a:cubicBezTo>
                    <a:pt x="32590" y="25694"/>
                    <a:pt x="32623" y="25702"/>
                    <a:pt x="32657" y="25702"/>
                  </a:cubicBezTo>
                  <a:cubicBezTo>
                    <a:pt x="32690" y="25702"/>
                    <a:pt x="32723" y="25694"/>
                    <a:pt x="32757" y="25677"/>
                  </a:cubicBezTo>
                  <a:lnTo>
                    <a:pt x="34124" y="24877"/>
                  </a:lnTo>
                  <a:cubicBezTo>
                    <a:pt x="34191" y="24843"/>
                    <a:pt x="34191" y="24777"/>
                    <a:pt x="34124" y="24743"/>
                  </a:cubicBezTo>
                  <a:lnTo>
                    <a:pt x="32690" y="23909"/>
                  </a:lnTo>
                  <a:cubicBezTo>
                    <a:pt x="32657" y="23893"/>
                    <a:pt x="32623" y="23884"/>
                    <a:pt x="32590" y="23884"/>
                  </a:cubicBezTo>
                  <a:close/>
                  <a:moveTo>
                    <a:pt x="36660" y="23951"/>
                  </a:moveTo>
                  <a:cubicBezTo>
                    <a:pt x="36626" y="23951"/>
                    <a:pt x="36593" y="23959"/>
                    <a:pt x="36560" y="23976"/>
                  </a:cubicBezTo>
                  <a:lnTo>
                    <a:pt x="35192" y="24777"/>
                  </a:lnTo>
                  <a:cubicBezTo>
                    <a:pt x="35125" y="24810"/>
                    <a:pt x="35125" y="24877"/>
                    <a:pt x="35192" y="24910"/>
                  </a:cubicBezTo>
                  <a:lnTo>
                    <a:pt x="36626" y="25744"/>
                  </a:lnTo>
                  <a:cubicBezTo>
                    <a:pt x="36660" y="25761"/>
                    <a:pt x="36693" y="25769"/>
                    <a:pt x="36726" y="25769"/>
                  </a:cubicBezTo>
                  <a:cubicBezTo>
                    <a:pt x="36760" y="25769"/>
                    <a:pt x="36793" y="25761"/>
                    <a:pt x="36826" y="25744"/>
                  </a:cubicBezTo>
                  <a:lnTo>
                    <a:pt x="38227" y="24943"/>
                  </a:lnTo>
                  <a:cubicBezTo>
                    <a:pt x="38261" y="24910"/>
                    <a:pt x="38261" y="24877"/>
                    <a:pt x="38227" y="24810"/>
                  </a:cubicBezTo>
                  <a:lnTo>
                    <a:pt x="36760" y="23976"/>
                  </a:lnTo>
                  <a:cubicBezTo>
                    <a:pt x="36726" y="23959"/>
                    <a:pt x="36693" y="23951"/>
                    <a:pt x="36660" y="23951"/>
                  </a:cubicBezTo>
                  <a:close/>
                  <a:moveTo>
                    <a:pt x="53405" y="24585"/>
                  </a:moveTo>
                  <a:cubicBezTo>
                    <a:pt x="53372" y="24585"/>
                    <a:pt x="53338" y="24593"/>
                    <a:pt x="53305" y="24610"/>
                  </a:cubicBezTo>
                  <a:lnTo>
                    <a:pt x="52938" y="24810"/>
                  </a:lnTo>
                  <a:cubicBezTo>
                    <a:pt x="52871" y="24843"/>
                    <a:pt x="52871" y="24910"/>
                    <a:pt x="52938" y="24943"/>
                  </a:cubicBezTo>
                  <a:lnTo>
                    <a:pt x="54372" y="25777"/>
                  </a:lnTo>
                  <a:cubicBezTo>
                    <a:pt x="54406" y="25794"/>
                    <a:pt x="54439" y="25802"/>
                    <a:pt x="54472" y="25802"/>
                  </a:cubicBezTo>
                  <a:cubicBezTo>
                    <a:pt x="54506" y="25802"/>
                    <a:pt x="54539" y="25794"/>
                    <a:pt x="54572" y="25777"/>
                  </a:cubicBezTo>
                  <a:lnTo>
                    <a:pt x="54939" y="25577"/>
                  </a:lnTo>
                  <a:cubicBezTo>
                    <a:pt x="55006" y="25544"/>
                    <a:pt x="55006" y="25477"/>
                    <a:pt x="54939" y="25444"/>
                  </a:cubicBezTo>
                  <a:lnTo>
                    <a:pt x="53505" y="24610"/>
                  </a:lnTo>
                  <a:cubicBezTo>
                    <a:pt x="53472" y="24593"/>
                    <a:pt x="53438" y="24585"/>
                    <a:pt x="53405" y="24585"/>
                  </a:cubicBezTo>
                  <a:close/>
                  <a:moveTo>
                    <a:pt x="45299" y="24360"/>
                  </a:moveTo>
                  <a:cubicBezTo>
                    <a:pt x="45266" y="24360"/>
                    <a:pt x="45232" y="24376"/>
                    <a:pt x="45199" y="24410"/>
                  </a:cubicBezTo>
                  <a:lnTo>
                    <a:pt x="43831" y="25177"/>
                  </a:lnTo>
                  <a:cubicBezTo>
                    <a:pt x="43765" y="25210"/>
                    <a:pt x="43765" y="25277"/>
                    <a:pt x="43831" y="25310"/>
                  </a:cubicBezTo>
                  <a:lnTo>
                    <a:pt x="45266" y="26144"/>
                  </a:lnTo>
                  <a:cubicBezTo>
                    <a:pt x="45299" y="26161"/>
                    <a:pt x="45332" y="26169"/>
                    <a:pt x="45366" y="26169"/>
                  </a:cubicBezTo>
                  <a:cubicBezTo>
                    <a:pt x="45399" y="26169"/>
                    <a:pt x="45433" y="26161"/>
                    <a:pt x="45466" y="26144"/>
                  </a:cubicBezTo>
                  <a:lnTo>
                    <a:pt x="46867" y="25344"/>
                  </a:lnTo>
                  <a:cubicBezTo>
                    <a:pt x="46934" y="25344"/>
                    <a:pt x="46934" y="25277"/>
                    <a:pt x="46867" y="25244"/>
                  </a:cubicBezTo>
                  <a:lnTo>
                    <a:pt x="45399" y="24410"/>
                  </a:lnTo>
                  <a:cubicBezTo>
                    <a:pt x="45366" y="24376"/>
                    <a:pt x="45332" y="24360"/>
                    <a:pt x="45299" y="24360"/>
                  </a:cubicBezTo>
                  <a:close/>
                  <a:moveTo>
                    <a:pt x="49385" y="24485"/>
                  </a:moveTo>
                  <a:cubicBezTo>
                    <a:pt x="49344" y="24485"/>
                    <a:pt x="49302" y="24493"/>
                    <a:pt x="49269" y="24510"/>
                  </a:cubicBezTo>
                  <a:lnTo>
                    <a:pt x="47901" y="25310"/>
                  </a:lnTo>
                  <a:cubicBezTo>
                    <a:pt x="47834" y="25344"/>
                    <a:pt x="47834" y="25377"/>
                    <a:pt x="47901" y="25410"/>
                  </a:cubicBezTo>
                  <a:lnTo>
                    <a:pt x="49335" y="26244"/>
                  </a:lnTo>
                  <a:cubicBezTo>
                    <a:pt x="49369" y="26261"/>
                    <a:pt x="49410" y="26269"/>
                    <a:pt x="49452" y="26269"/>
                  </a:cubicBezTo>
                  <a:cubicBezTo>
                    <a:pt x="49494" y="26269"/>
                    <a:pt x="49535" y="26261"/>
                    <a:pt x="49569" y="26244"/>
                  </a:cubicBezTo>
                  <a:lnTo>
                    <a:pt x="50936" y="25444"/>
                  </a:lnTo>
                  <a:cubicBezTo>
                    <a:pt x="51003" y="25410"/>
                    <a:pt x="51003" y="25377"/>
                    <a:pt x="50936" y="25310"/>
                  </a:cubicBezTo>
                  <a:lnTo>
                    <a:pt x="50936" y="25344"/>
                  </a:lnTo>
                  <a:lnTo>
                    <a:pt x="49502" y="24510"/>
                  </a:lnTo>
                  <a:cubicBezTo>
                    <a:pt x="49469" y="24493"/>
                    <a:pt x="49427" y="24485"/>
                    <a:pt x="49385" y="24485"/>
                  </a:cubicBezTo>
                  <a:close/>
                  <a:moveTo>
                    <a:pt x="34708" y="25119"/>
                  </a:moveTo>
                  <a:cubicBezTo>
                    <a:pt x="34667" y="25119"/>
                    <a:pt x="34625" y="25127"/>
                    <a:pt x="34591" y="25144"/>
                  </a:cubicBezTo>
                  <a:lnTo>
                    <a:pt x="33224" y="25944"/>
                  </a:lnTo>
                  <a:cubicBezTo>
                    <a:pt x="33157" y="25977"/>
                    <a:pt x="33157" y="26044"/>
                    <a:pt x="33224" y="26078"/>
                  </a:cubicBezTo>
                  <a:lnTo>
                    <a:pt x="34658" y="26911"/>
                  </a:lnTo>
                  <a:cubicBezTo>
                    <a:pt x="34692" y="26928"/>
                    <a:pt x="34733" y="26936"/>
                    <a:pt x="34775" y="26936"/>
                  </a:cubicBezTo>
                  <a:cubicBezTo>
                    <a:pt x="34817" y="26936"/>
                    <a:pt x="34858" y="26928"/>
                    <a:pt x="34892" y="26911"/>
                  </a:cubicBezTo>
                  <a:lnTo>
                    <a:pt x="36259" y="26111"/>
                  </a:lnTo>
                  <a:cubicBezTo>
                    <a:pt x="36326" y="26078"/>
                    <a:pt x="36326" y="26011"/>
                    <a:pt x="36259" y="25977"/>
                  </a:cubicBezTo>
                  <a:lnTo>
                    <a:pt x="34825" y="25144"/>
                  </a:lnTo>
                  <a:cubicBezTo>
                    <a:pt x="34792" y="25127"/>
                    <a:pt x="34750" y="25119"/>
                    <a:pt x="34708" y="25119"/>
                  </a:cubicBezTo>
                  <a:close/>
                  <a:moveTo>
                    <a:pt x="55506" y="25786"/>
                  </a:moveTo>
                  <a:cubicBezTo>
                    <a:pt x="55473" y="25786"/>
                    <a:pt x="55440" y="25794"/>
                    <a:pt x="55406" y="25811"/>
                  </a:cubicBezTo>
                  <a:lnTo>
                    <a:pt x="55039" y="26044"/>
                  </a:lnTo>
                  <a:cubicBezTo>
                    <a:pt x="54973" y="26078"/>
                    <a:pt x="54973" y="26111"/>
                    <a:pt x="55039" y="26144"/>
                  </a:cubicBezTo>
                  <a:lnTo>
                    <a:pt x="56474" y="26978"/>
                  </a:lnTo>
                  <a:cubicBezTo>
                    <a:pt x="56507" y="26995"/>
                    <a:pt x="56549" y="27003"/>
                    <a:pt x="56591" y="27003"/>
                  </a:cubicBezTo>
                  <a:cubicBezTo>
                    <a:pt x="56632" y="27003"/>
                    <a:pt x="56674" y="26995"/>
                    <a:pt x="56707" y="26978"/>
                  </a:cubicBezTo>
                  <a:lnTo>
                    <a:pt x="57074" y="26778"/>
                  </a:lnTo>
                  <a:cubicBezTo>
                    <a:pt x="57108" y="26745"/>
                    <a:pt x="57108" y="26711"/>
                    <a:pt x="57074" y="26645"/>
                  </a:cubicBezTo>
                  <a:lnTo>
                    <a:pt x="55606" y="25811"/>
                  </a:lnTo>
                  <a:cubicBezTo>
                    <a:pt x="55573" y="25794"/>
                    <a:pt x="55540" y="25786"/>
                    <a:pt x="55506" y="25786"/>
                  </a:cubicBezTo>
                  <a:close/>
                  <a:moveTo>
                    <a:pt x="43331" y="25519"/>
                  </a:moveTo>
                  <a:cubicBezTo>
                    <a:pt x="43298" y="25519"/>
                    <a:pt x="43264" y="25527"/>
                    <a:pt x="43231" y="25544"/>
                  </a:cubicBezTo>
                  <a:lnTo>
                    <a:pt x="41830" y="26344"/>
                  </a:lnTo>
                  <a:cubicBezTo>
                    <a:pt x="41797" y="26378"/>
                    <a:pt x="41797" y="26411"/>
                    <a:pt x="41863" y="26444"/>
                  </a:cubicBezTo>
                  <a:lnTo>
                    <a:pt x="41830" y="26444"/>
                  </a:lnTo>
                  <a:lnTo>
                    <a:pt x="43298" y="27278"/>
                  </a:lnTo>
                  <a:cubicBezTo>
                    <a:pt x="43331" y="27295"/>
                    <a:pt x="43364" y="27303"/>
                    <a:pt x="43398" y="27303"/>
                  </a:cubicBezTo>
                  <a:cubicBezTo>
                    <a:pt x="43431" y="27303"/>
                    <a:pt x="43464" y="27295"/>
                    <a:pt x="43498" y="27278"/>
                  </a:cubicBezTo>
                  <a:lnTo>
                    <a:pt x="44899" y="26478"/>
                  </a:lnTo>
                  <a:cubicBezTo>
                    <a:pt x="44932" y="26478"/>
                    <a:pt x="44932" y="26411"/>
                    <a:pt x="44899" y="26378"/>
                  </a:cubicBezTo>
                  <a:lnTo>
                    <a:pt x="43431" y="25544"/>
                  </a:lnTo>
                  <a:cubicBezTo>
                    <a:pt x="43398" y="25527"/>
                    <a:pt x="43364" y="25519"/>
                    <a:pt x="43331" y="25519"/>
                  </a:cubicBezTo>
                  <a:close/>
                  <a:moveTo>
                    <a:pt x="47434" y="25586"/>
                  </a:moveTo>
                  <a:cubicBezTo>
                    <a:pt x="47401" y="25586"/>
                    <a:pt x="47367" y="25594"/>
                    <a:pt x="47334" y="25611"/>
                  </a:cubicBezTo>
                  <a:lnTo>
                    <a:pt x="45933" y="26411"/>
                  </a:lnTo>
                  <a:cubicBezTo>
                    <a:pt x="45866" y="26444"/>
                    <a:pt x="45866" y="26511"/>
                    <a:pt x="45933" y="26545"/>
                  </a:cubicBezTo>
                  <a:lnTo>
                    <a:pt x="47401" y="27378"/>
                  </a:lnTo>
                  <a:cubicBezTo>
                    <a:pt x="47434" y="27395"/>
                    <a:pt x="47467" y="27403"/>
                    <a:pt x="47501" y="27403"/>
                  </a:cubicBezTo>
                  <a:cubicBezTo>
                    <a:pt x="47534" y="27403"/>
                    <a:pt x="47567" y="27395"/>
                    <a:pt x="47601" y="27378"/>
                  </a:cubicBezTo>
                  <a:lnTo>
                    <a:pt x="49002" y="26578"/>
                  </a:lnTo>
                  <a:cubicBezTo>
                    <a:pt x="49035" y="26545"/>
                    <a:pt x="49035" y="26478"/>
                    <a:pt x="49002" y="26444"/>
                  </a:cubicBezTo>
                  <a:lnTo>
                    <a:pt x="47534" y="25611"/>
                  </a:lnTo>
                  <a:cubicBezTo>
                    <a:pt x="47501" y="25594"/>
                    <a:pt x="47467" y="25586"/>
                    <a:pt x="47434" y="25586"/>
                  </a:cubicBezTo>
                  <a:close/>
                  <a:moveTo>
                    <a:pt x="51516" y="25686"/>
                  </a:moveTo>
                  <a:cubicBezTo>
                    <a:pt x="51479" y="25686"/>
                    <a:pt x="51437" y="25694"/>
                    <a:pt x="51403" y="25711"/>
                  </a:cubicBezTo>
                  <a:lnTo>
                    <a:pt x="50036" y="26511"/>
                  </a:lnTo>
                  <a:cubicBezTo>
                    <a:pt x="49969" y="26545"/>
                    <a:pt x="49969" y="26611"/>
                    <a:pt x="50036" y="26645"/>
                  </a:cubicBezTo>
                  <a:lnTo>
                    <a:pt x="51470" y="27479"/>
                  </a:lnTo>
                  <a:cubicBezTo>
                    <a:pt x="51504" y="27495"/>
                    <a:pt x="51537" y="27504"/>
                    <a:pt x="51570" y="27504"/>
                  </a:cubicBezTo>
                  <a:cubicBezTo>
                    <a:pt x="51604" y="27504"/>
                    <a:pt x="51637" y="27495"/>
                    <a:pt x="51670" y="27479"/>
                  </a:cubicBezTo>
                  <a:lnTo>
                    <a:pt x="53071" y="26678"/>
                  </a:lnTo>
                  <a:cubicBezTo>
                    <a:pt x="53105" y="26645"/>
                    <a:pt x="53105" y="26578"/>
                    <a:pt x="53071" y="26545"/>
                  </a:cubicBezTo>
                  <a:lnTo>
                    <a:pt x="51604" y="25711"/>
                  </a:lnTo>
                  <a:cubicBezTo>
                    <a:pt x="51587" y="25694"/>
                    <a:pt x="51554" y="25686"/>
                    <a:pt x="51516" y="25686"/>
                  </a:cubicBezTo>
                  <a:close/>
                  <a:moveTo>
                    <a:pt x="36814" y="26319"/>
                  </a:moveTo>
                  <a:cubicBezTo>
                    <a:pt x="36776" y="26319"/>
                    <a:pt x="36743" y="26328"/>
                    <a:pt x="36726" y="26344"/>
                  </a:cubicBezTo>
                  <a:lnTo>
                    <a:pt x="35325" y="27145"/>
                  </a:lnTo>
                  <a:cubicBezTo>
                    <a:pt x="35259" y="27178"/>
                    <a:pt x="35292" y="27245"/>
                    <a:pt x="35325" y="27278"/>
                  </a:cubicBezTo>
                  <a:lnTo>
                    <a:pt x="36760" y="28112"/>
                  </a:lnTo>
                  <a:cubicBezTo>
                    <a:pt x="36793" y="28129"/>
                    <a:pt x="36835" y="28137"/>
                    <a:pt x="36876" y="28137"/>
                  </a:cubicBezTo>
                  <a:cubicBezTo>
                    <a:pt x="36918" y="28137"/>
                    <a:pt x="36960" y="28129"/>
                    <a:pt x="36993" y="28112"/>
                  </a:cubicBezTo>
                  <a:lnTo>
                    <a:pt x="38361" y="27312"/>
                  </a:lnTo>
                  <a:cubicBezTo>
                    <a:pt x="38428" y="27278"/>
                    <a:pt x="38428" y="27212"/>
                    <a:pt x="38361" y="27178"/>
                  </a:cubicBezTo>
                  <a:lnTo>
                    <a:pt x="36926" y="26344"/>
                  </a:lnTo>
                  <a:cubicBezTo>
                    <a:pt x="36893" y="26328"/>
                    <a:pt x="36851" y="26319"/>
                    <a:pt x="36814" y="26319"/>
                  </a:cubicBezTo>
                  <a:close/>
                  <a:moveTo>
                    <a:pt x="41346" y="26653"/>
                  </a:moveTo>
                  <a:cubicBezTo>
                    <a:pt x="41305" y="26653"/>
                    <a:pt x="41263" y="26661"/>
                    <a:pt x="41230" y="26678"/>
                  </a:cubicBezTo>
                  <a:lnTo>
                    <a:pt x="39862" y="27479"/>
                  </a:lnTo>
                  <a:cubicBezTo>
                    <a:pt x="39795" y="27512"/>
                    <a:pt x="39795" y="27545"/>
                    <a:pt x="39862" y="27612"/>
                  </a:cubicBezTo>
                  <a:lnTo>
                    <a:pt x="41296" y="28446"/>
                  </a:lnTo>
                  <a:cubicBezTo>
                    <a:pt x="41330" y="28463"/>
                    <a:pt x="41363" y="28471"/>
                    <a:pt x="41396" y="28471"/>
                  </a:cubicBezTo>
                  <a:cubicBezTo>
                    <a:pt x="41430" y="28471"/>
                    <a:pt x="41463" y="28463"/>
                    <a:pt x="41496" y="28446"/>
                  </a:cubicBezTo>
                  <a:lnTo>
                    <a:pt x="42897" y="27645"/>
                  </a:lnTo>
                  <a:cubicBezTo>
                    <a:pt x="42964" y="27612"/>
                    <a:pt x="42931" y="27545"/>
                    <a:pt x="42897" y="27512"/>
                  </a:cubicBezTo>
                  <a:lnTo>
                    <a:pt x="41463" y="26678"/>
                  </a:lnTo>
                  <a:cubicBezTo>
                    <a:pt x="41430" y="26661"/>
                    <a:pt x="41388" y="26653"/>
                    <a:pt x="41346" y="26653"/>
                  </a:cubicBezTo>
                  <a:close/>
                  <a:moveTo>
                    <a:pt x="45449" y="26720"/>
                  </a:moveTo>
                  <a:cubicBezTo>
                    <a:pt x="45408" y="26720"/>
                    <a:pt x="45366" y="26728"/>
                    <a:pt x="45332" y="26745"/>
                  </a:cubicBezTo>
                  <a:lnTo>
                    <a:pt x="43965" y="27545"/>
                  </a:lnTo>
                  <a:cubicBezTo>
                    <a:pt x="43898" y="27579"/>
                    <a:pt x="43898" y="27645"/>
                    <a:pt x="43965" y="27679"/>
                  </a:cubicBezTo>
                  <a:lnTo>
                    <a:pt x="45399" y="28513"/>
                  </a:lnTo>
                  <a:cubicBezTo>
                    <a:pt x="45433" y="28529"/>
                    <a:pt x="45466" y="28538"/>
                    <a:pt x="45499" y="28538"/>
                  </a:cubicBezTo>
                  <a:cubicBezTo>
                    <a:pt x="45533" y="28538"/>
                    <a:pt x="45566" y="28529"/>
                    <a:pt x="45599" y="28513"/>
                  </a:cubicBezTo>
                  <a:lnTo>
                    <a:pt x="47000" y="27712"/>
                  </a:lnTo>
                  <a:cubicBezTo>
                    <a:pt x="47067" y="27679"/>
                    <a:pt x="47034" y="27645"/>
                    <a:pt x="47000" y="27579"/>
                  </a:cubicBezTo>
                  <a:lnTo>
                    <a:pt x="45566" y="26745"/>
                  </a:lnTo>
                  <a:cubicBezTo>
                    <a:pt x="45533" y="26728"/>
                    <a:pt x="45491" y="26720"/>
                    <a:pt x="45449" y="26720"/>
                  </a:cubicBezTo>
                  <a:close/>
                  <a:moveTo>
                    <a:pt x="49552" y="26820"/>
                  </a:moveTo>
                  <a:cubicBezTo>
                    <a:pt x="49510" y="26820"/>
                    <a:pt x="49469" y="26828"/>
                    <a:pt x="49435" y="26845"/>
                  </a:cubicBezTo>
                  <a:lnTo>
                    <a:pt x="48068" y="27645"/>
                  </a:lnTo>
                  <a:cubicBezTo>
                    <a:pt x="48001" y="27679"/>
                    <a:pt x="48001" y="27712"/>
                    <a:pt x="48068" y="27745"/>
                  </a:cubicBezTo>
                  <a:lnTo>
                    <a:pt x="49502" y="28579"/>
                  </a:lnTo>
                  <a:cubicBezTo>
                    <a:pt x="49535" y="28596"/>
                    <a:pt x="49569" y="28604"/>
                    <a:pt x="49602" y="28604"/>
                  </a:cubicBezTo>
                  <a:cubicBezTo>
                    <a:pt x="49636" y="28604"/>
                    <a:pt x="49669" y="28596"/>
                    <a:pt x="49702" y="28579"/>
                  </a:cubicBezTo>
                  <a:lnTo>
                    <a:pt x="51103" y="27779"/>
                  </a:lnTo>
                  <a:cubicBezTo>
                    <a:pt x="51170" y="27745"/>
                    <a:pt x="51137" y="27712"/>
                    <a:pt x="51103" y="27679"/>
                  </a:cubicBezTo>
                  <a:lnTo>
                    <a:pt x="49669" y="26845"/>
                  </a:lnTo>
                  <a:cubicBezTo>
                    <a:pt x="49636" y="26828"/>
                    <a:pt x="49594" y="26820"/>
                    <a:pt x="49552" y="26820"/>
                  </a:cubicBezTo>
                  <a:close/>
                  <a:moveTo>
                    <a:pt x="53605" y="26886"/>
                  </a:moveTo>
                  <a:cubicBezTo>
                    <a:pt x="53572" y="26886"/>
                    <a:pt x="53538" y="26895"/>
                    <a:pt x="53505" y="26911"/>
                  </a:cubicBezTo>
                  <a:lnTo>
                    <a:pt x="52104" y="27712"/>
                  </a:lnTo>
                  <a:cubicBezTo>
                    <a:pt x="52071" y="27745"/>
                    <a:pt x="52071" y="27779"/>
                    <a:pt x="52104" y="27812"/>
                  </a:cubicBezTo>
                  <a:lnTo>
                    <a:pt x="53572" y="28646"/>
                  </a:lnTo>
                  <a:cubicBezTo>
                    <a:pt x="53605" y="28663"/>
                    <a:pt x="53638" y="28671"/>
                    <a:pt x="53672" y="28671"/>
                  </a:cubicBezTo>
                  <a:cubicBezTo>
                    <a:pt x="53705" y="28671"/>
                    <a:pt x="53738" y="28663"/>
                    <a:pt x="53772" y="28646"/>
                  </a:cubicBezTo>
                  <a:lnTo>
                    <a:pt x="55173" y="27845"/>
                  </a:lnTo>
                  <a:cubicBezTo>
                    <a:pt x="55206" y="27845"/>
                    <a:pt x="55206" y="27779"/>
                    <a:pt x="55173" y="27745"/>
                  </a:cubicBezTo>
                  <a:lnTo>
                    <a:pt x="53705" y="26911"/>
                  </a:lnTo>
                  <a:cubicBezTo>
                    <a:pt x="53672" y="26895"/>
                    <a:pt x="53638" y="26886"/>
                    <a:pt x="53605" y="26886"/>
                  </a:cubicBezTo>
                  <a:close/>
                  <a:moveTo>
                    <a:pt x="43464" y="27887"/>
                  </a:moveTo>
                  <a:cubicBezTo>
                    <a:pt x="43431" y="27887"/>
                    <a:pt x="43398" y="27895"/>
                    <a:pt x="43364" y="27912"/>
                  </a:cubicBezTo>
                  <a:lnTo>
                    <a:pt x="41963" y="28713"/>
                  </a:lnTo>
                  <a:cubicBezTo>
                    <a:pt x="41930" y="28746"/>
                    <a:pt x="41930" y="28779"/>
                    <a:pt x="41997" y="28813"/>
                  </a:cubicBezTo>
                  <a:lnTo>
                    <a:pt x="41997" y="28846"/>
                  </a:lnTo>
                  <a:lnTo>
                    <a:pt x="43431" y="29680"/>
                  </a:lnTo>
                  <a:cubicBezTo>
                    <a:pt x="43464" y="29697"/>
                    <a:pt x="43498" y="29705"/>
                    <a:pt x="43531" y="29705"/>
                  </a:cubicBezTo>
                  <a:cubicBezTo>
                    <a:pt x="43565" y="29705"/>
                    <a:pt x="43598" y="29697"/>
                    <a:pt x="43631" y="29680"/>
                  </a:cubicBezTo>
                  <a:lnTo>
                    <a:pt x="45032" y="28880"/>
                  </a:lnTo>
                  <a:cubicBezTo>
                    <a:pt x="45066" y="28846"/>
                    <a:pt x="45066" y="28779"/>
                    <a:pt x="45032" y="28746"/>
                  </a:cubicBezTo>
                  <a:lnTo>
                    <a:pt x="43565" y="27912"/>
                  </a:lnTo>
                  <a:cubicBezTo>
                    <a:pt x="43531" y="27895"/>
                    <a:pt x="43498" y="27887"/>
                    <a:pt x="43464" y="27887"/>
                  </a:cubicBezTo>
                  <a:close/>
                  <a:moveTo>
                    <a:pt x="47567" y="27954"/>
                  </a:moveTo>
                  <a:cubicBezTo>
                    <a:pt x="47534" y="27954"/>
                    <a:pt x="47501" y="27962"/>
                    <a:pt x="47467" y="27979"/>
                  </a:cubicBezTo>
                  <a:lnTo>
                    <a:pt x="46100" y="28779"/>
                  </a:lnTo>
                  <a:cubicBezTo>
                    <a:pt x="46000" y="28813"/>
                    <a:pt x="46000" y="28846"/>
                    <a:pt x="46100" y="28913"/>
                  </a:cubicBezTo>
                  <a:lnTo>
                    <a:pt x="47534" y="29747"/>
                  </a:lnTo>
                  <a:cubicBezTo>
                    <a:pt x="47567" y="29763"/>
                    <a:pt x="47601" y="29772"/>
                    <a:pt x="47634" y="29772"/>
                  </a:cubicBezTo>
                  <a:cubicBezTo>
                    <a:pt x="47667" y="29772"/>
                    <a:pt x="47701" y="29763"/>
                    <a:pt x="47734" y="29747"/>
                  </a:cubicBezTo>
                  <a:lnTo>
                    <a:pt x="49135" y="28946"/>
                  </a:lnTo>
                  <a:cubicBezTo>
                    <a:pt x="49169" y="28913"/>
                    <a:pt x="49169" y="28846"/>
                    <a:pt x="49135" y="28813"/>
                  </a:cubicBezTo>
                  <a:lnTo>
                    <a:pt x="47667" y="27979"/>
                  </a:lnTo>
                  <a:cubicBezTo>
                    <a:pt x="47634" y="27962"/>
                    <a:pt x="47601" y="27954"/>
                    <a:pt x="47567" y="27954"/>
                  </a:cubicBezTo>
                  <a:close/>
                  <a:moveTo>
                    <a:pt x="39378" y="27787"/>
                  </a:moveTo>
                  <a:cubicBezTo>
                    <a:pt x="39337" y="27787"/>
                    <a:pt x="39295" y="27795"/>
                    <a:pt x="39261" y="27812"/>
                  </a:cubicBezTo>
                  <a:lnTo>
                    <a:pt x="37894" y="28613"/>
                  </a:lnTo>
                  <a:cubicBezTo>
                    <a:pt x="37827" y="28646"/>
                    <a:pt x="37827" y="28713"/>
                    <a:pt x="37894" y="28746"/>
                  </a:cubicBezTo>
                  <a:lnTo>
                    <a:pt x="41463" y="30781"/>
                  </a:lnTo>
                  <a:cubicBezTo>
                    <a:pt x="41496" y="30798"/>
                    <a:pt x="41530" y="30806"/>
                    <a:pt x="41563" y="30806"/>
                  </a:cubicBezTo>
                  <a:cubicBezTo>
                    <a:pt x="41596" y="30806"/>
                    <a:pt x="41630" y="30798"/>
                    <a:pt x="41663" y="30781"/>
                  </a:cubicBezTo>
                  <a:lnTo>
                    <a:pt x="43031" y="30014"/>
                  </a:lnTo>
                  <a:cubicBezTo>
                    <a:pt x="43098" y="29980"/>
                    <a:pt x="43098" y="29914"/>
                    <a:pt x="43031" y="29880"/>
                  </a:cubicBezTo>
                  <a:lnTo>
                    <a:pt x="39495" y="27812"/>
                  </a:lnTo>
                  <a:cubicBezTo>
                    <a:pt x="39462" y="27795"/>
                    <a:pt x="39420" y="27787"/>
                    <a:pt x="39378" y="27787"/>
                  </a:cubicBezTo>
                  <a:close/>
                  <a:moveTo>
                    <a:pt x="45566" y="29088"/>
                  </a:moveTo>
                  <a:cubicBezTo>
                    <a:pt x="45533" y="29088"/>
                    <a:pt x="45499" y="29096"/>
                    <a:pt x="45466" y="29113"/>
                  </a:cubicBezTo>
                  <a:lnTo>
                    <a:pt x="44065" y="29914"/>
                  </a:lnTo>
                  <a:cubicBezTo>
                    <a:pt x="44032" y="29947"/>
                    <a:pt x="44032" y="30014"/>
                    <a:pt x="44098" y="30047"/>
                  </a:cubicBezTo>
                  <a:lnTo>
                    <a:pt x="44098" y="30014"/>
                  </a:lnTo>
                  <a:lnTo>
                    <a:pt x="45533" y="30848"/>
                  </a:lnTo>
                  <a:cubicBezTo>
                    <a:pt x="45566" y="30864"/>
                    <a:pt x="45599" y="30873"/>
                    <a:pt x="45633" y="30873"/>
                  </a:cubicBezTo>
                  <a:cubicBezTo>
                    <a:pt x="45666" y="30873"/>
                    <a:pt x="45699" y="30864"/>
                    <a:pt x="45733" y="30848"/>
                  </a:cubicBezTo>
                  <a:lnTo>
                    <a:pt x="47134" y="30047"/>
                  </a:lnTo>
                  <a:cubicBezTo>
                    <a:pt x="47167" y="30047"/>
                    <a:pt x="47167" y="29980"/>
                    <a:pt x="47134" y="29947"/>
                  </a:cubicBezTo>
                  <a:lnTo>
                    <a:pt x="45666" y="29113"/>
                  </a:lnTo>
                  <a:cubicBezTo>
                    <a:pt x="45633" y="29096"/>
                    <a:pt x="45599" y="29088"/>
                    <a:pt x="45566" y="29088"/>
                  </a:cubicBezTo>
                  <a:close/>
                  <a:moveTo>
                    <a:pt x="51637" y="28021"/>
                  </a:moveTo>
                  <a:cubicBezTo>
                    <a:pt x="51604" y="28021"/>
                    <a:pt x="51570" y="28029"/>
                    <a:pt x="51537" y="28046"/>
                  </a:cubicBezTo>
                  <a:lnTo>
                    <a:pt x="48168" y="30014"/>
                  </a:lnTo>
                  <a:cubicBezTo>
                    <a:pt x="48101" y="30047"/>
                    <a:pt x="48134" y="30080"/>
                    <a:pt x="48168" y="30114"/>
                  </a:cubicBezTo>
                  <a:lnTo>
                    <a:pt x="49602" y="30948"/>
                  </a:lnTo>
                  <a:cubicBezTo>
                    <a:pt x="49636" y="30964"/>
                    <a:pt x="49677" y="30973"/>
                    <a:pt x="49719" y="30973"/>
                  </a:cubicBezTo>
                  <a:cubicBezTo>
                    <a:pt x="49761" y="30973"/>
                    <a:pt x="49802" y="30964"/>
                    <a:pt x="49836" y="30948"/>
                  </a:cubicBezTo>
                  <a:lnTo>
                    <a:pt x="53171" y="29013"/>
                  </a:lnTo>
                  <a:cubicBezTo>
                    <a:pt x="53238" y="28980"/>
                    <a:pt x="53238" y="28913"/>
                    <a:pt x="53171" y="28880"/>
                  </a:cubicBezTo>
                  <a:lnTo>
                    <a:pt x="51737" y="28046"/>
                  </a:lnTo>
                  <a:cubicBezTo>
                    <a:pt x="51704" y="28029"/>
                    <a:pt x="51670" y="28021"/>
                    <a:pt x="51637" y="28021"/>
                  </a:cubicBezTo>
                  <a:close/>
                  <a:moveTo>
                    <a:pt x="43598" y="30256"/>
                  </a:moveTo>
                  <a:cubicBezTo>
                    <a:pt x="43565" y="30256"/>
                    <a:pt x="43531" y="30264"/>
                    <a:pt x="43498" y="30281"/>
                  </a:cubicBezTo>
                  <a:lnTo>
                    <a:pt x="42130" y="31081"/>
                  </a:lnTo>
                  <a:cubicBezTo>
                    <a:pt x="42063" y="31081"/>
                    <a:pt x="42063" y="31148"/>
                    <a:pt x="42130" y="31181"/>
                  </a:cubicBezTo>
                  <a:lnTo>
                    <a:pt x="43565" y="32015"/>
                  </a:lnTo>
                  <a:cubicBezTo>
                    <a:pt x="43598" y="32032"/>
                    <a:pt x="43631" y="32040"/>
                    <a:pt x="43665" y="32040"/>
                  </a:cubicBezTo>
                  <a:cubicBezTo>
                    <a:pt x="43698" y="32040"/>
                    <a:pt x="43731" y="32032"/>
                    <a:pt x="43765" y="32015"/>
                  </a:cubicBezTo>
                  <a:lnTo>
                    <a:pt x="45166" y="31215"/>
                  </a:lnTo>
                  <a:cubicBezTo>
                    <a:pt x="45199" y="31181"/>
                    <a:pt x="45199" y="31148"/>
                    <a:pt x="45166" y="31114"/>
                  </a:cubicBezTo>
                  <a:lnTo>
                    <a:pt x="43698" y="30281"/>
                  </a:lnTo>
                  <a:cubicBezTo>
                    <a:pt x="43665" y="30264"/>
                    <a:pt x="43631" y="30256"/>
                    <a:pt x="43598" y="30256"/>
                  </a:cubicBezTo>
                  <a:close/>
                  <a:moveTo>
                    <a:pt x="47701" y="30322"/>
                  </a:moveTo>
                  <a:cubicBezTo>
                    <a:pt x="47667" y="30322"/>
                    <a:pt x="47634" y="30331"/>
                    <a:pt x="47601" y="30347"/>
                  </a:cubicBezTo>
                  <a:lnTo>
                    <a:pt x="44232" y="32282"/>
                  </a:lnTo>
                  <a:cubicBezTo>
                    <a:pt x="44165" y="32315"/>
                    <a:pt x="44165" y="32382"/>
                    <a:pt x="44232" y="32415"/>
                  </a:cubicBezTo>
                  <a:lnTo>
                    <a:pt x="45666" y="33249"/>
                  </a:lnTo>
                  <a:cubicBezTo>
                    <a:pt x="45699" y="33266"/>
                    <a:pt x="45741" y="33274"/>
                    <a:pt x="45783" y="33274"/>
                  </a:cubicBezTo>
                  <a:cubicBezTo>
                    <a:pt x="45825" y="33274"/>
                    <a:pt x="45866" y="33266"/>
                    <a:pt x="45900" y="33249"/>
                  </a:cubicBezTo>
                  <a:lnTo>
                    <a:pt x="49235" y="31315"/>
                  </a:lnTo>
                  <a:cubicBezTo>
                    <a:pt x="49302" y="31281"/>
                    <a:pt x="49302" y="31215"/>
                    <a:pt x="49235" y="31181"/>
                  </a:cubicBezTo>
                  <a:lnTo>
                    <a:pt x="47801" y="30347"/>
                  </a:lnTo>
                  <a:cubicBezTo>
                    <a:pt x="47768" y="30331"/>
                    <a:pt x="47734" y="30322"/>
                    <a:pt x="47701" y="303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23;p75">
              <a:extLst>
                <a:ext uri="{FF2B5EF4-FFF2-40B4-BE49-F238E27FC236}">
                  <a16:creationId xmlns:a16="http://schemas.microsoft.com/office/drawing/2014/main" id="{B392CF6A-9502-464A-BEA5-D932B528863F}"/>
                </a:ext>
              </a:extLst>
            </p:cNvPr>
            <p:cNvSpPr/>
            <p:nvPr/>
          </p:nvSpPr>
          <p:spPr>
            <a:xfrm>
              <a:off x="4269875" y="2921700"/>
              <a:ext cx="562100" cy="324425"/>
            </a:xfrm>
            <a:custGeom>
              <a:avLst/>
              <a:gdLst/>
              <a:ahLst/>
              <a:cxnLst/>
              <a:rect l="l" t="t" r="r" b="b"/>
              <a:pathLst>
                <a:path w="22484" h="12977" extrusionOk="0">
                  <a:moveTo>
                    <a:pt x="8173" y="1"/>
                  </a:moveTo>
                  <a:lnTo>
                    <a:pt x="1" y="4737"/>
                  </a:lnTo>
                  <a:lnTo>
                    <a:pt x="301" y="4904"/>
                  </a:lnTo>
                  <a:lnTo>
                    <a:pt x="14311" y="12976"/>
                  </a:lnTo>
                  <a:lnTo>
                    <a:pt x="22183" y="8440"/>
                  </a:lnTo>
                  <a:lnTo>
                    <a:pt x="22484" y="8273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24;p75">
              <a:extLst>
                <a:ext uri="{FF2B5EF4-FFF2-40B4-BE49-F238E27FC236}">
                  <a16:creationId xmlns:a16="http://schemas.microsoft.com/office/drawing/2014/main" id="{832A9254-A076-4866-AE3B-CE4D64AE69F3}"/>
                </a:ext>
              </a:extLst>
            </p:cNvPr>
            <p:cNvSpPr/>
            <p:nvPr/>
          </p:nvSpPr>
          <p:spPr>
            <a:xfrm>
              <a:off x="4277400" y="2930050"/>
              <a:ext cx="547075" cy="316075"/>
            </a:xfrm>
            <a:custGeom>
              <a:avLst/>
              <a:gdLst/>
              <a:ahLst/>
              <a:cxnLst/>
              <a:rect l="l" t="t" r="r" b="b"/>
              <a:pathLst>
                <a:path w="21883" h="12643" extrusionOk="0">
                  <a:moveTo>
                    <a:pt x="7872" y="0"/>
                  </a:moveTo>
                  <a:lnTo>
                    <a:pt x="0" y="4570"/>
                  </a:lnTo>
                  <a:lnTo>
                    <a:pt x="14010" y="12642"/>
                  </a:lnTo>
                  <a:lnTo>
                    <a:pt x="21882" y="8106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25;p75">
              <a:extLst>
                <a:ext uri="{FF2B5EF4-FFF2-40B4-BE49-F238E27FC236}">
                  <a16:creationId xmlns:a16="http://schemas.microsoft.com/office/drawing/2014/main" id="{EB093944-11ED-4C26-AAEA-FBEB7344D06C}"/>
                </a:ext>
              </a:extLst>
            </p:cNvPr>
            <p:cNvSpPr/>
            <p:nvPr/>
          </p:nvSpPr>
          <p:spPr>
            <a:xfrm>
              <a:off x="4277400" y="2930050"/>
              <a:ext cx="547075" cy="316075"/>
            </a:xfrm>
            <a:custGeom>
              <a:avLst/>
              <a:gdLst/>
              <a:ahLst/>
              <a:cxnLst/>
              <a:rect l="l" t="t" r="r" b="b"/>
              <a:pathLst>
                <a:path w="21883" h="12643" extrusionOk="0">
                  <a:moveTo>
                    <a:pt x="7872" y="0"/>
                  </a:moveTo>
                  <a:lnTo>
                    <a:pt x="0" y="4570"/>
                  </a:lnTo>
                  <a:lnTo>
                    <a:pt x="14010" y="12642"/>
                  </a:lnTo>
                  <a:lnTo>
                    <a:pt x="21882" y="8106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26;p75">
              <a:extLst>
                <a:ext uri="{FF2B5EF4-FFF2-40B4-BE49-F238E27FC236}">
                  <a16:creationId xmlns:a16="http://schemas.microsoft.com/office/drawing/2014/main" id="{0AEC8737-5141-4305-AC3E-7D3E6826F384}"/>
                </a:ext>
              </a:extLst>
            </p:cNvPr>
            <p:cNvSpPr/>
            <p:nvPr/>
          </p:nvSpPr>
          <p:spPr>
            <a:xfrm>
              <a:off x="5785125" y="3094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27;p75">
              <a:extLst>
                <a:ext uri="{FF2B5EF4-FFF2-40B4-BE49-F238E27FC236}">
                  <a16:creationId xmlns:a16="http://schemas.microsoft.com/office/drawing/2014/main" id="{711823C1-7919-4E6D-B0B6-0B067B9D8B4D}"/>
                </a:ext>
              </a:extLst>
            </p:cNvPr>
            <p:cNvSpPr/>
            <p:nvPr/>
          </p:nvSpPr>
          <p:spPr>
            <a:xfrm>
              <a:off x="4532575" y="3311525"/>
              <a:ext cx="114275" cy="338225"/>
            </a:xfrm>
            <a:custGeom>
              <a:avLst/>
              <a:gdLst/>
              <a:ahLst/>
              <a:cxnLst/>
              <a:rect l="l" t="t" r="r" b="b"/>
              <a:pathLst>
                <a:path w="4571" h="13529" extrusionOk="0">
                  <a:moveTo>
                    <a:pt x="4018" y="0"/>
                  </a:moveTo>
                  <a:cubicBezTo>
                    <a:pt x="2539" y="0"/>
                    <a:pt x="1737" y="1194"/>
                    <a:pt x="1468" y="2387"/>
                  </a:cubicBezTo>
                  <a:cubicBezTo>
                    <a:pt x="1168" y="3688"/>
                    <a:pt x="0" y="10059"/>
                    <a:pt x="0" y="10059"/>
                  </a:cubicBezTo>
                  <a:lnTo>
                    <a:pt x="1368" y="13528"/>
                  </a:lnTo>
                  <a:cubicBezTo>
                    <a:pt x="2069" y="12694"/>
                    <a:pt x="2636" y="11327"/>
                    <a:pt x="2903" y="11060"/>
                  </a:cubicBezTo>
                  <a:cubicBezTo>
                    <a:pt x="3636" y="10359"/>
                    <a:pt x="4570" y="52"/>
                    <a:pt x="4570" y="52"/>
                  </a:cubicBezTo>
                  <a:cubicBezTo>
                    <a:pt x="4377" y="17"/>
                    <a:pt x="4193" y="0"/>
                    <a:pt x="4018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28;p75">
              <a:extLst>
                <a:ext uri="{FF2B5EF4-FFF2-40B4-BE49-F238E27FC236}">
                  <a16:creationId xmlns:a16="http://schemas.microsoft.com/office/drawing/2014/main" id="{A6E1BBD1-AB14-4A53-9255-F44553D36429}"/>
                </a:ext>
              </a:extLst>
            </p:cNvPr>
            <p:cNvSpPr/>
            <p:nvPr/>
          </p:nvSpPr>
          <p:spPr>
            <a:xfrm>
              <a:off x="4535900" y="3311050"/>
              <a:ext cx="120950" cy="235075"/>
            </a:xfrm>
            <a:custGeom>
              <a:avLst/>
              <a:gdLst/>
              <a:ahLst/>
              <a:cxnLst/>
              <a:rect l="l" t="t" r="r" b="b"/>
              <a:pathLst>
                <a:path w="4838" h="9403" extrusionOk="0">
                  <a:moveTo>
                    <a:pt x="4264" y="1"/>
                  </a:moveTo>
                  <a:cubicBezTo>
                    <a:pt x="3684" y="1"/>
                    <a:pt x="2785" y="106"/>
                    <a:pt x="2136" y="671"/>
                  </a:cubicBezTo>
                  <a:cubicBezTo>
                    <a:pt x="968" y="1706"/>
                    <a:pt x="835" y="3340"/>
                    <a:pt x="1" y="8310"/>
                  </a:cubicBezTo>
                  <a:cubicBezTo>
                    <a:pt x="199" y="8820"/>
                    <a:pt x="1096" y="9403"/>
                    <a:pt x="2711" y="9403"/>
                  </a:cubicBezTo>
                  <a:cubicBezTo>
                    <a:pt x="2997" y="9403"/>
                    <a:pt x="3306" y="9384"/>
                    <a:pt x="3637" y="9344"/>
                  </a:cubicBezTo>
                  <a:lnTo>
                    <a:pt x="4838" y="38"/>
                  </a:lnTo>
                  <a:cubicBezTo>
                    <a:pt x="4838" y="38"/>
                    <a:pt x="4607" y="1"/>
                    <a:pt x="42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29;p75">
              <a:extLst>
                <a:ext uri="{FF2B5EF4-FFF2-40B4-BE49-F238E27FC236}">
                  <a16:creationId xmlns:a16="http://schemas.microsoft.com/office/drawing/2014/main" id="{E0CA1159-9527-4DBD-AB70-6C956AC2B7F0}"/>
                </a:ext>
              </a:extLst>
            </p:cNvPr>
            <p:cNvSpPr/>
            <p:nvPr/>
          </p:nvSpPr>
          <p:spPr>
            <a:xfrm>
              <a:off x="4281550" y="3662225"/>
              <a:ext cx="668850" cy="432950"/>
            </a:xfrm>
            <a:custGeom>
              <a:avLst/>
              <a:gdLst/>
              <a:ahLst/>
              <a:cxnLst/>
              <a:rect l="l" t="t" r="r" b="b"/>
              <a:pathLst>
                <a:path w="26754" h="17318" extrusionOk="0">
                  <a:moveTo>
                    <a:pt x="21883" y="1"/>
                  </a:moveTo>
                  <a:lnTo>
                    <a:pt x="11843" y="601"/>
                  </a:lnTo>
                  <a:cubicBezTo>
                    <a:pt x="7206" y="901"/>
                    <a:pt x="3203" y="1335"/>
                    <a:pt x="1168" y="1935"/>
                  </a:cubicBezTo>
                  <a:cubicBezTo>
                    <a:pt x="1" y="2269"/>
                    <a:pt x="2970" y="5671"/>
                    <a:pt x="5738" y="6239"/>
                  </a:cubicBezTo>
                  <a:cubicBezTo>
                    <a:pt x="7540" y="6625"/>
                    <a:pt x="10554" y="6693"/>
                    <a:pt x="12477" y="6693"/>
                  </a:cubicBezTo>
                  <a:cubicBezTo>
                    <a:pt x="13546" y="6693"/>
                    <a:pt x="14278" y="6672"/>
                    <a:pt x="14278" y="6672"/>
                  </a:cubicBezTo>
                  <a:cubicBezTo>
                    <a:pt x="14978" y="7106"/>
                    <a:pt x="15779" y="7473"/>
                    <a:pt x="16579" y="7740"/>
                  </a:cubicBezTo>
                  <a:cubicBezTo>
                    <a:pt x="16579" y="7740"/>
                    <a:pt x="18881" y="11809"/>
                    <a:pt x="19482" y="13110"/>
                  </a:cubicBezTo>
                  <a:cubicBezTo>
                    <a:pt x="20948" y="16242"/>
                    <a:pt x="23063" y="17318"/>
                    <a:pt x="24487" y="17318"/>
                  </a:cubicBezTo>
                  <a:cubicBezTo>
                    <a:pt x="24974" y="17318"/>
                    <a:pt x="25381" y="17192"/>
                    <a:pt x="25653" y="16980"/>
                  </a:cubicBezTo>
                  <a:cubicBezTo>
                    <a:pt x="26753" y="16179"/>
                    <a:pt x="26453" y="13844"/>
                    <a:pt x="25653" y="10508"/>
                  </a:cubicBezTo>
                  <a:cubicBezTo>
                    <a:pt x="24819" y="6906"/>
                    <a:pt x="22717" y="1735"/>
                    <a:pt x="2188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30;p75">
              <a:extLst>
                <a:ext uri="{FF2B5EF4-FFF2-40B4-BE49-F238E27FC236}">
                  <a16:creationId xmlns:a16="http://schemas.microsoft.com/office/drawing/2014/main" id="{5EE8A239-5367-49DA-A8B4-170D5A996C47}"/>
                </a:ext>
              </a:extLst>
            </p:cNvPr>
            <p:cNvSpPr/>
            <p:nvPr/>
          </p:nvSpPr>
          <p:spPr>
            <a:xfrm>
              <a:off x="4404975" y="3762300"/>
              <a:ext cx="342775" cy="110100"/>
            </a:xfrm>
            <a:custGeom>
              <a:avLst/>
              <a:gdLst/>
              <a:ahLst/>
              <a:cxnLst/>
              <a:rect l="l" t="t" r="r" b="b"/>
              <a:pathLst>
                <a:path w="13711" h="4404" extrusionOk="0">
                  <a:moveTo>
                    <a:pt x="7706" y="1"/>
                  </a:moveTo>
                  <a:cubicBezTo>
                    <a:pt x="7640" y="368"/>
                    <a:pt x="7606" y="734"/>
                    <a:pt x="7673" y="1135"/>
                  </a:cubicBezTo>
                  <a:cubicBezTo>
                    <a:pt x="6872" y="1360"/>
                    <a:pt x="5640" y="1641"/>
                    <a:pt x="4539" y="1641"/>
                  </a:cubicBezTo>
                  <a:cubicBezTo>
                    <a:pt x="4173" y="1641"/>
                    <a:pt x="3820" y="1610"/>
                    <a:pt x="3503" y="1535"/>
                  </a:cubicBezTo>
                  <a:cubicBezTo>
                    <a:pt x="1775" y="322"/>
                    <a:pt x="294" y="267"/>
                    <a:pt x="40" y="267"/>
                  </a:cubicBezTo>
                  <a:cubicBezTo>
                    <a:pt x="14" y="267"/>
                    <a:pt x="1" y="267"/>
                    <a:pt x="1" y="267"/>
                  </a:cubicBezTo>
                  <a:lnTo>
                    <a:pt x="3303" y="2536"/>
                  </a:lnTo>
                  <a:cubicBezTo>
                    <a:pt x="4704" y="2636"/>
                    <a:pt x="6205" y="2661"/>
                    <a:pt x="7356" y="2661"/>
                  </a:cubicBezTo>
                  <a:cubicBezTo>
                    <a:pt x="8507" y="2661"/>
                    <a:pt x="9307" y="2636"/>
                    <a:pt x="9307" y="2636"/>
                  </a:cubicBezTo>
                  <a:cubicBezTo>
                    <a:pt x="10041" y="3069"/>
                    <a:pt x="10809" y="3436"/>
                    <a:pt x="11609" y="3737"/>
                  </a:cubicBezTo>
                  <a:lnTo>
                    <a:pt x="11976" y="4404"/>
                  </a:lnTo>
                  <a:cubicBezTo>
                    <a:pt x="11376" y="2936"/>
                    <a:pt x="13110" y="1702"/>
                    <a:pt x="13711" y="1302"/>
                  </a:cubicBezTo>
                  <a:lnTo>
                    <a:pt x="13711" y="1302"/>
                  </a:lnTo>
                  <a:cubicBezTo>
                    <a:pt x="12843" y="1502"/>
                    <a:pt x="12109" y="1969"/>
                    <a:pt x="11576" y="2669"/>
                  </a:cubicBezTo>
                  <a:cubicBezTo>
                    <a:pt x="11528" y="2709"/>
                    <a:pt x="11453" y="2726"/>
                    <a:pt x="11359" y="2726"/>
                  </a:cubicBezTo>
                  <a:cubicBezTo>
                    <a:pt x="10731" y="2726"/>
                    <a:pt x="9216" y="1954"/>
                    <a:pt x="8607" y="1635"/>
                  </a:cubicBezTo>
                  <a:lnTo>
                    <a:pt x="8173" y="1402"/>
                  </a:lnTo>
                  <a:cubicBezTo>
                    <a:pt x="7940" y="968"/>
                    <a:pt x="7773" y="501"/>
                    <a:pt x="7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031;p75">
              <a:extLst>
                <a:ext uri="{FF2B5EF4-FFF2-40B4-BE49-F238E27FC236}">
                  <a16:creationId xmlns:a16="http://schemas.microsoft.com/office/drawing/2014/main" id="{BED081BD-D5D3-4DFC-A04B-73CDD4D67B86}"/>
                </a:ext>
              </a:extLst>
            </p:cNvPr>
            <p:cNvSpPr/>
            <p:nvPr/>
          </p:nvSpPr>
          <p:spPr>
            <a:xfrm>
              <a:off x="4552600" y="3900725"/>
              <a:ext cx="202650" cy="216375"/>
            </a:xfrm>
            <a:custGeom>
              <a:avLst/>
              <a:gdLst/>
              <a:ahLst/>
              <a:cxnLst/>
              <a:rect l="l" t="t" r="r" b="b"/>
              <a:pathLst>
                <a:path w="8106" h="8655" extrusionOk="0">
                  <a:moveTo>
                    <a:pt x="834" y="1"/>
                  </a:moveTo>
                  <a:lnTo>
                    <a:pt x="0" y="2102"/>
                  </a:lnTo>
                  <a:cubicBezTo>
                    <a:pt x="901" y="2803"/>
                    <a:pt x="1801" y="3570"/>
                    <a:pt x="2602" y="4371"/>
                  </a:cubicBezTo>
                  <a:cubicBezTo>
                    <a:pt x="3669" y="5338"/>
                    <a:pt x="4603" y="6405"/>
                    <a:pt x="5404" y="7573"/>
                  </a:cubicBezTo>
                  <a:cubicBezTo>
                    <a:pt x="5711" y="8126"/>
                    <a:pt x="6183" y="8655"/>
                    <a:pt x="6655" y="8655"/>
                  </a:cubicBezTo>
                  <a:cubicBezTo>
                    <a:pt x="6951" y="8655"/>
                    <a:pt x="7248" y="8447"/>
                    <a:pt x="7505" y="7907"/>
                  </a:cubicBezTo>
                  <a:cubicBezTo>
                    <a:pt x="7872" y="7073"/>
                    <a:pt x="8106" y="5872"/>
                    <a:pt x="7372" y="5071"/>
                  </a:cubicBezTo>
                  <a:cubicBezTo>
                    <a:pt x="6638" y="4271"/>
                    <a:pt x="5304" y="3403"/>
                    <a:pt x="4904" y="1936"/>
                  </a:cubicBezTo>
                  <a:cubicBezTo>
                    <a:pt x="4637" y="990"/>
                    <a:pt x="4070" y="767"/>
                    <a:pt x="3538" y="767"/>
                  </a:cubicBezTo>
                  <a:cubicBezTo>
                    <a:pt x="3337" y="767"/>
                    <a:pt x="3142" y="798"/>
                    <a:pt x="2969" y="835"/>
                  </a:cubicBezTo>
                  <a:cubicBezTo>
                    <a:pt x="2875" y="859"/>
                    <a:pt x="2776" y="871"/>
                    <a:pt x="2671" y="871"/>
                  </a:cubicBezTo>
                  <a:cubicBezTo>
                    <a:pt x="2068" y="871"/>
                    <a:pt x="1318" y="484"/>
                    <a:pt x="834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032;p75">
              <a:extLst>
                <a:ext uri="{FF2B5EF4-FFF2-40B4-BE49-F238E27FC236}">
                  <a16:creationId xmlns:a16="http://schemas.microsoft.com/office/drawing/2014/main" id="{504E0923-EA23-437E-93CC-197690A6E8C7}"/>
                </a:ext>
              </a:extLst>
            </p:cNvPr>
            <p:cNvSpPr/>
            <p:nvPr/>
          </p:nvSpPr>
          <p:spPr>
            <a:xfrm>
              <a:off x="4267275" y="3707075"/>
              <a:ext cx="323700" cy="257075"/>
            </a:xfrm>
            <a:custGeom>
              <a:avLst/>
              <a:gdLst/>
              <a:ahLst/>
              <a:cxnLst/>
              <a:rect l="l" t="t" r="r" b="b"/>
              <a:pathLst>
                <a:path w="12948" h="10283" extrusionOk="0">
                  <a:moveTo>
                    <a:pt x="2855" y="1"/>
                  </a:moveTo>
                  <a:cubicBezTo>
                    <a:pt x="1" y="1"/>
                    <a:pt x="8" y="1986"/>
                    <a:pt x="872" y="3344"/>
                  </a:cubicBezTo>
                  <a:cubicBezTo>
                    <a:pt x="1873" y="4945"/>
                    <a:pt x="5642" y="6913"/>
                    <a:pt x="7510" y="7880"/>
                  </a:cubicBezTo>
                  <a:cubicBezTo>
                    <a:pt x="9378" y="8814"/>
                    <a:pt x="11980" y="10282"/>
                    <a:pt x="11980" y="10282"/>
                  </a:cubicBezTo>
                  <a:cubicBezTo>
                    <a:pt x="12514" y="9715"/>
                    <a:pt x="12847" y="8948"/>
                    <a:pt x="12947" y="8147"/>
                  </a:cubicBezTo>
                  <a:cubicBezTo>
                    <a:pt x="10913" y="6713"/>
                    <a:pt x="8911" y="3044"/>
                    <a:pt x="5509" y="2476"/>
                  </a:cubicBezTo>
                  <a:lnTo>
                    <a:pt x="3607" y="41"/>
                  </a:lnTo>
                  <a:cubicBezTo>
                    <a:pt x="3337" y="14"/>
                    <a:pt x="3087" y="1"/>
                    <a:pt x="285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033;p75">
              <a:extLst>
                <a:ext uri="{FF2B5EF4-FFF2-40B4-BE49-F238E27FC236}">
                  <a16:creationId xmlns:a16="http://schemas.microsoft.com/office/drawing/2014/main" id="{4D52CF18-875C-4C50-8A0D-76B001F92D95}"/>
                </a:ext>
              </a:extLst>
            </p:cNvPr>
            <p:cNvSpPr/>
            <p:nvPr/>
          </p:nvSpPr>
          <p:spPr>
            <a:xfrm>
              <a:off x="4617653" y="3937367"/>
              <a:ext cx="150950" cy="196400"/>
            </a:xfrm>
            <a:custGeom>
              <a:avLst/>
              <a:gdLst/>
              <a:ahLst/>
              <a:cxnLst/>
              <a:rect l="l" t="t" r="r" b="b"/>
              <a:pathLst>
                <a:path w="6038" h="7856" extrusionOk="0">
                  <a:moveTo>
                    <a:pt x="672" y="69"/>
                  </a:moveTo>
                  <a:cubicBezTo>
                    <a:pt x="670" y="69"/>
                    <a:pt x="669" y="69"/>
                    <a:pt x="667" y="69"/>
                  </a:cubicBezTo>
                  <a:lnTo>
                    <a:pt x="677" y="69"/>
                  </a:lnTo>
                  <a:cubicBezTo>
                    <a:pt x="675" y="69"/>
                    <a:pt x="674" y="69"/>
                    <a:pt x="672" y="69"/>
                  </a:cubicBezTo>
                  <a:close/>
                  <a:moveTo>
                    <a:pt x="1491" y="1"/>
                  </a:moveTo>
                  <a:cubicBezTo>
                    <a:pt x="1287" y="1"/>
                    <a:pt x="1085" y="32"/>
                    <a:pt x="901" y="69"/>
                  </a:cubicBezTo>
                  <a:lnTo>
                    <a:pt x="677" y="69"/>
                  </a:lnTo>
                  <a:cubicBezTo>
                    <a:pt x="970" y="100"/>
                    <a:pt x="530" y="3120"/>
                    <a:pt x="93" y="3120"/>
                  </a:cubicBezTo>
                  <a:cubicBezTo>
                    <a:pt x="62" y="3120"/>
                    <a:pt x="31" y="3104"/>
                    <a:pt x="0" y="3071"/>
                  </a:cubicBezTo>
                  <a:lnTo>
                    <a:pt x="0" y="3071"/>
                  </a:lnTo>
                  <a:cubicBezTo>
                    <a:pt x="367" y="3538"/>
                    <a:pt x="3136" y="6440"/>
                    <a:pt x="3336" y="6774"/>
                  </a:cubicBezTo>
                  <a:cubicBezTo>
                    <a:pt x="3643" y="7327"/>
                    <a:pt x="4115" y="7856"/>
                    <a:pt x="4587" y="7856"/>
                  </a:cubicBezTo>
                  <a:cubicBezTo>
                    <a:pt x="4883" y="7856"/>
                    <a:pt x="5180" y="7648"/>
                    <a:pt x="5437" y="7108"/>
                  </a:cubicBezTo>
                  <a:cubicBezTo>
                    <a:pt x="5804" y="6274"/>
                    <a:pt x="6038" y="5106"/>
                    <a:pt x="5304" y="4306"/>
                  </a:cubicBezTo>
                  <a:cubicBezTo>
                    <a:pt x="4570" y="3505"/>
                    <a:pt x="3236" y="2604"/>
                    <a:pt x="2836" y="1137"/>
                  </a:cubicBezTo>
                  <a:cubicBezTo>
                    <a:pt x="2570" y="219"/>
                    <a:pt x="2025" y="1"/>
                    <a:pt x="1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034;p75">
              <a:extLst>
                <a:ext uri="{FF2B5EF4-FFF2-40B4-BE49-F238E27FC236}">
                  <a16:creationId xmlns:a16="http://schemas.microsoft.com/office/drawing/2014/main" id="{F9B29B1B-DEF6-428E-BAF1-B043285B427F}"/>
                </a:ext>
              </a:extLst>
            </p:cNvPr>
            <p:cNvSpPr/>
            <p:nvPr/>
          </p:nvSpPr>
          <p:spPr>
            <a:xfrm>
              <a:off x="4348875" y="3872550"/>
              <a:ext cx="261275" cy="104650"/>
            </a:xfrm>
            <a:custGeom>
              <a:avLst/>
              <a:gdLst/>
              <a:ahLst/>
              <a:cxnLst/>
              <a:rect l="l" t="t" r="r" b="b"/>
              <a:pathLst>
                <a:path w="10451" h="4186" extrusionOk="0">
                  <a:moveTo>
                    <a:pt x="7156" y="0"/>
                  </a:moveTo>
                  <a:cubicBezTo>
                    <a:pt x="6841" y="0"/>
                    <a:pt x="6482" y="101"/>
                    <a:pt x="6081" y="361"/>
                  </a:cubicBezTo>
                  <a:cubicBezTo>
                    <a:pt x="4847" y="1195"/>
                    <a:pt x="3246" y="994"/>
                    <a:pt x="2178" y="1128"/>
                  </a:cubicBezTo>
                  <a:cubicBezTo>
                    <a:pt x="1077" y="1228"/>
                    <a:pt x="477" y="2295"/>
                    <a:pt x="210" y="3163"/>
                  </a:cubicBezTo>
                  <a:cubicBezTo>
                    <a:pt x="1" y="3948"/>
                    <a:pt x="230" y="4186"/>
                    <a:pt x="639" y="4186"/>
                  </a:cubicBezTo>
                  <a:cubicBezTo>
                    <a:pt x="1012" y="4186"/>
                    <a:pt x="1534" y="3989"/>
                    <a:pt x="2011" y="3830"/>
                  </a:cubicBezTo>
                  <a:cubicBezTo>
                    <a:pt x="3184" y="3487"/>
                    <a:pt x="4380" y="3315"/>
                    <a:pt x="5581" y="3315"/>
                  </a:cubicBezTo>
                  <a:cubicBezTo>
                    <a:pt x="5781" y="3315"/>
                    <a:pt x="5981" y="3320"/>
                    <a:pt x="6181" y="3329"/>
                  </a:cubicBezTo>
                  <a:cubicBezTo>
                    <a:pt x="7148" y="3430"/>
                    <a:pt x="9550" y="4063"/>
                    <a:pt x="9550" y="4063"/>
                  </a:cubicBezTo>
                  <a:lnTo>
                    <a:pt x="10451" y="1595"/>
                  </a:lnTo>
                  <a:cubicBezTo>
                    <a:pt x="9784" y="1428"/>
                    <a:pt x="8816" y="1161"/>
                    <a:pt x="8416" y="661"/>
                  </a:cubicBezTo>
                  <a:cubicBezTo>
                    <a:pt x="8157" y="337"/>
                    <a:pt x="7731" y="0"/>
                    <a:pt x="7156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035;p75">
              <a:extLst>
                <a:ext uri="{FF2B5EF4-FFF2-40B4-BE49-F238E27FC236}">
                  <a16:creationId xmlns:a16="http://schemas.microsoft.com/office/drawing/2014/main" id="{B19D5ADA-C246-4436-A67A-E844E7DF7E56}"/>
                </a:ext>
              </a:extLst>
            </p:cNvPr>
            <p:cNvSpPr/>
            <p:nvPr/>
          </p:nvSpPr>
          <p:spPr>
            <a:xfrm>
              <a:off x="4348450" y="3872325"/>
              <a:ext cx="215000" cy="104875"/>
            </a:xfrm>
            <a:custGeom>
              <a:avLst/>
              <a:gdLst/>
              <a:ahLst/>
              <a:cxnLst/>
              <a:rect l="l" t="t" r="r" b="b"/>
              <a:pathLst>
                <a:path w="8600" h="4195" extrusionOk="0">
                  <a:moveTo>
                    <a:pt x="7191" y="1"/>
                  </a:moveTo>
                  <a:cubicBezTo>
                    <a:pt x="6872" y="1"/>
                    <a:pt x="6507" y="105"/>
                    <a:pt x="6098" y="370"/>
                  </a:cubicBezTo>
                  <a:cubicBezTo>
                    <a:pt x="4830" y="1204"/>
                    <a:pt x="3263" y="1003"/>
                    <a:pt x="2195" y="1137"/>
                  </a:cubicBezTo>
                  <a:cubicBezTo>
                    <a:pt x="1094" y="1237"/>
                    <a:pt x="494" y="2304"/>
                    <a:pt x="227" y="3172"/>
                  </a:cubicBezTo>
                  <a:cubicBezTo>
                    <a:pt x="0" y="3957"/>
                    <a:pt x="239" y="4195"/>
                    <a:pt x="657" y="4195"/>
                  </a:cubicBezTo>
                  <a:cubicBezTo>
                    <a:pt x="1038" y="4195"/>
                    <a:pt x="1567" y="3998"/>
                    <a:pt x="2028" y="3839"/>
                  </a:cubicBezTo>
                  <a:cubicBezTo>
                    <a:pt x="2162" y="3772"/>
                    <a:pt x="2295" y="3739"/>
                    <a:pt x="2495" y="3705"/>
                  </a:cubicBezTo>
                  <a:cubicBezTo>
                    <a:pt x="3574" y="3474"/>
                    <a:pt x="4672" y="3382"/>
                    <a:pt x="5775" y="3382"/>
                  </a:cubicBezTo>
                  <a:cubicBezTo>
                    <a:pt x="6105" y="3382"/>
                    <a:pt x="6435" y="3390"/>
                    <a:pt x="6765" y="3405"/>
                  </a:cubicBezTo>
                  <a:cubicBezTo>
                    <a:pt x="6598" y="2805"/>
                    <a:pt x="6765" y="2171"/>
                    <a:pt x="7165" y="1704"/>
                  </a:cubicBezTo>
                  <a:cubicBezTo>
                    <a:pt x="7532" y="1270"/>
                    <a:pt x="8033" y="970"/>
                    <a:pt x="8600" y="837"/>
                  </a:cubicBezTo>
                  <a:cubicBezTo>
                    <a:pt x="8533" y="770"/>
                    <a:pt x="8500" y="737"/>
                    <a:pt x="8433" y="670"/>
                  </a:cubicBezTo>
                  <a:cubicBezTo>
                    <a:pt x="8177" y="329"/>
                    <a:pt x="7757" y="1"/>
                    <a:pt x="7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036;p75">
              <a:extLst>
                <a:ext uri="{FF2B5EF4-FFF2-40B4-BE49-F238E27FC236}">
                  <a16:creationId xmlns:a16="http://schemas.microsoft.com/office/drawing/2014/main" id="{F473E3EC-728A-496C-BB1C-C0263871F1D0}"/>
                </a:ext>
              </a:extLst>
            </p:cNvPr>
            <p:cNvSpPr/>
            <p:nvPr/>
          </p:nvSpPr>
          <p:spPr>
            <a:xfrm>
              <a:off x="4567600" y="3909075"/>
              <a:ext cx="369450" cy="191850"/>
            </a:xfrm>
            <a:custGeom>
              <a:avLst/>
              <a:gdLst/>
              <a:ahLst/>
              <a:cxnLst/>
              <a:rect l="l" t="t" r="r" b="b"/>
              <a:pathLst>
                <a:path w="14778" h="7674" extrusionOk="0">
                  <a:moveTo>
                    <a:pt x="1668" y="0"/>
                  </a:moveTo>
                  <a:cubicBezTo>
                    <a:pt x="0" y="467"/>
                    <a:pt x="434" y="2636"/>
                    <a:pt x="434" y="2636"/>
                  </a:cubicBezTo>
                  <a:cubicBezTo>
                    <a:pt x="434" y="2636"/>
                    <a:pt x="7039" y="6805"/>
                    <a:pt x="10108" y="7439"/>
                  </a:cubicBezTo>
                  <a:cubicBezTo>
                    <a:pt x="10914" y="7599"/>
                    <a:pt x="11608" y="7673"/>
                    <a:pt x="12195" y="7673"/>
                  </a:cubicBezTo>
                  <a:cubicBezTo>
                    <a:pt x="13818" y="7673"/>
                    <a:pt x="14631" y="7102"/>
                    <a:pt x="14778" y="6172"/>
                  </a:cubicBezTo>
                  <a:cubicBezTo>
                    <a:pt x="14778" y="6172"/>
                    <a:pt x="14144" y="5204"/>
                    <a:pt x="13076" y="3870"/>
                  </a:cubicBezTo>
                  <a:cubicBezTo>
                    <a:pt x="12443" y="3103"/>
                    <a:pt x="10675" y="4003"/>
                    <a:pt x="9007" y="1735"/>
                  </a:cubicBezTo>
                  <a:cubicBezTo>
                    <a:pt x="7939" y="1368"/>
                    <a:pt x="6805" y="1068"/>
                    <a:pt x="5671" y="834"/>
                  </a:cubicBezTo>
                  <a:cubicBezTo>
                    <a:pt x="3203" y="267"/>
                    <a:pt x="1668" y="0"/>
                    <a:pt x="16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037;p75">
              <a:extLst>
                <a:ext uri="{FF2B5EF4-FFF2-40B4-BE49-F238E27FC236}">
                  <a16:creationId xmlns:a16="http://schemas.microsoft.com/office/drawing/2014/main" id="{3F7E4B9B-0CA7-4A0B-9AE2-F5D56EEC6CDD}"/>
                </a:ext>
              </a:extLst>
            </p:cNvPr>
            <p:cNvSpPr/>
            <p:nvPr/>
          </p:nvSpPr>
          <p:spPr>
            <a:xfrm>
              <a:off x="4730225" y="3918250"/>
              <a:ext cx="100075" cy="54225"/>
            </a:xfrm>
            <a:custGeom>
              <a:avLst/>
              <a:gdLst/>
              <a:ahLst/>
              <a:cxnLst/>
              <a:rect l="l" t="t" r="r" b="b"/>
              <a:pathLst>
                <a:path w="4003" h="2169" extrusionOk="0">
                  <a:moveTo>
                    <a:pt x="0" y="0"/>
                  </a:moveTo>
                  <a:lnTo>
                    <a:pt x="400" y="734"/>
                  </a:lnTo>
                  <a:cubicBezTo>
                    <a:pt x="1668" y="1001"/>
                    <a:pt x="2902" y="1501"/>
                    <a:pt x="4003" y="2169"/>
                  </a:cubicBezTo>
                  <a:cubicBezTo>
                    <a:pt x="2936" y="1034"/>
                    <a:pt x="1535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038;p75">
              <a:extLst>
                <a:ext uri="{FF2B5EF4-FFF2-40B4-BE49-F238E27FC236}">
                  <a16:creationId xmlns:a16="http://schemas.microsoft.com/office/drawing/2014/main" id="{9F4FFE4A-38E2-4F5F-B4B7-D667FF9160E4}"/>
                </a:ext>
              </a:extLst>
            </p:cNvPr>
            <p:cNvSpPr/>
            <p:nvPr/>
          </p:nvSpPr>
          <p:spPr>
            <a:xfrm>
              <a:off x="4566775" y="3311150"/>
              <a:ext cx="275200" cy="414400"/>
            </a:xfrm>
            <a:custGeom>
              <a:avLst/>
              <a:gdLst/>
              <a:ahLst/>
              <a:cxnLst/>
              <a:rect l="l" t="t" r="r" b="b"/>
              <a:pathLst>
                <a:path w="11008" h="16576" extrusionOk="0">
                  <a:moveTo>
                    <a:pt x="3803" y="0"/>
                  </a:moveTo>
                  <a:cubicBezTo>
                    <a:pt x="1535" y="34"/>
                    <a:pt x="601" y="1935"/>
                    <a:pt x="300" y="3936"/>
                  </a:cubicBezTo>
                  <a:cubicBezTo>
                    <a:pt x="33" y="5671"/>
                    <a:pt x="0" y="14678"/>
                    <a:pt x="0" y="14678"/>
                  </a:cubicBezTo>
                  <a:cubicBezTo>
                    <a:pt x="1797" y="15998"/>
                    <a:pt x="4328" y="16575"/>
                    <a:pt x="6548" y="16575"/>
                  </a:cubicBezTo>
                  <a:cubicBezTo>
                    <a:pt x="8532" y="16575"/>
                    <a:pt x="10268" y="16114"/>
                    <a:pt x="11008" y="15311"/>
                  </a:cubicBezTo>
                  <a:lnTo>
                    <a:pt x="10608" y="8240"/>
                  </a:lnTo>
                  <a:lnTo>
                    <a:pt x="10608" y="1001"/>
                  </a:lnTo>
                  <a:cubicBezTo>
                    <a:pt x="9674" y="667"/>
                    <a:pt x="7539" y="167"/>
                    <a:pt x="7272" y="100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039;p75">
              <a:extLst>
                <a:ext uri="{FF2B5EF4-FFF2-40B4-BE49-F238E27FC236}">
                  <a16:creationId xmlns:a16="http://schemas.microsoft.com/office/drawing/2014/main" id="{82DF860E-79EC-4A84-8AEB-799F977106EF}"/>
                </a:ext>
              </a:extLst>
            </p:cNvPr>
            <p:cNvSpPr/>
            <p:nvPr/>
          </p:nvSpPr>
          <p:spPr>
            <a:xfrm>
              <a:off x="4759400" y="3091400"/>
              <a:ext cx="42550" cy="89675"/>
            </a:xfrm>
            <a:custGeom>
              <a:avLst/>
              <a:gdLst/>
              <a:ahLst/>
              <a:cxnLst/>
              <a:rect l="l" t="t" r="r" b="b"/>
              <a:pathLst>
                <a:path w="1702" h="3587" extrusionOk="0">
                  <a:moveTo>
                    <a:pt x="489" y="0"/>
                  </a:moveTo>
                  <a:cubicBezTo>
                    <a:pt x="427" y="0"/>
                    <a:pt x="364" y="6"/>
                    <a:pt x="301" y="17"/>
                  </a:cubicBezTo>
                  <a:lnTo>
                    <a:pt x="1" y="3587"/>
                  </a:lnTo>
                  <a:lnTo>
                    <a:pt x="1302" y="3420"/>
                  </a:lnTo>
                  <a:cubicBezTo>
                    <a:pt x="1635" y="1585"/>
                    <a:pt x="1702" y="785"/>
                    <a:pt x="1302" y="351"/>
                  </a:cubicBezTo>
                  <a:cubicBezTo>
                    <a:pt x="1080" y="130"/>
                    <a:pt x="791" y="0"/>
                    <a:pt x="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040;p75">
              <a:extLst>
                <a:ext uri="{FF2B5EF4-FFF2-40B4-BE49-F238E27FC236}">
                  <a16:creationId xmlns:a16="http://schemas.microsoft.com/office/drawing/2014/main" id="{21FBC7A7-8826-4873-8F34-B27CC8D02FD6}"/>
                </a:ext>
              </a:extLst>
            </p:cNvPr>
            <p:cNvSpPr/>
            <p:nvPr/>
          </p:nvSpPr>
          <p:spPr>
            <a:xfrm>
              <a:off x="4544500" y="3072750"/>
              <a:ext cx="51475" cy="42450"/>
            </a:xfrm>
            <a:custGeom>
              <a:avLst/>
              <a:gdLst/>
              <a:ahLst/>
              <a:cxnLst/>
              <a:rect l="l" t="t" r="r" b="b"/>
              <a:pathLst>
                <a:path w="2059" h="1698" extrusionOk="0">
                  <a:moveTo>
                    <a:pt x="266" y="0"/>
                  </a:moveTo>
                  <a:cubicBezTo>
                    <a:pt x="32" y="0"/>
                    <a:pt x="0" y="371"/>
                    <a:pt x="191" y="697"/>
                  </a:cubicBezTo>
                  <a:cubicBezTo>
                    <a:pt x="491" y="1264"/>
                    <a:pt x="1058" y="1631"/>
                    <a:pt x="1692" y="1697"/>
                  </a:cubicBezTo>
                  <a:cubicBezTo>
                    <a:pt x="1692" y="1631"/>
                    <a:pt x="2059" y="663"/>
                    <a:pt x="2059" y="663"/>
                  </a:cubicBezTo>
                  <a:lnTo>
                    <a:pt x="1291" y="230"/>
                  </a:lnTo>
                  <a:cubicBezTo>
                    <a:pt x="1025" y="230"/>
                    <a:pt x="724" y="163"/>
                    <a:pt x="457" y="63"/>
                  </a:cubicBezTo>
                  <a:cubicBezTo>
                    <a:pt x="383" y="20"/>
                    <a:pt x="319" y="0"/>
                    <a:pt x="2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041;p75">
              <a:extLst>
                <a:ext uri="{FF2B5EF4-FFF2-40B4-BE49-F238E27FC236}">
                  <a16:creationId xmlns:a16="http://schemas.microsoft.com/office/drawing/2014/main" id="{96AE66A4-BB83-472A-B763-73F1A53B6F50}"/>
                </a:ext>
              </a:extLst>
            </p:cNvPr>
            <p:cNvSpPr/>
            <p:nvPr/>
          </p:nvSpPr>
          <p:spPr>
            <a:xfrm>
              <a:off x="4575950" y="3054225"/>
              <a:ext cx="238525" cy="309250"/>
            </a:xfrm>
            <a:custGeom>
              <a:avLst/>
              <a:gdLst/>
              <a:ahLst/>
              <a:cxnLst/>
              <a:rect l="l" t="t" r="r" b="b"/>
              <a:pathLst>
                <a:path w="9541" h="12370" extrusionOk="0">
                  <a:moveTo>
                    <a:pt x="3365" y="1"/>
                  </a:moveTo>
                  <a:cubicBezTo>
                    <a:pt x="1912" y="1"/>
                    <a:pt x="539" y="695"/>
                    <a:pt x="334" y="2505"/>
                  </a:cubicBezTo>
                  <a:cubicBezTo>
                    <a:pt x="0" y="5174"/>
                    <a:pt x="133" y="6241"/>
                    <a:pt x="534" y="7609"/>
                  </a:cubicBezTo>
                  <a:cubicBezTo>
                    <a:pt x="767" y="8443"/>
                    <a:pt x="1234" y="9076"/>
                    <a:pt x="2035" y="9177"/>
                  </a:cubicBezTo>
                  <a:cubicBezTo>
                    <a:pt x="2160" y="9185"/>
                    <a:pt x="2285" y="9190"/>
                    <a:pt x="2410" y="9190"/>
                  </a:cubicBezTo>
                  <a:cubicBezTo>
                    <a:pt x="2752" y="9190"/>
                    <a:pt x="3094" y="9159"/>
                    <a:pt x="3436" y="9110"/>
                  </a:cubicBezTo>
                  <a:lnTo>
                    <a:pt x="3436" y="10277"/>
                  </a:lnTo>
                  <a:cubicBezTo>
                    <a:pt x="2877" y="10991"/>
                    <a:pt x="2492" y="12369"/>
                    <a:pt x="3973" y="12369"/>
                  </a:cubicBezTo>
                  <a:cubicBezTo>
                    <a:pt x="4083" y="12369"/>
                    <a:pt x="4204" y="12362"/>
                    <a:pt x="4336" y="12345"/>
                  </a:cubicBezTo>
                  <a:cubicBezTo>
                    <a:pt x="5471" y="12145"/>
                    <a:pt x="6438" y="11411"/>
                    <a:pt x="6905" y="10377"/>
                  </a:cubicBezTo>
                  <a:lnTo>
                    <a:pt x="6972" y="6575"/>
                  </a:lnTo>
                  <a:cubicBezTo>
                    <a:pt x="6972" y="6575"/>
                    <a:pt x="7078" y="7002"/>
                    <a:pt x="7668" y="7002"/>
                  </a:cubicBezTo>
                  <a:cubicBezTo>
                    <a:pt x="7815" y="7002"/>
                    <a:pt x="7992" y="6975"/>
                    <a:pt x="8206" y="6908"/>
                  </a:cubicBezTo>
                  <a:cubicBezTo>
                    <a:pt x="8806" y="6708"/>
                    <a:pt x="9540" y="5607"/>
                    <a:pt x="9140" y="4773"/>
                  </a:cubicBezTo>
                  <a:cubicBezTo>
                    <a:pt x="9003" y="4440"/>
                    <a:pt x="8681" y="4257"/>
                    <a:pt x="8358" y="4257"/>
                  </a:cubicBezTo>
                  <a:cubicBezTo>
                    <a:pt x="8132" y="4257"/>
                    <a:pt x="7904" y="4347"/>
                    <a:pt x="7739" y="4540"/>
                  </a:cubicBezTo>
                  <a:cubicBezTo>
                    <a:pt x="7540" y="4768"/>
                    <a:pt x="7316" y="5069"/>
                    <a:pt x="7130" y="5069"/>
                  </a:cubicBezTo>
                  <a:cubicBezTo>
                    <a:pt x="7098" y="5069"/>
                    <a:pt x="7068" y="5060"/>
                    <a:pt x="7038" y="5040"/>
                  </a:cubicBezTo>
                  <a:cubicBezTo>
                    <a:pt x="7038" y="5040"/>
                    <a:pt x="7706" y="1871"/>
                    <a:pt x="5904" y="704"/>
                  </a:cubicBezTo>
                  <a:cubicBezTo>
                    <a:pt x="5201" y="269"/>
                    <a:pt x="4267" y="1"/>
                    <a:pt x="3365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042;p75">
              <a:extLst>
                <a:ext uri="{FF2B5EF4-FFF2-40B4-BE49-F238E27FC236}">
                  <a16:creationId xmlns:a16="http://schemas.microsoft.com/office/drawing/2014/main" id="{5DE93464-EDC4-4E2D-B390-C2BC6743D4D2}"/>
                </a:ext>
              </a:extLst>
            </p:cNvPr>
            <p:cNvSpPr/>
            <p:nvPr/>
          </p:nvSpPr>
          <p:spPr>
            <a:xfrm>
              <a:off x="4557600" y="3004425"/>
              <a:ext cx="220175" cy="184150"/>
            </a:xfrm>
            <a:custGeom>
              <a:avLst/>
              <a:gdLst/>
              <a:ahLst/>
              <a:cxnLst/>
              <a:rect l="l" t="t" r="r" b="b"/>
              <a:pathLst>
                <a:path w="8807" h="7366" extrusionOk="0">
                  <a:moveTo>
                    <a:pt x="590" y="1"/>
                  </a:moveTo>
                  <a:cubicBezTo>
                    <a:pt x="409" y="1"/>
                    <a:pt x="346" y="127"/>
                    <a:pt x="267" y="394"/>
                  </a:cubicBezTo>
                  <a:cubicBezTo>
                    <a:pt x="0" y="1395"/>
                    <a:pt x="200" y="2429"/>
                    <a:pt x="834" y="3230"/>
                  </a:cubicBezTo>
                  <a:lnTo>
                    <a:pt x="1468" y="3463"/>
                  </a:lnTo>
                  <a:cubicBezTo>
                    <a:pt x="1468" y="3463"/>
                    <a:pt x="1835" y="3797"/>
                    <a:pt x="3069" y="3930"/>
                  </a:cubicBezTo>
                  <a:cubicBezTo>
                    <a:pt x="3530" y="3969"/>
                    <a:pt x="3985" y="3988"/>
                    <a:pt x="4437" y="3988"/>
                  </a:cubicBezTo>
                  <a:cubicBezTo>
                    <a:pt x="5131" y="3988"/>
                    <a:pt x="5818" y="3944"/>
                    <a:pt x="6505" y="3863"/>
                  </a:cubicBezTo>
                  <a:cubicBezTo>
                    <a:pt x="6521" y="3862"/>
                    <a:pt x="6537" y="3861"/>
                    <a:pt x="6552" y="3861"/>
                  </a:cubicBezTo>
                  <a:cubicBezTo>
                    <a:pt x="6878" y="3861"/>
                    <a:pt x="6947" y="4207"/>
                    <a:pt x="7139" y="5131"/>
                  </a:cubicBezTo>
                  <a:cubicBezTo>
                    <a:pt x="7305" y="5965"/>
                    <a:pt x="7439" y="7366"/>
                    <a:pt x="7772" y="7366"/>
                  </a:cubicBezTo>
                  <a:cubicBezTo>
                    <a:pt x="7872" y="7366"/>
                    <a:pt x="8239" y="6765"/>
                    <a:pt x="8473" y="6532"/>
                  </a:cubicBezTo>
                  <a:cubicBezTo>
                    <a:pt x="8806" y="6232"/>
                    <a:pt x="8373" y="3496"/>
                    <a:pt x="8373" y="3496"/>
                  </a:cubicBezTo>
                  <a:cubicBezTo>
                    <a:pt x="8373" y="3496"/>
                    <a:pt x="8706" y="2462"/>
                    <a:pt x="8073" y="1762"/>
                  </a:cubicBezTo>
                  <a:cubicBezTo>
                    <a:pt x="7405" y="1061"/>
                    <a:pt x="6105" y="1195"/>
                    <a:pt x="5171" y="1128"/>
                  </a:cubicBezTo>
                  <a:cubicBezTo>
                    <a:pt x="5099" y="1130"/>
                    <a:pt x="5028" y="1131"/>
                    <a:pt x="4957" y="1131"/>
                  </a:cubicBezTo>
                  <a:cubicBezTo>
                    <a:pt x="3894" y="1131"/>
                    <a:pt x="2835" y="899"/>
                    <a:pt x="1835" y="461"/>
                  </a:cubicBezTo>
                  <a:cubicBezTo>
                    <a:pt x="1146" y="161"/>
                    <a:pt x="794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043;p75">
              <a:extLst>
                <a:ext uri="{FF2B5EF4-FFF2-40B4-BE49-F238E27FC236}">
                  <a16:creationId xmlns:a16="http://schemas.microsoft.com/office/drawing/2014/main" id="{F6B91233-8145-4747-B01A-C65BE56AB453}"/>
                </a:ext>
              </a:extLst>
            </p:cNvPr>
            <p:cNvSpPr/>
            <p:nvPr/>
          </p:nvSpPr>
          <p:spPr>
            <a:xfrm>
              <a:off x="4762750" y="3071950"/>
              <a:ext cx="33375" cy="24900"/>
            </a:xfrm>
            <a:custGeom>
              <a:avLst/>
              <a:gdLst/>
              <a:ahLst/>
              <a:cxnLst/>
              <a:rect l="l" t="t" r="r" b="b"/>
              <a:pathLst>
                <a:path w="1335" h="996" extrusionOk="0">
                  <a:moveTo>
                    <a:pt x="797" y="1"/>
                  </a:moveTo>
                  <a:cubicBezTo>
                    <a:pt x="688" y="1"/>
                    <a:pt x="574" y="31"/>
                    <a:pt x="467" y="95"/>
                  </a:cubicBezTo>
                  <a:cubicBezTo>
                    <a:pt x="133" y="262"/>
                    <a:pt x="0" y="662"/>
                    <a:pt x="167" y="996"/>
                  </a:cubicBezTo>
                  <a:lnTo>
                    <a:pt x="1334" y="362"/>
                  </a:lnTo>
                  <a:cubicBezTo>
                    <a:pt x="1244" y="135"/>
                    <a:pt x="1030" y="1"/>
                    <a:pt x="7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044;p75">
              <a:extLst>
                <a:ext uri="{FF2B5EF4-FFF2-40B4-BE49-F238E27FC236}">
                  <a16:creationId xmlns:a16="http://schemas.microsoft.com/office/drawing/2014/main" id="{52D5CDDB-0660-47ED-8831-D69799F56DA3}"/>
                </a:ext>
              </a:extLst>
            </p:cNvPr>
            <p:cNvSpPr/>
            <p:nvPr/>
          </p:nvSpPr>
          <p:spPr>
            <a:xfrm>
              <a:off x="4661825" y="3244425"/>
              <a:ext cx="80100" cy="49225"/>
            </a:xfrm>
            <a:custGeom>
              <a:avLst/>
              <a:gdLst/>
              <a:ahLst/>
              <a:cxnLst/>
              <a:rect l="l" t="t" r="r" b="b"/>
              <a:pathLst>
                <a:path w="3204" h="1969" extrusionOk="0">
                  <a:moveTo>
                    <a:pt x="3203" y="1"/>
                  </a:moveTo>
                  <a:lnTo>
                    <a:pt x="3203" y="1"/>
                  </a:lnTo>
                  <a:cubicBezTo>
                    <a:pt x="3003" y="368"/>
                    <a:pt x="2736" y="635"/>
                    <a:pt x="2369" y="835"/>
                  </a:cubicBezTo>
                  <a:cubicBezTo>
                    <a:pt x="1602" y="1135"/>
                    <a:pt x="835" y="1335"/>
                    <a:pt x="34" y="1502"/>
                  </a:cubicBezTo>
                  <a:lnTo>
                    <a:pt x="1" y="1969"/>
                  </a:lnTo>
                  <a:cubicBezTo>
                    <a:pt x="1" y="1969"/>
                    <a:pt x="2269" y="1535"/>
                    <a:pt x="2736" y="968"/>
                  </a:cubicBezTo>
                  <a:cubicBezTo>
                    <a:pt x="2936" y="668"/>
                    <a:pt x="3103" y="368"/>
                    <a:pt x="3203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045;p75">
              <a:extLst>
                <a:ext uri="{FF2B5EF4-FFF2-40B4-BE49-F238E27FC236}">
                  <a16:creationId xmlns:a16="http://schemas.microsoft.com/office/drawing/2014/main" id="{536255D6-2113-4C08-9176-1EF00DEAEA23}"/>
                </a:ext>
              </a:extLst>
            </p:cNvPr>
            <p:cNvSpPr/>
            <p:nvPr/>
          </p:nvSpPr>
          <p:spPr>
            <a:xfrm>
              <a:off x="4672675" y="3161050"/>
              <a:ext cx="20875" cy="17175"/>
            </a:xfrm>
            <a:custGeom>
              <a:avLst/>
              <a:gdLst/>
              <a:ahLst/>
              <a:cxnLst/>
              <a:rect l="l" t="t" r="r" b="b"/>
              <a:pathLst>
                <a:path w="835" h="687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2"/>
                    <a:pt x="169" y="686"/>
                    <a:pt x="341" y="686"/>
                  </a:cubicBezTo>
                  <a:cubicBezTo>
                    <a:pt x="435" y="686"/>
                    <a:pt x="530" y="649"/>
                    <a:pt x="601" y="567"/>
                  </a:cubicBezTo>
                  <a:cubicBezTo>
                    <a:pt x="834" y="367"/>
                    <a:pt x="6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046;p75">
              <a:extLst>
                <a:ext uri="{FF2B5EF4-FFF2-40B4-BE49-F238E27FC236}">
                  <a16:creationId xmlns:a16="http://schemas.microsoft.com/office/drawing/2014/main" id="{9EAA1E7F-29DE-433C-8517-C4F3EEDB5126}"/>
                </a:ext>
              </a:extLst>
            </p:cNvPr>
            <p:cNvSpPr/>
            <p:nvPr/>
          </p:nvSpPr>
          <p:spPr>
            <a:xfrm>
              <a:off x="4682675" y="3131175"/>
              <a:ext cx="20875" cy="16550"/>
            </a:xfrm>
            <a:custGeom>
              <a:avLst/>
              <a:gdLst/>
              <a:ahLst/>
              <a:cxnLst/>
              <a:rect l="l" t="t" r="r" b="b"/>
              <a:pathLst>
                <a:path w="835" h="662" extrusionOk="0">
                  <a:moveTo>
                    <a:pt x="352" y="0"/>
                  </a:moveTo>
                  <a:cubicBezTo>
                    <a:pt x="201" y="0"/>
                    <a:pt x="69" y="90"/>
                    <a:pt x="1" y="228"/>
                  </a:cubicBezTo>
                  <a:lnTo>
                    <a:pt x="735" y="661"/>
                  </a:lnTo>
                  <a:cubicBezTo>
                    <a:pt x="835" y="428"/>
                    <a:pt x="768" y="161"/>
                    <a:pt x="568" y="61"/>
                  </a:cubicBezTo>
                  <a:cubicBezTo>
                    <a:pt x="495" y="19"/>
                    <a:pt x="421" y="0"/>
                    <a:pt x="3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047;p75">
              <a:extLst>
                <a:ext uri="{FF2B5EF4-FFF2-40B4-BE49-F238E27FC236}">
                  <a16:creationId xmlns:a16="http://schemas.microsoft.com/office/drawing/2014/main" id="{E4D7B013-7A85-4ACC-B6EE-499C2CFB22DC}"/>
                </a:ext>
              </a:extLst>
            </p:cNvPr>
            <p:cNvSpPr/>
            <p:nvPr/>
          </p:nvSpPr>
          <p:spPr>
            <a:xfrm>
              <a:off x="4646825" y="3230250"/>
              <a:ext cx="21700" cy="14225"/>
            </a:xfrm>
            <a:custGeom>
              <a:avLst/>
              <a:gdLst/>
              <a:ahLst/>
              <a:cxnLst/>
              <a:rect l="l" t="t" r="r" b="b"/>
              <a:pathLst>
                <a:path w="868" h="569" extrusionOk="0">
                  <a:moveTo>
                    <a:pt x="768" y="1"/>
                  </a:moveTo>
                  <a:lnTo>
                    <a:pt x="0" y="268"/>
                  </a:lnTo>
                  <a:cubicBezTo>
                    <a:pt x="52" y="447"/>
                    <a:pt x="202" y="568"/>
                    <a:pt x="376" y="568"/>
                  </a:cubicBezTo>
                  <a:cubicBezTo>
                    <a:pt x="427" y="568"/>
                    <a:pt x="481" y="557"/>
                    <a:pt x="534" y="534"/>
                  </a:cubicBezTo>
                  <a:cubicBezTo>
                    <a:pt x="734" y="468"/>
                    <a:pt x="868" y="201"/>
                    <a:pt x="768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048;p75">
              <a:extLst>
                <a:ext uri="{FF2B5EF4-FFF2-40B4-BE49-F238E27FC236}">
                  <a16:creationId xmlns:a16="http://schemas.microsoft.com/office/drawing/2014/main" id="{D088F350-D5D5-45CE-845F-0B8A1487E315}"/>
                </a:ext>
              </a:extLst>
            </p:cNvPr>
            <p:cNvSpPr/>
            <p:nvPr/>
          </p:nvSpPr>
          <p:spPr>
            <a:xfrm>
              <a:off x="4591775" y="3126675"/>
              <a:ext cx="20875" cy="17700"/>
            </a:xfrm>
            <a:custGeom>
              <a:avLst/>
              <a:gdLst/>
              <a:ahLst/>
              <a:cxnLst/>
              <a:rect l="l" t="t" r="r" b="b"/>
              <a:pathLst>
                <a:path w="835" h="708" extrusionOk="0">
                  <a:moveTo>
                    <a:pt x="491" y="1"/>
                  </a:moveTo>
                  <a:cubicBezTo>
                    <a:pt x="397" y="1"/>
                    <a:pt x="306" y="35"/>
                    <a:pt x="234" y="107"/>
                  </a:cubicBezTo>
                  <a:cubicBezTo>
                    <a:pt x="34" y="241"/>
                    <a:pt x="1" y="508"/>
                    <a:pt x="134" y="708"/>
                  </a:cubicBezTo>
                  <a:lnTo>
                    <a:pt x="835" y="174"/>
                  </a:lnTo>
                  <a:cubicBezTo>
                    <a:pt x="740" y="61"/>
                    <a:pt x="613" y="1"/>
                    <a:pt x="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049;p75">
              <a:extLst>
                <a:ext uri="{FF2B5EF4-FFF2-40B4-BE49-F238E27FC236}">
                  <a16:creationId xmlns:a16="http://schemas.microsoft.com/office/drawing/2014/main" id="{FB02791A-B6B5-4C7F-96CC-43078CED8001}"/>
                </a:ext>
              </a:extLst>
            </p:cNvPr>
            <p:cNvSpPr/>
            <p:nvPr/>
          </p:nvSpPr>
          <p:spPr>
            <a:xfrm>
              <a:off x="4599700" y="3158525"/>
              <a:ext cx="18800" cy="18600"/>
            </a:xfrm>
            <a:custGeom>
              <a:avLst/>
              <a:gdLst/>
              <a:ahLst/>
              <a:cxnLst/>
              <a:rect l="l" t="t" r="r" b="b"/>
              <a:pathLst>
                <a:path w="752" h="744" extrusionOk="0">
                  <a:moveTo>
                    <a:pt x="384" y="1"/>
                  </a:moveTo>
                  <a:cubicBezTo>
                    <a:pt x="184" y="1"/>
                    <a:pt x="17" y="168"/>
                    <a:pt x="17" y="368"/>
                  </a:cubicBezTo>
                  <a:cubicBezTo>
                    <a:pt x="1" y="618"/>
                    <a:pt x="193" y="743"/>
                    <a:pt x="380" y="743"/>
                  </a:cubicBezTo>
                  <a:cubicBezTo>
                    <a:pt x="568" y="743"/>
                    <a:pt x="751" y="618"/>
                    <a:pt x="718" y="368"/>
                  </a:cubicBezTo>
                  <a:cubicBezTo>
                    <a:pt x="718" y="168"/>
                    <a:pt x="58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050;p75">
              <a:extLst>
                <a:ext uri="{FF2B5EF4-FFF2-40B4-BE49-F238E27FC236}">
                  <a16:creationId xmlns:a16="http://schemas.microsoft.com/office/drawing/2014/main" id="{19034047-7694-448D-BB44-22CA85B8BB09}"/>
                </a:ext>
              </a:extLst>
            </p:cNvPr>
            <p:cNvSpPr/>
            <p:nvPr/>
          </p:nvSpPr>
          <p:spPr>
            <a:xfrm>
              <a:off x="4614300" y="3159375"/>
              <a:ext cx="30875" cy="51725"/>
            </a:xfrm>
            <a:custGeom>
              <a:avLst/>
              <a:gdLst/>
              <a:ahLst/>
              <a:cxnLst/>
              <a:rect l="l" t="t" r="r" b="b"/>
              <a:pathLst>
                <a:path w="1235" h="2069" extrusionOk="0">
                  <a:moveTo>
                    <a:pt x="1235" y="0"/>
                  </a:moveTo>
                  <a:lnTo>
                    <a:pt x="0" y="1702"/>
                  </a:lnTo>
                  <a:lnTo>
                    <a:pt x="1101" y="2068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051;p75">
              <a:extLst>
                <a:ext uri="{FF2B5EF4-FFF2-40B4-BE49-F238E27FC236}">
                  <a16:creationId xmlns:a16="http://schemas.microsoft.com/office/drawing/2014/main" id="{FE3EF303-7EAD-48FB-84B0-57180F2F6D05}"/>
                </a:ext>
              </a:extLst>
            </p:cNvPr>
            <p:cNvSpPr/>
            <p:nvPr/>
          </p:nvSpPr>
          <p:spPr>
            <a:xfrm>
              <a:off x="4334925" y="3809825"/>
              <a:ext cx="478700" cy="187675"/>
            </a:xfrm>
            <a:custGeom>
              <a:avLst/>
              <a:gdLst/>
              <a:ahLst/>
              <a:cxnLst/>
              <a:rect l="l" t="t" r="r" b="b"/>
              <a:pathLst>
                <a:path w="19148" h="7507" extrusionOk="0">
                  <a:moveTo>
                    <a:pt x="1" y="1"/>
                  </a:moveTo>
                  <a:lnTo>
                    <a:pt x="1" y="168"/>
                  </a:lnTo>
                  <a:cubicBezTo>
                    <a:pt x="1" y="401"/>
                    <a:pt x="134" y="635"/>
                    <a:pt x="334" y="735"/>
                  </a:cubicBezTo>
                  <a:lnTo>
                    <a:pt x="11876" y="7406"/>
                  </a:lnTo>
                  <a:cubicBezTo>
                    <a:pt x="11976" y="7473"/>
                    <a:pt x="12076" y="7506"/>
                    <a:pt x="12210" y="7506"/>
                  </a:cubicBezTo>
                  <a:cubicBezTo>
                    <a:pt x="12310" y="7506"/>
                    <a:pt x="12443" y="7473"/>
                    <a:pt x="12543" y="7406"/>
                  </a:cubicBezTo>
                  <a:lnTo>
                    <a:pt x="18814" y="3804"/>
                  </a:lnTo>
                  <a:cubicBezTo>
                    <a:pt x="19014" y="3670"/>
                    <a:pt x="19148" y="3470"/>
                    <a:pt x="19148" y="3237"/>
                  </a:cubicBezTo>
                  <a:lnTo>
                    <a:pt x="19148" y="3003"/>
                  </a:lnTo>
                  <a:lnTo>
                    <a:pt x="12243" y="70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052;p75">
              <a:extLst>
                <a:ext uri="{FF2B5EF4-FFF2-40B4-BE49-F238E27FC236}">
                  <a16:creationId xmlns:a16="http://schemas.microsoft.com/office/drawing/2014/main" id="{0E255B4C-1FE2-4B72-8C27-DAEB2199AC2D}"/>
                </a:ext>
              </a:extLst>
            </p:cNvPr>
            <p:cNvSpPr/>
            <p:nvPr/>
          </p:nvSpPr>
          <p:spPr>
            <a:xfrm>
              <a:off x="4334925" y="3710175"/>
              <a:ext cx="478700" cy="276475"/>
            </a:xfrm>
            <a:custGeom>
              <a:avLst/>
              <a:gdLst/>
              <a:ahLst/>
              <a:cxnLst/>
              <a:rect l="l" t="t" r="r" b="b"/>
              <a:pathLst>
                <a:path w="19148" h="11059" extrusionOk="0">
                  <a:moveTo>
                    <a:pt x="7039" y="1"/>
                  </a:moveTo>
                  <a:cubicBezTo>
                    <a:pt x="6972" y="1"/>
                    <a:pt x="6906" y="17"/>
                    <a:pt x="6839" y="51"/>
                  </a:cubicBezTo>
                  <a:lnTo>
                    <a:pt x="1" y="4020"/>
                  </a:lnTo>
                  <a:lnTo>
                    <a:pt x="12243" y="11059"/>
                  </a:lnTo>
                  <a:lnTo>
                    <a:pt x="19114" y="7056"/>
                  </a:lnTo>
                  <a:cubicBezTo>
                    <a:pt x="19148" y="7022"/>
                    <a:pt x="19148" y="6956"/>
                    <a:pt x="19114" y="6922"/>
                  </a:cubicBezTo>
                  <a:lnTo>
                    <a:pt x="7239" y="51"/>
                  </a:lnTo>
                  <a:cubicBezTo>
                    <a:pt x="7173" y="17"/>
                    <a:pt x="7106" y="1"/>
                    <a:pt x="70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053;p75">
              <a:extLst>
                <a:ext uri="{FF2B5EF4-FFF2-40B4-BE49-F238E27FC236}">
                  <a16:creationId xmlns:a16="http://schemas.microsoft.com/office/drawing/2014/main" id="{69526188-6E0C-473C-869C-27226A48028C}"/>
                </a:ext>
              </a:extLst>
            </p:cNvPr>
            <p:cNvSpPr/>
            <p:nvPr/>
          </p:nvSpPr>
          <p:spPr>
            <a:xfrm>
              <a:off x="4422175" y="3563000"/>
              <a:ext cx="144625" cy="187525"/>
            </a:xfrm>
            <a:custGeom>
              <a:avLst/>
              <a:gdLst/>
              <a:ahLst/>
              <a:cxnLst/>
              <a:rect l="l" t="t" r="r" b="b"/>
              <a:pathLst>
                <a:path w="5785" h="7501" extrusionOk="0">
                  <a:moveTo>
                    <a:pt x="4416" y="0"/>
                  </a:moveTo>
                  <a:cubicBezTo>
                    <a:pt x="3482" y="1334"/>
                    <a:pt x="1414" y="4237"/>
                    <a:pt x="447" y="5904"/>
                  </a:cubicBezTo>
                  <a:cubicBezTo>
                    <a:pt x="0" y="6714"/>
                    <a:pt x="418" y="7501"/>
                    <a:pt x="1427" y="7501"/>
                  </a:cubicBezTo>
                  <a:cubicBezTo>
                    <a:pt x="1624" y="7501"/>
                    <a:pt x="1842" y="7471"/>
                    <a:pt x="2081" y="7406"/>
                  </a:cubicBezTo>
                  <a:cubicBezTo>
                    <a:pt x="3049" y="7139"/>
                    <a:pt x="4450" y="5037"/>
                    <a:pt x="5784" y="3469"/>
                  </a:cubicBezTo>
                  <a:lnTo>
                    <a:pt x="4416" y="0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054;p75">
              <a:extLst>
                <a:ext uri="{FF2B5EF4-FFF2-40B4-BE49-F238E27FC236}">
                  <a16:creationId xmlns:a16="http://schemas.microsoft.com/office/drawing/2014/main" id="{9D1BEAB5-7EA4-48DC-A32F-714BEBA1E064}"/>
                </a:ext>
              </a:extLst>
            </p:cNvPr>
            <p:cNvSpPr/>
            <p:nvPr/>
          </p:nvSpPr>
          <p:spPr>
            <a:xfrm>
              <a:off x="4371625" y="3763125"/>
              <a:ext cx="361950" cy="208525"/>
            </a:xfrm>
            <a:custGeom>
              <a:avLst/>
              <a:gdLst/>
              <a:ahLst/>
              <a:cxnLst/>
              <a:rect l="l" t="t" r="r" b="b"/>
              <a:pathLst>
                <a:path w="14478" h="8341" extrusionOk="0">
                  <a:moveTo>
                    <a:pt x="3703" y="1"/>
                  </a:moveTo>
                  <a:lnTo>
                    <a:pt x="1" y="2102"/>
                  </a:lnTo>
                  <a:lnTo>
                    <a:pt x="10808" y="8340"/>
                  </a:lnTo>
                  <a:lnTo>
                    <a:pt x="14478" y="6239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055;p75">
              <a:extLst>
                <a:ext uri="{FF2B5EF4-FFF2-40B4-BE49-F238E27FC236}">
                  <a16:creationId xmlns:a16="http://schemas.microsoft.com/office/drawing/2014/main" id="{852F94DD-DEB4-42DF-90E1-2C825B8B9009}"/>
                </a:ext>
              </a:extLst>
            </p:cNvPr>
            <p:cNvSpPr/>
            <p:nvPr/>
          </p:nvSpPr>
          <p:spPr>
            <a:xfrm>
              <a:off x="4558425" y="3776475"/>
              <a:ext cx="128450" cy="75075"/>
            </a:xfrm>
            <a:custGeom>
              <a:avLst/>
              <a:gdLst/>
              <a:ahLst/>
              <a:cxnLst/>
              <a:rect l="l" t="t" r="r" b="b"/>
              <a:pathLst>
                <a:path w="5138" h="3003" extrusionOk="0">
                  <a:moveTo>
                    <a:pt x="1869" y="1"/>
                  </a:moveTo>
                  <a:lnTo>
                    <a:pt x="1" y="1101"/>
                  </a:lnTo>
                  <a:lnTo>
                    <a:pt x="67" y="1135"/>
                  </a:lnTo>
                  <a:lnTo>
                    <a:pt x="3270" y="3003"/>
                  </a:lnTo>
                  <a:lnTo>
                    <a:pt x="5071" y="1935"/>
                  </a:lnTo>
                  <a:lnTo>
                    <a:pt x="5138" y="1902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056;p75">
              <a:extLst>
                <a:ext uri="{FF2B5EF4-FFF2-40B4-BE49-F238E27FC236}">
                  <a16:creationId xmlns:a16="http://schemas.microsoft.com/office/drawing/2014/main" id="{88B084D8-ABC6-4A4C-9202-54385C7B1402}"/>
                </a:ext>
              </a:extLst>
            </p:cNvPr>
            <p:cNvSpPr/>
            <p:nvPr/>
          </p:nvSpPr>
          <p:spPr>
            <a:xfrm>
              <a:off x="4560100" y="3778975"/>
              <a:ext cx="125100" cy="72575"/>
            </a:xfrm>
            <a:custGeom>
              <a:avLst/>
              <a:gdLst/>
              <a:ahLst/>
              <a:cxnLst/>
              <a:rect l="l" t="t" r="r" b="b"/>
              <a:pathLst>
                <a:path w="5004" h="2903" extrusionOk="0">
                  <a:moveTo>
                    <a:pt x="1802" y="1"/>
                  </a:moveTo>
                  <a:lnTo>
                    <a:pt x="0" y="1035"/>
                  </a:lnTo>
                  <a:lnTo>
                    <a:pt x="3203" y="2903"/>
                  </a:lnTo>
                  <a:lnTo>
                    <a:pt x="5004" y="1835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057;p75">
              <a:extLst>
                <a:ext uri="{FF2B5EF4-FFF2-40B4-BE49-F238E27FC236}">
                  <a16:creationId xmlns:a16="http://schemas.microsoft.com/office/drawing/2014/main" id="{4E666731-09DC-445B-B1C9-86FFC0ED317F}"/>
                </a:ext>
              </a:extLst>
            </p:cNvPr>
            <p:cNvSpPr/>
            <p:nvPr/>
          </p:nvSpPr>
          <p:spPr>
            <a:xfrm>
              <a:off x="4335775" y="3809825"/>
              <a:ext cx="305225" cy="187675"/>
            </a:xfrm>
            <a:custGeom>
              <a:avLst/>
              <a:gdLst/>
              <a:ahLst/>
              <a:cxnLst/>
              <a:rect l="l" t="t" r="r" b="b"/>
              <a:pathLst>
                <a:path w="12209" h="7507" extrusionOk="0">
                  <a:moveTo>
                    <a:pt x="0" y="1"/>
                  </a:moveTo>
                  <a:lnTo>
                    <a:pt x="0" y="168"/>
                  </a:lnTo>
                  <a:cubicBezTo>
                    <a:pt x="0" y="401"/>
                    <a:pt x="134" y="635"/>
                    <a:pt x="334" y="735"/>
                  </a:cubicBezTo>
                  <a:lnTo>
                    <a:pt x="11875" y="7406"/>
                  </a:lnTo>
                  <a:cubicBezTo>
                    <a:pt x="11975" y="7473"/>
                    <a:pt x="12075" y="7506"/>
                    <a:pt x="12209" y="7506"/>
                  </a:cubicBezTo>
                  <a:lnTo>
                    <a:pt x="12209" y="70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058;p75">
              <a:extLst>
                <a:ext uri="{FF2B5EF4-FFF2-40B4-BE49-F238E27FC236}">
                  <a16:creationId xmlns:a16="http://schemas.microsoft.com/office/drawing/2014/main" id="{E43F1B58-A7A8-4EF0-A1CE-0F70313D1BA5}"/>
                </a:ext>
              </a:extLst>
            </p:cNvPr>
            <p:cNvSpPr/>
            <p:nvPr/>
          </p:nvSpPr>
          <p:spPr>
            <a:xfrm>
              <a:off x="4335775" y="3809825"/>
              <a:ext cx="305225" cy="187675"/>
            </a:xfrm>
            <a:custGeom>
              <a:avLst/>
              <a:gdLst/>
              <a:ahLst/>
              <a:cxnLst/>
              <a:rect l="l" t="t" r="r" b="b"/>
              <a:pathLst>
                <a:path w="12209" h="7507" extrusionOk="0">
                  <a:moveTo>
                    <a:pt x="0" y="1"/>
                  </a:moveTo>
                  <a:lnTo>
                    <a:pt x="0" y="168"/>
                  </a:lnTo>
                  <a:cubicBezTo>
                    <a:pt x="0" y="401"/>
                    <a:pt x="134" y="635"/>
                    <a:pt x="334" y="735"/>
                  </a:cubicBezTo>
                  <a:lnTo>
                    <a:pt x="11875" y="7406"/>
                  </a:lnTo>
                  <a:cubicBezTo>
                    <a:pt x="11975" y="7473"/>
                    <a:pt x="12075" y="7506"/>
                    <a:pt x="12209" y="7506"/>
                  </a:cubicBezTo>
                  <a:lnTo>
                    <a:pt x="12209" y="70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059;p75">
              <a:extLst>
                <a:ext uri="{FF2B5EF4-FFF2-40B4-BE49-F238E27FC236}">
                  <a16:creationId xmlns:a16="http://schemas.microsoft.com/office/drawing/2014/main" id="{FF49465F-C872-48E1-946B-454675880FD6}"/>
                </a:ext>
              </a:extLst>
            </p:cNvPr>
            <p:cNvSpPr/>
            <p:nvPr/>
          </p:nvSpPr>
          <p:spPr>
            <a:xfrm>
              <a:off x="4290725" y="3603850"/>
              <a:ext cx="344450" cy="386400"/>
            </a:xfrm>
            <a:custGeom>
              <a:avLst/>
              <a:gdLst/>
              <a:ahLst/>
              <a:cxnLst/>
              <a:rect l="l" t="t" r="r" b="b"/>
              <a:pathLst>
                <a:path w="13778" h="15456" extrusionOk="0">
                  <a:moveTo>
                    <a:pt x="234" y="1"/>
                  </a:moveTo>
                  <a:cubicBezTo>
                    <a:pt x="68" y="134"/>
                    <a:pt x="1" y="334"/>
                    <a:pt x="1" y="534"/>
                  </a:cubicBezTo>
                  <a:cubicBezTo>
                    <a:pt x="1" y="568"/>
                    <a:pt x="1" y="634"/>
                    <a:pt x="1" y="668"/>
                  </a:cubicBezTo>
                  <a:lnTo>
                    <a:pt x="1235" y="8173"/>
                  </a:lnTo>
                  <a:cubicBezTo>
                    <a:pt x="1302" y="8407"/>
                    <a:pt x="1435" y="8607"/>
                    <a:pt x="1635" y="8707"/>
                  </a:cubicBezTo>
                  <a:lnTo>
                    <a:pt x="13110" y="15345"/>
                  </a:lnTo>
                  <a:cubicBezTo>
                    <a:pt x="13228" y="15423"/>
                    <a:pt x="13368" y="15456"/>
                    <a:pt x="13504" y="15456"/>
                  </a:cubicBezTo>
                  <a:cubicBezTo>
                    <a:pt x="13600" y="15456"/>
                    <a:pt x="13695" y="15439"/>
                    <a:pt x="13777" y="15412"/>
                  </a:cubicBezTo>
                  <a:lnTo>
                    <a:pt x="12443" y="7306"/>
                  </a:lnTo>
                  <a:cubicBezTo>
                    <a:pt x="12410" y="7106"/>
                    <a:pt x="12310" y="6972"/>
                    <a:pt x="12176" y="687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060;p75">
              <a:extLst>
                <a:ext uri="{FF2B5EF4-FFF2-40B4-BE49-F238E27FC236}">
                  <a16:creationId xmlns:a16="http://schemas.microsoft.com/office/drawing/2014/main" id="{3DC9876A-B008-4767-B4E2-E2935D2B391B}"/>
                </a:ext>
              </a:extLst>
            </p:cNvPr>
            <p:cNvSpPr/>
            <p:nvPr/>
          </p:nvSpPr>
          <p:spPr>
            <a:xfrm>
              <a:off x="4290725" y="3603850"/>
              <a:ext cx="344450" cy="386400"/>
            </a:xfrm>
            <a:custGeom>
              <a:avLst/>
              <a:gdLst/>
              <a:ahLst/>
              <a:cxnLst/>
              <a:rect l="l" t="t" r="r" b="b"/>
              <a:pathLst>
                <a:path w="13778" h="15456" extrusionOk="0">
                  <a:moveTo>
                    <a:pt x="234" y="1"/>
                  </a:moveTo>
                  <a:cubicBezTo>
                    <a:pt x="68" y="134"/>
                    <a:pt x="1" y="334"/>
                    <a:pt x="1" y="534"/>
                  </a:cubicBezTo>
                  <a:cubicBezTo>
                    <a:pt x="1" y="568"/>
                    <a:pt x="1" y="634"/>
                    <a:pt x="1" y="668"/>
                  </a:cubicBezTo>
                  <a:lnTo>
                    <a:pt x="1235" y="8173"/>
                  </a:lnTo>
                  <a:cubicBezTo>
                    <a:pt x="1302" y="8407"/>
                    <a:pt x="1435" y="8607"/>
                    <a:pt x="1635" y="8707"/>
                  </a:cubicBezTo>
                  <a:lnTo>
                    <a:pt x="13110" y="15345"/>
                  </a:lnTo>
                  <a:cubicBezTo>
                    <a:pt x="13228" y="15423"/>
                    <a:pt x="13368" y="15456"/>
                    <a:pt x="13504" y="15456"/>
                  </a:cubicBezTo>
                  <a:cubicBezTo>
                    <a:pt x="13600" y="15456"/>
                    <a:pt x="13695" y="15439"/>
                    <a:pt x="13777" y="15412"/>
                  </a:cubicBezTo>
                  <a:lnTo>
                    <a:pt x="12443" y="7306"/>
                  </a:lnTo>
                  <a:cubicBezTo>
                    <a:pt x="12410" y="7106"/>
                    <a:pt x="12310" y="6972"/>
                    <a:pt x="12176" y="687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061;p75">
              <a:extLst>
                <a:ext uri="{FF2B5EF4-FFF2-40B4-BE49-F238E27FC236}">
                  <a16:creationId xmlns:a16="http://schemas.microsoft.com/office/drawing/2014/main" id="{5A5FD43E-D47D-4F27-B278-BFD0F5242006}"/>
                </a:ext>
              </a:extLst>
            </p:cNvPr>
            <p:cNvSpPr/>
            <p:nvPr/>
          </p:nvSpPr>
          <p:spPr>
            <a:xfrm>
              <a:off x="4296575" y="3600525"/>
              <a:ext cx="344425" cy="388625"/>
            </a:xfrm>
            <a:custGeom>
              <a:avLst/>
              <a:gdLst/>
              <a:ahLst/>
              <a:cxnLst/>
              <a:rect l="l" t="t" r="r" b="b"/>
              <a:pathLst>
                <a:path w="13777" h="15545" extrusionOk="0">
                  <a:moveTo>
                    <a:pt x="167" y="0"/>
                  </a:moveTo>
                  <a:cubicBezTo>
                    <a:pt x="100" y="34"/>
                    <a:pt x="34" y="67"/>
                    <a:pt x="0" y="134"/>
                  </a:cubicBezTo>
                  <a:lnTo>
                    <a:pt x="11942" y="7005"/>
                  </a:lnTo>
                  <a:cubicBezTo>
                    <a:pt x="12076" y="7105"/>
                    <a:pt x="12176" y="7239"/>
                    <a:pt x="12209" y="7439"/>
                  </a:cubicBezTo>
                  <a:lnTo>
                    <a:pt x="13577" y="15545"/>
                  </a:lnTo>
                  <a:cubicBezTo>
                    <a:pt x="13610" y="15511"/>
                    <a:pt x="13643" y="15511"/>
                    <a:pt x="13677" y="15478"/>
                  </a:cubicBezTo>
                  <a:lnTo>
                    <a:pt x="13777" y="15445"/>
                  </a:lnTo>
                  <a:lnTo>
                    <a:pt x="12376" y="7339"/>
                  </a:lnTo>
                  <a:cubicBezTo>
                    <a:pt x="12343" y="7139"/>
                    <a:pt x="12242" y="7005"/>
                    <a:pt x="12109" y="6905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062;p75">
              <a:extLst>
                <a:ext uri="{FF2B5EF4-FFF2-40B4-BE49-F238E27FC236}">
                  <a16:creationId xmlns:a16="http://schemas.microsoft.com/office/drawing/2014/main" id="{FE1E00CA-7732-497D-8C79-36D696EF22B0}"/>
                </a:ext>
              </a:extLst>
            </p:cNvPr>
            <p:cNvSpPr/>
            <p:nvPr/>
          </p:nvSpPr>
          <p:spPr>
            <a:xfrm>
              <a:off x="4422275" y="3774425"/>
              <a:ext cx="53025" cy="53950"/>
            </a:xfrm>
            <a:custGeom>
              <a:avLst/>
              <a:gdLst/>
              <a:ahLst/>
              <a:cxnLst/>
              <a:rect l="l" t="t" r="r" b="b"/>
              <a:pathLst>
                <a:path w="2121" h="2158" extrusionOk="0">
                  <a:moveTo>
                    <a:pt x="378" y="1"/>
                  </a:moveTo>
                  <a:cubicBezTo>
                    <a:pt x="132" y="1"/>
                    <a:pt x="0" y="178"/>
                    <a:pt x="43" y="516"/>
                  </a:cubicBezTo>
                  <a:cubicBezTo>
                    <a:pt x="243" y="1117"/>
                    <a:pt x="643" y="1650"/>
                    <a:pt x="1244" y="1984"/>
                  </a:cubicBezTo>
                  <a:cubicBezTo>
                    <a:pt x="1421" y="2102"/>
                    <a:pt x="1585" y="2158"/>
                    <a:pt x="1721" y="2158"/>
                  </a:cubicBezTo>
                  <a:cubicBezTo>
                    <a:pt x="1969" y="2158"/>
                    <a:pt x="2121" y="1974"/>
                    <a:pt x="2077" y="1650"/>
                  </a:cubicBezTo>
                  <a:cubicBezTo>
                    <a:pt x="1877" y="1017"/>
                    <a:pt x="1477" y="483"/>
                    <a:pt x="910" y="183"/>
                  </a:cubicBezTo>
                  <a:cubicBezTo>
                    <a:pt x="702" y="60"/>
                    <a:pt x="521" y="1"/>
                    <a:pt x="3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063;p75">
              <a:extLst>
                <a:ext uri="{FF2B5EF4-FFF2-40B4-BE49-F238E27FC236}">
                  <a16:creationId xmlns:a16="http://schemas.microsoft.com/office/drawing/2014/main" id="{6A574A82-34FB-44BD-9F62-2B087A2CFB5D}"/>
                </a:ext>
              </a:extLst>
            </p:cNvPr>
            <p:cNvSpPr/>
            <p:nvPr/>
          </p:nvSpPr>
          <p:spPr>
            <a:xfrm>
              <a:off x="4626800" y="3330325"/>
              <a:ext cx="360300" cy="578200"/>
            </a:xfrm>
            <a:custGeom>
              <a:avLst/>
              <a:gdLst/>
              <a:ahLst/>
              <a:cxnLst/>
              <a:rect l="l" t="t" r="r" b="b"/>
              <a:pathLst>
                <a:path w="14412" h="23128" extrusionOk="0">
                  <a:moveTo>
                    <a:pt x="7473" y="1"/>
                  </a:moveTo>
                  <a:cubicBezTo>
                    <a:pt x="6405" y="834"/>
                    <a:pt x="6038" y="3970"/>
                    <a:pt x="7473" y="6772"/>
                  </a:cubicBezTo>
                  <a:lnTo>
                    <a:pt x="10342" y="13544"/>
                  </a:lnTo>
                  <a:cubicBezTo>
                    <a:pt x="10342" y="13544"/>
                    <a:pt x="8640" y="15545"/>
                    <a:pt x="7506" y="16612"/>
                  </a:cubicBezTo>
                  <a:cubicBezTo>
                    <a:pt x="6372" y="17680"/>
                    <a:pt x="5171" y="18847"/>
                    <a:pt x="4337" y="18947"/>
                  </a:cubicBezTo>
                  <a:cubicBezTo>
                    <a:pt x="3670" y="19014"/>
                    <a:pt x="2503" y="19148"/>
                    <a:pt x="2236" y="19414"/>
                  </a:cubicBezTo>
                  <a:cubicBezTo>
                    <a:pt x="1635" y="20048"/>
                    <a:pt x="1068" y="20715"/>
                    <a:pt x="568" y="21416"/>
                  </a:cubicBezTo>
                  <a:cubicBezTo>
                    <a:pt x="301" y="21816"/>
                    <a:pt x="1" y="22784"/>
                    <a:pt x="801" y="23050"/>
                  </a:cubicBezTo>
                  <a:cubicBezTo>
                    <a:pt x="969" y="23104"/>
                    <a:pt x="1131" y="23128"/>
                    <a:pt x="1286" y="23128"/>
                  </a:cubicBezTo>
                  <a:cubicBezTo>
                    <a:pt x="1810" y="23128"/>
                    <a:pt x="2273" y="22859"/>
                    <a:pt x="2736" y="22550"/>
                  </a:cubicBezTo>
                  <a:cubicBezTo>
                    <a:pt x="3036" y="22350"/>
                    <a:pt x="3303" y="22116"/>
                    <a:pt x="3570" y="21883"/>
                  </a:cubicBezTo>
                  <a:cubicBezTo>
                    <a:pt x="3667" y="21894"/>
                    <a:pt x="3767" y="21900"/>
                    <a:pt x="3867" y="21900"/>
                  </a:cubicBezTo>
                  <a:cubicBezTo>
                    <a:pt x="4352" y="21900"/>
                    <a:pt x="4862" y="21770"/>
                    <a:pt x="5305" y="21549"/>
                  </a:cubicBezTo>
                  <a:lnTo>
                    <a:pt x="6505" y="20815"/>
                  </a:lnTo>
                  <a:cubicBezTo>
                    <a:pt x="7139" y="20415"/>
                    <a:pt x="11142" y="17446"/>
                    <a:pt x="12743" y="16212"/>
                  </a:cubicBezTo>
                  <a:cubicBezTo>
                    <a:pt x="14411" y="14911"/>
                    <a:pt x="14311" y="14478"/>
                    <a:pt x="14111" y="13544"/>
                  </a:cubicBezTo>
                  <a:cubicBezTo>
                    <a:pt x="13711" y="11709"/>
                    <a:pt x="11409" y="5805"/>
                    <a:pt x="10742" y="4070"/>
                  </a:cubicBezTo>
                  <a:cubicBezTo>
                    <a:pt x="9908" y="1902"/>
                    <a:pt x="9241" y="1"/>
                    <a:pt x="747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064;p75">
              <a:extLst>
                <a:ext uri="{FF2B5EF4-FFF2-40B4-BE49-F238E27FC236}">
                  <a16:creationId xmlns:a16="http://schemas.microsoft.com/office/drawing/2014/main" id="{CBA170DE-B6ED-4647-B5B2-7CB988667326}"/>
                </a:ext>
              </a:extLst>
            </p:cNvPr>
            <p:cNvSpPr/>
            <p:nvPr/>
          </p:nvSpPr>
          <p:spPr>
            <a:xfrm>
              <a:off x="4757725" y="3325250"/>
              <a:ext cx="182675" cy="263625"/>
            </a:xfrm>
            <a:custGeom>
              <a:avLst/>
              <a:gdLst/>
              <a:ahLst/>
              <a:cxnLst/>
              <a:rect l="l" t="t" r="r" b="b"/>
              <a:pathLst>
                <a:path w="7307" h="10545" extrusionOk="0">
                  <a:moveTo>
                    <a:pt x="1639" y="0"/>
                  </a:moveTo>
                  <a:cubicBezTo>
                    <a:pt x="1552" y="0"/>
                    <a:pt x="1502" y="3"/>
                    <a:pt x="1502" y="3"/>
                  </a:cubicBezTo>
                  <a:cubicBezTo>
                    <a:pt x="1" y="1771"/>
                    <a:pt x="1268" y="5007"/>
                    <a:pt x="1268" y="5007"/>
                  </a:cubicBezTo>
                  <a:lnTo>
                    <a:pt x="3603" y="10544"/>
                  </a:lnTo>
                  <a:cubicBezTo>
                    <a:pt x="6639" y="10377"/>
                    <a:pt x="7306" y="8409"/>
                    <a:pt x="7306" y="8409"/>
                  </a:cubicBezTo>
                  <a:cubicBezTo>
                    <a:pt x="7306" y="8409"/>
                    <a:pt x="4804" y="1805"/>
                    <a:pt x="3937" y="837"/>
                  </a:cubicBezTo>
                  <a:cubicBezTo>
                    <a:pt x="3250" y="68"/>
                    <a:pt x="2043" y="0"/>
                    <a:pt x="16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065;p75">
              <a:extLst>
                <a:ext uri="{FF2B5EF4-FFF2-40B4-BE49-F238E27FC236}">
                  <a16:creationId xmlns:a16="http://schemas.microsoft.com/office/drawing/2014/main" id="{D6AB2210-4CAD-4F87-9333-726C80F0C0DB}"/>
                </a:ext>
              </a:extLst>
            </p:cNvPr>
            <p:cNvSpPr/>
            <p:nvPr/>
          </p:nvSpPr>
          <p:spPr>
            <a:xfrm>
              <a:off x="4060575" y="2220375"/>
              <a:ext cx="158475" cy="196600"/>
            </a:xfrm>
            <a:custGeom>
              <a:avLst/>
              <a:gdLst/>
              <a:ahLst/>
              <a:cxnLst/>
              <a:rect l="l" t="t" r="r" b="b"/>
              <a:pathLst>
                <a:path w="6339" h="7864" extrusionOk="0">
                  <a:moveTo>
                    <a:pt x="4804" y="0"/>
                  </a:moveTo>
                  <a:lnTo>
                    <a:pt x="1635" y="4303"/>
                  </a:lnTo>
                  <a:lnTo>
                    <a:pt x="0" y="5971"/>
                  </a:lnTo>
                  <a:lnTo>
                    <a:pt x="567" y="7038"/>
                  </a:lnTo>
                  <a:cubicBezTo>
                    <a:pt x="739" y="7403"/>
                    <a:pt x="1158" y="7863"/>
                    <a:pt x="1692" y="7863"/>
                  </a:cubicBezTo>
                  <a:cubicBezTo>
                    <a:pt x="1990" y="7863"/>
                    <a:pt x="2323" y="7720"/>
                    <a:pt x="2669" y="7339"/>
                  </a:cubicBezTo>
                  <a:cubicBezTo>
                    <a:pt x="4103" y="5804"/>
                    <a:pt x="6338" y="734"/>
                    <a:pt x="6338" y="734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066;p75">
              <a:extLst>
                <a:ext uri="{FF2B5EF4-FFF2-40B4-BE49-F238E27FC236}">
                  <a16:creationId xmlns:a16="http://schemas.microsoft.com/office/drawing/2014/main" id="{9A9972B0-04D7-4ABF-A384-AB6B8B0652B2}"/>
                </a:ext>
              </a:extLst>
            </p:cNvPr>
            <p:cNvSpPr/>
            <p:nvPr/>
          </p:nvSpPr>
          <p:spPr>
            <a:xfrm>
              <a:off x="3967175" y="2084425"/>
              <a:ext cx="156800" cy="311100"/>
            </a:xfrm>
            <a:custGeom>
              <a:avLst/>
              <a:gdLst/>
              <a:ahLst/>
              <a:cxnLst/>
              <a:rect l="l" t="t" r="r" b="b"/>
              <a:pathLst>
                <a:path w="6272" h="12444" extrusionOk="0">
                  <a:moveTo>
                    <a:pt x="0" y="1"/>
                  </a:moveTo>
                  <a:lnTo>
                    <a:pt x="1568" y="7006"/>
                  </a:lnTo>
                  <a:cubicBezTo>
                    <a:pt x="1568" y="7006"/>
                    <a:pt x="2435" y="8774"/>
                    <a:pt x="3236" y="10375"/>
                  </a:cubicBezTo>
                  <a:cubicBezTo>
                    <a:pt x="3836" y="11609"/>
                    <a:pt x="4303" y="12443"/>
                    <a:pt x="4303" y="12443"/>
                  </a:cubicBezTo>
                  <a:lnTo>
                    <a:pt x="6271" y="10108"/>
                  </a:lnTo>
                  <a:cubicBezTo>
                    <a:pt x="6271" y="10108"/>
                    <a:pt x="4337" y="5105"/>
                    <a:pt x="3336" y="2703"/>
                  </a:cubicBezTo>
                  <a:cubicBezTo>
                    <a:pt x="2435" y="601"/>
                    <a:pt x="1268" y="101"/>
                    <a:pt x="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067;p75">
              <a:extLst>
                <a:ext uri="{FF2B5EF4-FFF2-40B4-BE49-F238E27FC236}">
                  <a16:creationId xmlns:a16="http://schemas.microsoft.com/office/drawing/2014/main" id="{10DA09CD-211D-48A5-B366-B47D794955D1}"/>
                </a:ext>
              </a:extLst>
            </p:cNvPr>
            <p:cNvSpPr/>
            <p:nvPr/>
          </p:nvSpPr>
          <p:spPr>
            <a:xfrm>
              <a:off x="4103075" y="2115175"/>
              <a:ext cx="148875" cy="151950"/>
            </a:xfrm>
            <a:custGeom>
              <a:avLst/>
              <a:gdLst/>
              <a:ahLst/>
              <a:cxnLst/>
              <a:rect l="l" t="t" r="r" b="b"/>
              <a:pathLst>
                <a:path w="5955" h="6078" extrusionOk="0">
                  <a:moveTo>
                    <a:pt x="5194" y="0"/>
                  </a:moveTo>
                  <a:cubicBezTo>
                    <a:pt x="5135" y="0"/>
                    <a:pt x="5072" y="2"/>
                    <a:pt x="5005" y="5"/>
                  </a:cubicBezTo>
                  <a:cubicBezTo>
                    <a:pt x="4371" y="38"/>
                    <a:pt x="2870" y="305"/>
                    <a:pt x="2603" y="472"/>
                  </a:cubicBezTo>
                  <a:cubicBezTo>
                    <a:pt x="2370" y="639"/>
                    <a:pt x="2270" y="672"/>
                    <a:pt x="1870" y="1439"/>
                  </a:cubicBezTo>
                  <a:cubicBezTo>
                    <a:pt x="1870" y="1439"/>
                    <a:pt x="1669" y="1840"/>
                    <a:pt x="1336" y="2540"/>
                  </a:cubicBezTo>
                  <a:cubicBezTo>
                    <a:pt x="902" y="3441"/>
                    <a:pt x="535" y="4375"/>
                    <a:pt x="202" y="5309"/>
                  </a:cubicBezTo>
                  <a:cubicBezTo>
                    <a:pt x="0" y="6028"/>
                    <a:pt x="245" y="6077"/>
                    <a:pt x="509" y="6077"/>
                  </a:cubicBezTo>
                  <a:cubicBezTo>
                    <a:pt x="551" y="6077"/>
                    <a:pt x="594" y="6076"/>
                    <a:pt x="635" y="6076"/>
                  </a:cubicBezTo>
                  <a:cubicBezTo>
                    <a:pt x="936" y="6043"/>
                    <a:pt x="1836" y="6009"/>
                    <a:pt x="2670" y="5909"/>
                  </a:cubicBezTo>
                  <a:cubicBezTo>
                    <a:pt x="3471" y="5843"/>
                    <a:pt x="3537" y="5609"/>
                    <a:pt x="3704" y="5342"/>
                  </a:cubicBezTo>
                  <a:cubicBezTo>
                    <a:pt x="4538" y="3875"/>
                    <a:pt x="5205" y="2307"/>
                    <a:pt x="5772" y="739"/>
                  </a:cubicBezTo>
                  <a:cubicBezTo>
                    <a:pt x="5954" y="163"/>
                    <a:pt x="5778" y="0"/>
                    <a:pt x="5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068;p75">
              <a:extLst>
                <a:ext uri="{FF2B5EF4-FFF2-40B4-BE49-F238E27FC236}">
                  <a16:creationId xmlns:a16="http://schemas.microsoft.com/office/drawing/2014/main" id="{3248716B-1155-4B6C-9A8C-5A6493B89E72}"/>
                </a:ext>
              </a:extLst>
            </p:cNvPr>
            <p:cNvSpPr/>
            <p:nvPr/>
          </p:nvSpPr>
          <p:spPr>
            <a:xfrm>
              <a:off x="4109775" y="2161150"/>
              <a:ext cx="140125" cy="82575"/>
            </a:xfrm>
            <a:custGeom>
              <a:avLst/>
              <a:gdLst/>
              <a:ahLst/>
              <a:cxnLst/>
              <a:rect l="l" t="t" r="r" b="b"/>
              <a:pathLst>
                <a:path w="5605" h="3303" extrusionOk="0">
                  <a:moveTo>
                    <a:pt x="5104" y="1"/>
                  </a:moveTo>
                  <a:lnTo>
                    <a:pt x="4837" y="601"/>
                  </a:lnTo>
                  <a:cubicBezTo>
                    <a:pt x="4003" y="801"/>
                    <a:pt x="3169" y="935"/>
                    <a:pt x="2335" y="935"/>
                  </a:cubicBezTo>
                  <a:cubicBezTo>
                    <a:pt x="1763" y="889"/>
                    <a:pt x="1270" y="796"/>
                    <a:pt x="941" y="796"/>
                  </a:cubicBezTo>
                  <a:cubicBezTo>
                    <a:pt x="790" y="796"/>
                    <a:pt x="674" y="816"/>
                    <a:pt x="601" y="868"/>
                  </a:cubicBezTo>
                  <a:cubicBezTo>
                    <a:pt x="134" y="1202"/>
                    <a:pt x="0" y="2603"/>
                    <a:pt x="1368" y="3103"/>
                  </a:cubicBezTo>
                  <a:cubicBezTo>
                    <a:pt x="1729" y="3252"/>
                    <a:pt x="2167" y="3302"/>
                    <a:pt x="2598" y="3302"/>
                  </a:cubicBezTo>
                  <a:cubicBezTo>
                    <a:pt x="3520" y="3302"/>
                    <a:pt x="4404" y="3070"/>
                    <a:pt x="4404" y="3070"/>
                  </a:cubicBezTo>
                  <a:cubicBezTo>
                    <a:pt x="4704" y="1735"/>
                    <a:pt x="5604" y="468"/>
                    <a:pt x="5104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069;p75">
              <a:extLst>
                <a:ext uri="{FF2B5EF4-FFF2-40B4-BE49-F238E27FC236}">
                  <a16:creationId xmlns:a16="http://schemas.microsoft.com/office/drawing/2014/main" id="{FBEF86CC-DE58-490D-AD86-3705251A5FC0}"/>
                </a:ext>
              </a:extLst>
            </p:cNvPr>
            <p:cNvSpPr/>
            <p:nvPr/>
          </p:nvSpPr>
          <p:spPr>
            <a:xfrm>
              <a:off x="3966325" y="2083600"/>
              <a:ext cx="128450" cy="214450"/>
            </a:xfrm>
            <a:custGeom>
              <a:avLst/>
              <a:gdLst/>
              <a:ahLst/>
              <a:cxnLst/>
              <a:rect l="l" t="t" r="r" b="b"/>
              <a:pathLst>
                <a:path w="5138" h="8578" extrusionOk="0">
                  <a:moveTo>
                    <a:pt x="1" y="1"/>
                  </a:moveTo>
                  <a:lnTo>
                    <a:pt x="1635" y="8573"/>
                  </a:lnTo>
                  <a:cubicBezTo>
                    <a:pt x="1700" y="8576"/>
                    <a:pt x="1764" y="8578"/>
                    <a:pt x="1827" y="8578"/>
                  </a:cubicBezTo>
                  <a:cubicBezTo>
                    <a:pt x="3155" y="8578"/>
                    <a:pt x="4374" y="7919"/>
                    <a:pt x="5138" y="6805"/>
                  </a:cubicBezTo>
                  <a:cubicBezTo>
                    <a:pt x="5138" y="6805"/>
                    <a:pt x="3470" y="1969"/>
                    <a:pt x="2503" y="901"/>
                  </a:cubicBezTo>
                  <a:cubicBezTo>
                    <a:pt x="1936" y="334"/>
                    <a:pt x="1635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070;p75">
              <a:extLst>
                <a:ext uri="{FF2B5EF4-FFF2-40B4-BE49-F238E27FC236}">
                  <a16:creationId xmlns:a16="http://schemas.microsoft.com/office/drawing/2014/main" id="{48F0E65B-0013-4B8F-A8AE-EDE991204F7A}"/>
                </a:ext>
              </a:extLst>
            </p:cNvPr>
            <p:cNvSpPr/>
            <p:nvPr/>
          </p:nvSpPr>
          <p:spPr>
            <a:xfrm>
              <a:off x="3973000" y="3253600"/>
              <a:ext cx="166025" cy="148975"/>
            </a:xfrm>
            <a:custGeom>
              <a:avLst/>
              <a:gdLst/>
              <a:ahLst/>
              <a:cxnLst/>
              <a:rect l="l" t="t" r="r" b="b"/>
              <a:pathLst>
                <a:path w="6641" h="5959" extrusionOk="0">
                  <a:moveTo>
                    <a:pt x="535" y="1"/>
                  </a:moveTo>
                  <a:cubicBezTo>
                    <a:pt x="401" y="1"/>
                    <a:pt x="301" y="401"/>
                    <a:pt x="168" y="835"/>
                  </a:cubicBezTo>
                  <a:cubicBezTo>
                    <a:pt x="34" y="1202"/>
                    <a:pt x="1" y="1635"/>
                    <a:pt x="34" y="2035"/>
                  </a:cubicBezTo>
                  <a:cubicBezTo>
                    <a:pt x="201" y="2469"/>
                    <a:pt x="835" y="2869"/>
                    <a:pt x="1102" y="3270"/>
                  </a:cubicBezTo>
                  <a:cubicBezTo>
                    <a:pt x="1402" y="3637"/>
                    <a:pt x="1635" y="4204"/>
                    <a:pt x="2036" y="4671"/>
                  </a:cubicBezTo>
                  <a:cubicBezTo>
                    <a:pt x="2669" y="5338"/>
                    <a:pt x="3470" y="5771"/>
                    <a:pt x="4371" y="5938"/>
                  </a:cubicBezTo>
                  <a:cubicBezTo>
                    <a:pt x="4464" y="5952"/>
                    <a:pt x="4574" y="5958"/>
                    <a:pt x="4694" y="5958"/>
                  </a:cubicBezTo>
                  <a:cubicBezTo>
                    <a:pt x="5467" y="5958"/>
                    <a:pt x="6641" y="5673"/>
                    <a:pt x="6439" y="5038"/>
                  </a:cubicBezTo>
                  <a:cubicBezTo>
                    <a:pt x="6172" y="4304"/>
                    <a:pt x="5205" y="3537"/>
                    <a:pt x="4471" y="2869"/>
                  </a:cubicBezTo>
                  <a:cubicBezTo>
                    <a:pt x="3570" y="2035"/>
                    <a:pt x="2970" y="401"/>
                    <a:pt x="2836" y="1"/>
                  </a:cubicBezTo>
                  <a:lnTo>
                    <a:pt x="2836" y="334"/>
                  </a:lnTo>
                  <a:cubicBezTo>
                    <a:pt x="2836" y="601"/>
                    <a:pt x="2036" y="634"/>
                    <a:pt x="1702" y="634"/>
                  </a:cubicBezTo>
                  <a:cubicBezTo>
                    <a:pt x="1268" y="634"/>
                    <a:pt x="868" y="501"/>
                    <a:pt x="535" y="234"/>
                  </a:cubicBezTo>
                  <a:lnTo>
                    <a:pt x="5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071;p75">
              <a:extLst>
                <a:ext uri="{FF2B5EF4-FFF2-40B4-BE49-F238E27FC236}">
                  <a16:creationId xmlns:a16="http://schemas.microsoft.com/office/drawing/2014/main" id="{DB267B54-CB6F-4351-805C-BE889C0E6E43}"/>
                </a:ext>
              </a:extLst>
            </p:cNvPr>
            <p:cNvSpPr/>
            <p:nvPr/>
          </p:nvSpPr>
          <p:spPr>
            <a:xfrm>
              <a:off x="3761200" y="3284450"/>
              <a:ext cx="81750" cy="178975"/>
            </a:xfrm>
            <a:custGeom>
              <a:avLst/>
              <a:gdLst/>
              <a:ahLst/>
              <a:cxnLst/>
              <a:rect l="l" t="t" r="r" b="b"/>
              <a:pathLst>
                <a:path w="3270" h="7159" extrusionOk="0">
                  <a:moveTo>
                    <a:pt x="500" y="1"/>
                  </a:moveTo>
                  <a:cubicBezTo>
                    <a:pt x="400" y="601"/>
                    <a:pt x="334" y="1235"/>
                    <a:pt x="334" y="1869"/>
                  </a:cubicBezTo>
                  <a:cubicBezTo>
                    <a:pt x="300" y="2970"/>
                    <a:pt x="100" y="3370"/>
                    <a:pt x="67" y="4304"/>
                  </a:cubicBezTo>
                  <a:cubicBezTo>
                    <a:pt x="0" y="5138"/>
                    <a:pt x="200" y="5938"/>
                    <a:pt x="701" y="6606"/>
                  </a:cubicBezTo>
                  <a:cubicBezTo>
                    <a:pt x="913" y="6924"/>
                    <a:pt x="1360" y="7158"/>
                    <a:pt x="1803" y="7158"/>
                  </a:cubicBezTo>
                  <a:cubicBezTo>
                    <a:pt x="2195" y="7158"/>
                    <a:pt x="2583" y="6975"/>
                    <a:pt x="2802" y="6506"/>
                  </a:cubicBezTo>
                  <a:cubicBezTo>
                    <a:pt x="3269" y="5505"/>
                    <a:pt x="3236" y="4838"/>
                    <a:pt x="3069" y="3804"/>
                  </a:cubicBezTo>
                  <a:cubicBezTo>
                    <a:pt x="2902" y="2770"/>
                    <a:pt x="2902" y="2136"/>
                    <a:pt x="2802" y="1335"/>
                  </a:cubicBezTo>
                  <a:cubicBezTo>
                    <a:pt x="2735" y="601"/>
                    <a:pt x="2635" y="101"/>
                    <a:pt x="2635" y="101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072;p75">
              <a:extLst>
                <a:ext uri="{FF2B5EF4-FFF2-40B4-BE49-F238E27FC236}">
                  <a16:creationId xmlns:a16="http://schemas.microsoft.com/office/drawing/2014/main" id="{A91CC90C-E083-4CF3-9826-CA5728891874}"/>
                </a:ext>
              </a:extLst>
            </p:cNvPr>
            <p:cNvSpPr/>
            <p:nvPr/>
          </p:nvSpPr>
          <p:spPr>
            <a:xfrm>
              <a:off x="3754525" y="2428025"/>
              <a:ext cx="358450" cy="988650"/>
            </a:xfrm>
            <a:custGeom>
              <a:avLst/>
              <a:gdLst/>
              <a:ahLst/>
              <a:cxnLst/>
              <a:rect l="l" t="t" r="r" b="b"/>
              <a:pathLst>
                <a:path w="14338" h="39546" extrusionOk="0">
                  <a:moveTo>
                    <a:pt x="1368" y="0"/>
                  </a:moveTo>
                  <a:cubicBezTo>
                    <a:pt x="234" y="4970"/>
                    <a:pt x="1301" y="16879"/>
                    <a:pt x="1301" y="16879"/>
                  </a:cubicBezTo>
                  <a:cubicBezTo>
                    <a:pt x="1268" y="17479"/>
                    <a:pt x="567" y="18713"/>
                    <a:pt x="300" y="21415"/>
                  </a:cubicBezTo>
                  <a:cubicBezTo>
                    <a:pt x="0" y="24584"/>
                    <a:pt x="701" y="32990"/>
                    <a:pt x="734" y="33224"/>
                  </a:cubicBezTo>
                  <a:cubicBezTo>
                    <a:pt x="734" y="33591"/>
                    <a:pt x="767" y="33958"/>
                    <a:pt x="767" y="34258"/>
                  </a:cubicBezTo>
                  <a:cubicBezTo>
                    <a:pt x="767" y="34692"/>
                    <a:pt x="767" y="37660"/>
                    <a:pt x="934" y="38561"/>
                  </a:cubicBezTo>
                  <a:cubicBezTo>
                    <a:pt x="1051" y="39228"/>
                    <a:pt x="1535" y="39545"/>
                    <a:pt x="2006" y="39545"/>
                  </a:cubicBezTo>
                  <a:cubicBezTo>
                    <a:pt x="2477" y="39545"/>
                    <a:pt x="2936" y="39228"/>
                    <a:pt x="3002" y="38628"/>
                  </a:cubicBezTo>
                  <a:cubicBezTo>
                    <a:pt x="3102" y="37827"/>
                    <a:pt x="2902" y="34692"/>
                    <a:pt x="2902" y="34325"/>
                  </a:cubicBezTo>
                  <a:cubicBezTo>
                    <a:pt x="2902" y="33958"/>
                    <a:pt x="2902" y="33624"/>
                    <a:pt x="2936" y="33257"/>
                  </a:cubicBezTo>
                  <a:cubicBezTo>
                    <a:pt x="2969" y="33224"/>
                    <a:pt x="5171" y="20648"/>
                    <a:pt x="5571" y="17446"/>
                  </a:cubicBezTo>
                  <a:cubicBezTo>
                    <a:pt x="5938" y="14677"/>
                    <a:pt x="6905" y="7939"/>
                    <a:pt x="6905" y="7939"/>
                  </a:cubicBezTo>
                  <a:lnTo>
                    <a:pt x="8540" y="17446"/>
                  </a:lnTo>
                  <a:cubicBezTo>
                    <a:pt x="8239" y="18347"/>
                    <a:pt x="8039" y="19247"/>
                    <a:pt x="7906" y="20181"/>
                  </a:cubicBezTo>
                  <a:cubicBezTo>
                    <a:pt x="7739" y="22049"/>
                    <a:pt x="9240" y="30188"/>
                    <a:pt x="9274" y="31689"/>
                  </a:cubicBezTo>
                  <a:lnTo>
                    <a:pt x="9274" y="33291"/>
                  </a:lnTo>
                  <a:lnTo>
                    <a:pt x="9274" y="33324"/>
                  </a:lnTo>
                  <a:cubicBezTo>
                    <a:pt x="9374" y="33824"/>
                    <a:pt x="10441" y="35092"/>
                    <a:pt x="11041" y="35926"/>
                  </a:cubicBezTo>
                  <a:cubicBezTo>
                    <a:pt x="11542" y="36626"/>
                    <a:pt x="12276" y="37127"/>
                    <a:pt x="13110" y="37293"/>
                  </a:cubicBezTo>
                  <a:cubicBezTo>
                    <a:pt x="13228" y="37307"/>
                    <a:pt x="13338" y="37314"/>
                    <a:pt x="13439" y="37314"/>
                  </a:cubicBezTo>
                  <a:cubicBezTo>
                    <a:pt x="14077" y="37314"/>
                    <a:pt x="14338" y="37040"/>
                    <a:pt x="13877" y="36493"/>
                  </a:cubicBezTo>
                  <a:cubicBezTo>
                    <a:pt x="13610" y="36293"/>
                    <a:pt x="13410" y="36093"/>
                    <a:pt x="13210" y="35892"/>
                  </a:cubicBezTo>
                  <a:cubicBezTo>
                    <a:pt x="12609" y="35259"/>
                    <a:pt x="12142" y="34491"/>
                    <a:pt x="11809" y="33657"/>
                  </a:cubicBezTo>
                  <a:cubicBezTo>
                    <a:pt x="11642" y="33291"/>
                    <a:pt x="11575" y="32857"/>
                    <a:pt x="11575" y="32457"/>
                  </a:cubicBezTo>
                  <a:lnTo>
                    <a:pt x="11575" y="31556"/>
                  </a:lnTo>
                  <a:cubicBezTo>
                    <a:pt x="11575" y="31556"/>
                    <a:pt x="12709" y="19281"/>
                    <a:pt x="12943" y="17046"/>
                  </a:cubicBezTo>
                  <a:cubicBezTo>
                    <a:pt x="13343" y="13143"/>
                    <a:pt x="11775" y="4403"/>
                    <a:pt x="1147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073;p75">
              <a:extLst>
                <a:ext uri="{FF2B5EF4-FFF2-40B4-BE49-F238E27FC236}">
                  <a16:creationId xmlns:a16="http://schemas.microsoft.com/office/drawing/2014/main" id="{EA210078-1E41-4845-B276-329559619F25}"/>
                </a:ext>
              </a:extLst>
            </p:cNvPr>
            <p:cNvSpPr/>
            <p:nvPr/>
          </p:nvSpPr>
          <p:spPr>
            <a:xfrm>
              <a:off x="3737850" y="2081925"/>
              <a:ext cx="362775" cy="667025"/>
            </a:xfrm>
            <a:custGeom>
              <a:avLst/>
              <a:gdLst/>
              <a:ahLst/>
              <a:cxnLst/>
              <a:rect l="l" t="t" r="r" b="b"/>
              <a:pathLst>
                <a:path w="14511" h="26681" extrusionOk="0">
                  <a:moveTo>
                    <a:pt x="8073" y="1"/>
                  </a:moveTo>
                  <a:lnTo>
                    <a:pt x="4804" y="368"/>
                  </a:lnTo>
                  <a:lnTo>
                    <a:pt x="3769" y="568"/>
                  </a:lnTo>
                  <a:cubicBezTo>
                    <a:pt x="4337" y="3370"/>
                    <a:pt x="2002" y="6505"/>
                    <a:pt x="2002" y="6505"/>
                  </a:cubicBezTo>
                  <a:lnTo>
                    <a:pt x="3736" y="10442"/>
                  </a:lnTo>
                  <a:cubicBezTo>
                    <a:pt x="3569" y="10742"/>
                    <a:pt x="2235" y="12677"/>
                    <a:pt x="1668" y="14478"/>
                  </a:cubicBezTo>
                  <a:cubicBezTo>
                    <a:pt x="667" y="17713"/>
                    <a:pt x="134" y="21049"/>
                    <a:pt x="0" y="24418"/>
                  </a:cubicBezTo>
                  <a:cubicBezTo>
                    <a:pt x="1265" y="25921"/>
                    <a:pt x="4030" y="26681"/>
                    <a:pt x="6855" y="26681"/>
                  </a:cubicBezTo>
                  <a:cubicBezTo>
                    <a:pt x="9988" y="26681"/>
                    <a:pt x="13195" y="25746"/>
                    <a:pt x="14510" y="23851"/>
                  </a:cubicBezTo>
                  <a:cubicBezTo>
                    <a:pt x="14510" y="23851"/>
                    <a:pt x="13576" y="16212"/>
                    <a:pt x="11275" y="10342"/>
                  </a:cubicBezTo>
                  <a:lnTo>
                    <a:pt x="11742" y="7640"/>
                  </a:lnTo>
                  <a:cubicBezTo>
                    <a:pt x="13143" y="6005"/>
                    <a:pt x="12542" y="4604"/>
                    <a:pt x="12109" y="3804"/>
                  </a:cubicBezTo>
                  <a:cubicBezTo>
                    <a:pt x="11442" y="2403"/>
                    <a:pt x="10508" y="1102"/>
                    <a:pt x="9340" y="68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074;p75">
              <a:extLst>
                <a:ext uri="{FF2B5EF4-FFF2-40B4-BE49-F238E27FC236}">
                  <a16:creationId xmlns:a16="http://schemas.microsoft.com/office/drawing/2014/main" id="{5887C68C-1766-4D0F-958B-89D68BA1EC10}"/>
                </a:ext>
              </a:extLst>
            </p:cNvPr>
            <p:cNvSpPr/>
            <p:nvPr/>
          </p:nvSpPr>
          <p:spPr>
            <a:xfrm>
              <a:off x="3737850" y="2081925"/>
              <a:ext cx="362775" cy="667025"/>
            </a:xfrm>
            <a:custGeom>
              <a:avLst/>
              <a:gdLst/>
              <a:ahLst/>
              <a:cxnLst/>
              <a:rect l="l" t="t" r="r" b="b"/>
              <a:pathLst>
                <a:path w="14511" h="26681" extrusionOk="0">
                  <a:moveTo>
                    <a:pt x="8073" y="1"/>
                  </a:moveTo>
                  <a:lnTo>
                    <a:pt x="4804" y="368"/>
                  </a:lnTo>
                  <a:lnTo>
                    <a:pt x="3769" y="568"/>
                  </a:lnTo>
                  <a:cubicBezTo>
                    <a:pt x="4337" y="3370"/>
                    <a:pt x="2002" y="6505"/>
                    <a:pt x="2002" y="6505"/>
                  </a:cubicBezTo>
                  <a:lnTo>
                    <a:pt x="3736" y="10442"/>
                  </a:lnTo>
                  <a:cubicBezTo>
                    <a:pt x="3569" y="10742"/>
                    <a:pt x="2235" y="12677"/>
                    <a:pt x="1668" y="14478"/>
                  </a:cubicBezTo>
                  <a:cubicBezTo>
                    <a:pt x="667" y="17713"/>
                    <a:pt x="134" y="21049"/>
                    <a:pt x="0" y="24418"/>
                  </a:cubicBezTo>
                  <a:cubicBezTo>
                    <a:pt x="1265" y="25921"/>
                    <a:pt x="4030" y="26681"/>
                    <a:pt x="6855" y="26681"/>
                  </a:cubicBezTo>
                  <a:cubicBezTo>
                    <a:pt x="9988" y="26681"/>
                    <a:pt x="13195" y="25746"/>
                    <a:pt x="14510" y="23851"/>
                  </a:cubicBezTo>
                  <a:cubicBezTo>
                    <a:pt x="14510" y="23851"/>
                    <a:pt x="13576" y="16212"/>
                    <a:pt x="11275" y="10342"/>
                  </a:cubicBezTo>
                  <a:lnTo>
                    <a:pt x="11742" y="7640"/>
                  </a:lnTo>
                  <a:cubicBezTo>
                    <a:pt x="13143" y="6005"/>
                    <a:pt x="12542" y="4604"/>
                    <a:pt x="12109" y="3804"/>
                  </a:cubicBezTo>
                  <a:cubicBezTo>
                    <a:pt x="11442" y="2403"/>
                    <a:pt x="10508" y="1102"/>
                    <a:pt x="9340" y="68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075;p75">
              <a:extLst>
                <a:ext uri="{FF2B5EF4-FFF2-40B4-BE49-F238E27FC236}">
                  <a16:creationId xmlns:a16="http://schemas.microsoft.com/office/drawing/2014/main" id="{A1AC2C13-E8B0-40BB-AA16-F7C1B1CF9E03}"/>
                </a:ext>
              </a:extLst>
            </p:cNvPr>
            <p:cNvSpPr/>
            <p:nvPr/>
          </p:nvSpPr>
          <p:spPr>
            <a:xfrm>
              <a:off x="3738675" y="2168650"/>
              <a:ext cx="300250" cy="580250"/>
            </a:xfrm>
            <a:custGeom>
              <a:avLst/>
              <a:gdLst/>
              <a:ahLst/>
              <a:cxnLst/>
              <a:rect l="l" t="t" r="r" b="b"/>
              <a:pathLst>
                <a:path w="12010" h="23210" extrusionOk="0">
                  <a:moveTo>
                    <a:pt x="3536" y="1"/>
                  </a:moveTo>
                  <a:cubicBezTo>
                    <a:pt x="3169" y="1068"/>
                    <a:pt x="2636" y="2102"/>
                    <a:pt x="2002" y="3036"/>
                  </a:cubicBezTo>
                  <a:lnTo>
                    <a:pt x="3736" y="6973"/>
                  </a:lnTo>
                  <a:cubicBezTo>
                    <a:pt x="3570" y="7239"/>
                    <a:pt x="2235" y="9208"/>
                    <a:pt x="1668" y="11009"/>
                  </a:cubicBezTo>
                  <a:cubicBezTo>
                    <a:pt x="668" y="14244"/>
                    <a:pt x="101" y="17580"/>
                    <a:pt x="0" y="20949"/>
                  </a:cubicBezTo>
                  <a:cubicBezTo>
                    <a:pt x="1257" y="22449"/>
                    <a:pt x="4015" y="23210"/>
                    <a:pt x="6839" y="23210"/>
                  </a:cubicBezTo>
                  <a:cubicBezTo>
                    <a:pt x="8664" y="23210"/>
                    <a:pt x="10516" y="22892"/>
                    <a:pt x="12009" y="22250"/>
                  </a:cubicBezTo>
                  <a:lnTo>
                    <a:pt x="12009" y="22250"/>
                  </a:lnTo>
                  <a:cubicBezTo>
                    <a:pt x="11993" y="22250"/>
                    <a:pt x="10427" y="22548"/>
                    <a:pt x="8516" y="22548"/>
                  </a:cubicBezTo>
                  <a:cubicBezTo>
                    <a:pt x="6433" y="22548"/>
                    <a:pt x="3942" y="22194"/>
                    <a:pt x="2602" y="20716"/>
                  </a:cubicBezTo>
                  <a:cubicBezTo>
                    <a:pt x="67" y="17914"/>
                    <a:pt x="2736" y="10742"/>
                    <a:pt x="3570" y="9208"/>
                  </a:cubicBezTo>
                  <a:cubicBezTo>
                    <a:pt x="4370" y="7673"/>
                    <a:pt x="5571" y="7406"/>
                    <a:pt x="4904" y="6772"/>
                  </a:cubicBezTo>
                  <a:cubicBezTo>
                    <a:pt x="4237" y="6105"/>
                    <a:pt x="3603" y="4871"/>
                    <a:pt x="3837" y="3870"/>
                  </a:cubicBezTo>
                  <a:cubicBezTo>
                    <a:pt x="4037" y="2603"/>
                    <a:pt x="4170" y="1335"/>
                    <a:pt x="4237" y="68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076;p75">
              <a:extLst>
                <a:ext uri="{FF2B5EF4-FFF2-40B4-BE49-F238E27FC236}">
                  <a16:creationId xmlns:a16="http://schemas.microsoft.com/office/drawing/2014/main" id="{08D6D6E8-A203-4271-AE1E-9B15125995F9}"/>
                </a:ext>
              </a:extLst>
            </p:cNvPr>
            <p:cNvSpPr/>
            <p:nvPr/>
          </p:nvSpPr>
          <p:spPr>
            <a:xfrm>
              <a:off x="3747850" y="1744150"/>
              <a:ext cx="296075" cy="285275"/>
            </a:xfrm>
            <a:custGeom>
              <a:avLst/>
              <a:gdLst/>
              <a:ahLst/>
              <a:cxnLst/>
              <a:rect l="l" t="t" r="r" b="b"/>
              <a:pathLst>
                <a:path w="11843" h="11411" extrusionOk="0">
                  <a:moveTo>
                    <a:pt x="5278" y="1"/>
                  </a:moveTo>
                  <a:cubicBezTo>
                    <a:pt x="5242" y="1"/>
                    <a:pt x="5207" y="1"/>
                    <a:pt x="5171" y="2"/>
                  </a:cubicBezTo>
                  <a:cubicBezTo>
                    <a:pt x="2269" y="69"/>
                    <a:pt x="0" y="2504"/>
                    <a:pt x="100" y="5406"/>
                  </a:cubicBezTo>
                  <a:lnTo>
                    <a:pt x="100" y="5573"/>
                  </a:lnTo>
                  <a:cubicBezTo>
                    <a:pt x="100" y="7541"/>
                    <a:pt x="1335" y="9309"/>
                    <a:pt x="3203" y="9976"/>
                  </a:cubicBezTo>
                  <a:cubicBezTo>
                    <a:pt x="3436" y="10476"/>
                    <a:pt x="3903" y="11310"/>
                    <a:pt x="4370" y="11410"/>
                  </a:cubicBezTo>
                  <a:lnTo>
                    <a:pt x="4370" y="10710"/>
                  </a:lnTo>
                  <a:cubicBezTo>
                    <a:pt x="5004" y="11043"/>
                    <a:pt x="5738" y="11210"/>
                    <a:pt x="6438" y="11210"/>
                  </a:cubicBezTo>
                  <a:lnTo>
                    <a:pt x="7272" y="11210"/>
                  </a:lnTo>
                  <a:cubicBezTo>
                    <a:pt x="9807" y="11210"/>
                    <a:pt x="11842" y="9175"/>
                    <a:pt x="11842" y="6674"/>
                  </a:cubicBezTo>
                  <a:lnTo>
                    <a:pt x="11842" y="6373"/>
                  </a:lnTo>
                  <a:cubicBezTo>
                    <a:pt x="11842" y="4472"/>
                    <a:pt x="10775" y="2737"/>
                    <a:pt x="9107" y="1837"/>
                  </a:cubicBezTo>
                  <a:cubicBezTo>
                    <a:pt x="8163" y="665"/>
                    <a:pt x="6742" y="1"/>
                    <a:pt x="5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077;p75">
              <a:extLst>
                <a:ext uri="{FF2B5EF4-FFF2-40B4-BE49-F238E27FC236}">
                  <a16:creationId xmlns:a16="http://schemas.microsoft.com/office/drawing/2014/main" id="{B97DAFE9-37BD-4B7B-9213-D9404A983A51}"/>
                </a:ext>
              </a:extLst>
            </p:cNvPr>
            <p:cNvSpPr/>
            <p:nvPr/>
          </p:nvSpPr>
          <p:spPr>
            <a:xfrm>
              <a:off x="3826225" y="1778175"/>
              <a:ext cx="149300" cy="121975"/>
            </a:xfrm>
            <a:custGeom>
              <a:avLst/>
              <a:gdLst/>
              <a:ahLst/>
              <a:cxnLst/>
              <a:rect l="l" t="t" r="r" b="b"/>
              <a:pathLst>
                <a:path w="5972" h="4879" extrusionOk="0">
                  <a:moveTo>
                    <a:pt x="4434" y="0"/>
                  </a:moveTo>
                  <a:cubicBezTo>
                    <a:pt x="3664" y="0"/>
                    <a:pt x="2686" y="256"/>
                    <a:pt x="1669" y="1076"/>
                  </a:cubicBezTo>
                  <a:cubicBezTo>
                    <a:pt x="1" y="2444"/>
                    <a:pt x="201" y="4879"/>
                    <a:pt x="201" y="4879"/>
                  </a:cubicBezTo>
                  <a:cubicBezTo>
                    <a:pt x="501" y="2844"/>
                    <a:pt x="1869" y="1243"/>
                    <a:pt x="3403" y="676"/>
                  </a:cubicBezTo>
                  <a:cubicBezTo>
                    <a:pt x="4123" y="431"/>
                    <a:pt x="4716" y="362"/>
                    <a:pt x="5151" y="362"/>
                  </a:cubicBezTo>
                  <a:cubicBezTo>
                    <a:pt x="5663" y="362"/>
                    <a:pt x="5954" y="458"/>
                    <a:pt x="5972" y="476"/>
                  </a:cubicBezTo>
                  <a:cubicBezTo>
                    <a:pt x="5802" y="272"/>
                    <a:pt x="5228" y="0"/>
                    <a:pt x="4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078;p75">
              <a:extLst>
                <a:ext uri="{FF2B5EF4-FFF2-40B4-BE49-F238E27FC236}">
                  <a16:creationId xmlns:a16="http://schemas.microsoft.com/office/drawing/2014/main" id="{89A11628-729C-4561-AEFC-1E0BA2C3B261}"/>
                </a:ext>
              </a:extLst>
            </p:cNvPr>
            <p:cNvSpPr/>
            <p:nvPr/>
          </p:nvSpPr>
          <p:spPr>
            <a:xfrm>
              <a:off x="3805400" y="1849275"/>
              <a:ext cx="216000" cy="302400"/>
            </a:xfrm>
            <a:custGeom>
              <a:avLst/>
              <a:gdLst/>
              <a:ahLst/>
              <a:cxnLst/>
              <a:rect l="l" t="t" r="r" b="b"/>
              <a:pathLst>
                <a:path w="8640" h="12096" extrusionOk="0">
                  <a:moveTo>
                    <a:pt x="7472" y="0"/>
                  </a:moveTo>
                  <a:cubicBezTo>
                    <a:pt x="7339" y="1334"/>
                    <a:pt x="6538" y="2535"/>
                    <a:pt x="5371" y="3202"/>
                  </a:cubicBezTo>
                  <a:cubicBezTo>
                    <a:pt x="4403" y="3736"/>
                    <a:pt x="3336" y="4070"/>
                    <a:pt x="2235" y="4136"/>
                  </a:cubicBezTo>
                  <a:cubicBezTo>
                    <a:pt x="2055" y="3716"/>
                    <a:pt x="1659" y="3488"/>
                    <a:pt x="1255" y="3488"/>
                  </a:cubicBezTo>
                  <a:cubicBezTo>
                    <a:pt x="986" y="3488"/>
                    <a:pt x="714" y="3589"/>
                    <a:pt x="500" y="3803"/>
                  </a:cubicBezTo>
                  <a:cubicBezTo>
                    <a:pt x="0" y="4303"/>
                    <a:pt x="200" y="5271"/>
                    <a:pt x="834" y="5838"/>
                  </a:cubicBezTo>
                  <a:cubicBezTo>
                    <a:pt x="1163" y="6138"/>
                    <a:pt x="1436" y="6224"/>
                    <a:pt x="1642" y="6224"/>
                  </a:cubicBezTo>
                  <a:cubicBezTo>
                    <a:pt x="1916" y="6224"/>
                    <a:pt x="2068" y="6071"/>
                    <a:pt x="2068" y="6071"/>
                  </a:cubicBezTo>
                  <a:lnTo>
                    <a:pt x="2102" y="9807"/>
                  </a:lnTo>
                  <a:cubicBezTo>
                    <a:pt x="2569" y="10541"/>
                    <a:pt x="3202" y="11175"/>
                    <a:pt x="3869" y="11709"/>
                  </a:cubicBezTo>
                  <a:cubicBezTo>
                    <a:pt x="4257" y="11980"/>
                    <a:pt x="4749" y="12096"/>
                    <a:pt x="5211" y="12096"/>
                  </a:cubicBezTo>
                  <a:cubicBezTo>
                    <a:pt x="5942" y="12096"/>
                    <a:pt x="6597" y="11804"/>
                    <a:pt x="6638" y="11375"/>
                  </a:cubicBezTo>
                  <a:cubicBezTo>
                    <a:pt x="6738" y="10641"/>
                    <a:pt x="5404" y="9307"/>
                    <a:pt x="5404" y="9307"/>
                  </a:cubicBezTo>
                  <a:lnTo>
                    <a:pt x="5404" y="7973"/>
                  </a:lnTo>
                  <a:cubicBezTo>
                    <a:pt x="5885" y="8056"/>
                    <a:pt x="6365" y="8127"/>
                    <a:pt x="6756" y="8127"/>
                  </a:cubicBezTo>
                  <a:cubicBezTo>
                    <a:pt x="6988" y="8127"/>
                    <a:pt x="7189" y="8102"/>
                    <a:pt x="7339" y="8039"/>
                  </a:cubicBezTo>
                  <a:cubicBezTo>
                    <a:pt x="7772" y="7839"/>
                    <a:pt x="8539" y="7205"/>
                    <a:pt x="8606" y="4603"/>
                  </a:cubicBezTo>
                  <a:cubicBezTo>
                    <a:pt x="8640" y="1535"/>
                    <a:pt x="7972" y="500"/>
                    <a:pt x="747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079;p75">
              <a:extLst>
                <a:ext uri="{FF2B5EF4-FFF2-40B4-BE49-F238E27FC236}">
                  <a16:creationId xmlns:a16="http://schemas.microsoft.com/office/drawing/2014/main" id="{A338ECAE-91A9-4A6D-A5D2-7DE85CBF4974}"/>
                </a:ext>
              </a:extLst>
            </p:cNvPr>
            <p:cNvSpPr/>
            <p:nvPr/>
          </p:nvSpPr>
          <p:spPr>
            <a:xfrm>
              <a:off x="3990525" y="1935775"/>
              <a:ext cx="16300" cy="16100"/>
            </a:xfrm>
            <a:custGeom>
              <a:avLst/>
              <a:gdLst/>
              <a:ahLst/>
              <a:cxnLst/>
              <a:rect l="l" t="t" r="r" b="b"/>
              <a:pathLst>
                <a:path w="652" h="644" extrusionOk="0">
                  <a:moveTo>
                    <a:pt x="329" y="0"/>
                  </a:moveTo>
                  <a:cubicBezTo>
                    <a:pt x="180" y="0"/>
                    <a:pt x="34" y="101"/>
                    <a:pt x="34" y="310"/>
                  </a:cubicBezTo>
                  <a:cubicBezTo>
                    <a:pt x="0" y="476"/>
                    <a:pt x="134" y="643"/>
                    <a:pt x="301" y="643"/>
                  </a:cubicBezTo>
                  <a:cubicBezTo>
                    <a:pt x="501" y="643"/>
                    <a:pt x="634" y="510"/>
                    <a:pt x="634" y="343"/>
                  </a:cubicBezTo>
                  <a:cubicBezTo>
                    <a:pt x="651" y="118"/>
                    <a:pt x="489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080;p75">
              <a:extLst>
                <a:ext uri="{FF2B5EF4-FFF2-40B4-BE49-F238E27FC236}">
                  <a16:creationId xmlns:a16="http://schemas.microsoft.com/office/drawing/2014/main" id="{052874EE-2175-45D6-8E6F-563CFE44B1E7}"/>
                </a:ext>
              </a:extLst>
            </p:cNvPr>
            <p:cNvSpPr/>
            <p:nvPr/>
          </p:nvSpPr>
          <p:spPr>
            <a:xfrm>
              <a:off x="3924650" y="1937775"/>
              <a:ext cx="15850" cy="15750"/>
            </a:xfrm>
            <a:custGeom>
              <a:avLst/>
              <a:gdLst/>
              <a:ahLst/>
              <a:cxnLst/>
              <a:rect l="l" t="t" r="r" b="b"/>
              <a:pathLst>
                <a:path w="634" h="630" extrusionOk="0">
                  <a:moveTo>
                    <a:pt x="308" y="0"/>
                  </a:moveTo>
                  <a:cubicBezTo>
                    <a:pt x="152" y="0"/>
                    <a:pt x="0" y="100"/>
                    <a:pt x="0" y="296"/>
                  </a:cubicBezTo>
                  <a:cubicBezTo>
                    <a:pt x="0" y="463"/>
                    <a:pt x="100" y="630"/>
                    <a:pt x="300" y="630"/>
                  </a:cubicBezTo>
                  <a:cubicBezTo>
                    <a:pt x="467" y="630"/>
                    <a:pt x="601" y="496"/>
                    <a:pt x="634" y="330"/>
                  </a:cubicBezTo>
                  <a:cubicBezTo>
                    <a:pt x="634" y="108"/>
                    <a:pt x="469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081;p75">
              <a:extLst>
                <a:ext uri="{FF2B5EF4-FFF2-40B4-BE49-F238E27FC236}">
                  <a16:creationId xmlns:a16="http://schemas.microsoft.com/office/drawing/2014/main" id="{521E3F75-0ADA-497B-B4EC-0FBF37DF8A8C}"/>
                </a:ext>
              </a:extLst>
            </p:cNvPr>
            <p:cNvSpPr/>
            <p:nvPr/>
          </p:nvSpPr>
          <p:spPr>
            <a:xfrm>
              <a:off x="3943825" y="2005200"/>
              <a:ext cx="20025" cy="13525"/>
            </a:xfrm>
            <a:custGeom>
              <a:avLst/>
              <a:gdLst/>
              <a:ahLst/>
              <a:cxnLst/>
              <a:rect l="l" t="t" r="r" b="b"/>
              <a:pathLst>
                <a:path w="801" h="541" extrusionOk="0">
                  <a:moveTo>
                    <a:pt x="67" y="1"/>
                  </a:moveTo>
                  <a:cubicBezTo>
                    <a:pt x="0" y="234"/>
                    <a:pt x="100" y="435"/>
                    <a:pt x="301" y="535"/>
                  </a:cubicBezTo>
                  <a:cubicBezTo>
                    <a:pt x="330" y="539"/>
                    <a:pt x="358" y="541"/>
                    <a:pt x="386" y="541"/>
                  </a:cubicBezTo>
                  <a:cubicBezTo>
                    <a:pt x="582" y="541"/>
                    <a:pt x="743" y="439"/>
                    <a:pt x="801" y="2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082;p75">
              <a:extLst>
                <a:ext uri="{FF2B5EF4-FFF2-40B4-BE49-F238E27FC236}">
                  <a16:creationId xmlns:a16="http://schemas.microsoft.com/office/drawing/2014/main" id="{0ED2D861-DB78-4326-84E8-6B225D32CC0E}"/>
                </a:ext>
              </a:extLst>
            </p:cNvPr>
            <p:cNvSpPr/>
            <p:nvPr/>
          </p:nvSpPr>
          <p:spPr>
            <a:xfrm>
              <a:off x="3996350" y="1905025"/>
              <a:ext cx="18375" cy="15975"/>
            </a:xfrm>
            <a:custGeom>
              <a:avLst/>
              <a:gdLst/>
              <a:ahLst/>
              <a:cxnLst/>
              <a:rect l="l" t="t" r="r" b="b"/>
              <a:pathLst>
                <a:path w="735" h="639" extrusionOk="0">
                  <a:moveTo>
                    <a:pt x="309" y="1"/>
                  </a:moveTo>
                  <a:cubicBezTo>
                    <a:pt x="181" y="1"/>
                    <a:pt x="64" y="66"/>
                    <a:pt x="1" y="172"/>
                  </a:cubicBezTo>
                  <a:lnTo>
                    <a:pt x="635" y="639"/>
                  </a:lnTo>
                  <a:cubicBezTo>
                    <a:pt x="735" y="439"/>
                    <a:pt x="701" y="205"/>
                    <a:pt x="535" y="72"/>
                  </a:cubicBezTo>
                  <a:cubicBezTo>
                    <a:pt x="461" y="23"/>
                    <a:pt x="383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083;p75">
              <a:extLst>
                <a:ext uri="{FF2B5EF4-FFF2-40B4-BE49-F238E27FC236}">
                  <a16:creationId xmlns:a16="http://schemas.microsoft.com/office/drawing/2014/main" id="{9751EA6B-1950-4F8C-B8F8-16E5A60FFF44}"/>
                </a:ext>
              </a:extLst>
            </p:cNvPr>
            <p:cNvSpPr/>
            <p:nvPr/>
          </p:nvSpPr>
          <p:spPr>
            <a:xfrm>
              <a:off x="3861250" y="1946000"/>
              <a:ext cx="14150" cy="26800"/>
            </a:xfrm>
            <a:custGeom>
              <a:avLst/>
              <a:gdLst/>
              <a:ahLst/>
              <a:cxnLst/>
              <a:rect l="l" t="t" r="r" b="b"/>
              <a:pathLst>
                <a:path w="566" h="1072" extrusionOk="0">
                  <a:moveTo>
                    <a:pt x="1" y="1"/>
                  </a:moveTo>
                  <a:lnTo>
                    <a:pt x="1" y="1068"/>
                  </a:lnTo>
                  <a:cubicBezTo>
                    <a:pt x="20" y="1070"/>
                    <a:pt x="39" y="1071"/>
                    <a:pt x="58" y="1071"/>
                  </a:cubicBezTo>
                  <a:cubicBezTo>
                    <a:pt x="334" y="1071"/>
                    <a:pt x="566" y="849"/>
                    <a:pt x="535" y="568"/>
                  </a:cubicBezTo>
                  <a:cubicBezTo>
                    <a:pt x="535" y="267"/>
                    <a:pt x="30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084;p75">
              <a:extLst>
                <a:ext uri="{FF2B5EF4-FFF2-40B4-BE49-F238E27FC236}">
                  <a16:creationId xmlns:a16="http://schemas.microsoft.com/office/drawing/2014/main" id="{AE40D410-E34F-4108-8C43-8519E7750644}"/>
                </a:ext>
              </a:extLst>
            </p:cNvPr>
            <p:cNvSpPr/>
            <p:nvPr/>
          </p:nvSpPr>
          <p:spPr>
            <a:xfrm>
              <a:off x="3966325" y="1937675"/>
              <a:ext cx="25050" cy="53375"/>
            </a:xfrm>
            <a:custGeom>
              <a:avLst/>
              <a:gdLst/>
              <a:ahLst/>
              <a:cxnLst/>
              <a:rect l="l" t="t" r="r" b="b"/>
              <a:pathLst>
                <a:path w="1002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002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085;p75">
              <a:extLst>
                <a:ext uri="{FF2B5EF4-FFF2-40B4-BE49-F238E27FC236}">
                  <a16:creationId xmlns:a16="http://schemas.microsoft.com/office/drawing/2014/main" id="{AED893E0-784F-4972-AD5F-DB8857C1F631}"/>
                </a:ext>
              </a:extLst>
            </p:cNvPr>
            <p:cNvSpPr/>
            <p:nvPr/>
          </p:nvSpPr>
          <p:spPr>
            <a:xfrm>
              <a:off x="3872100" y="2017725"/>
              <a:ext cx="68400" cy="44225"/>
            </a:xfrm>
            <a:custGeom>
              <a:avLst/>
              <a:gdLst/>
              <a:ahLst/>
              <a:cxnLst/>
              <a:rect l="l" t="t" r="r" b="b"/>
              <a:pathLst>
                <a:path w="2736" h="1769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301" y="634"/>
                    <a:pt x="601" y="868"/>
                  </a:cubicBezTo>
                  <a:cubicBezTo>
                    <a:pt x="1101" y="1301"/>
                    <a:pt x="2736" y="1768"/>
                    <a:pt x="2736" y="1768"/>
                  </a:cubicBezTo>
                  <a:lnTo>
                    <a:pt x="2736" y="1235"/>
                  </a:lnTo>
                  <a:cubicBezTo>
                    <a:pt x="1935" y="1134"/>
                    <a:pt x="267" y="667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086;p75">
              <a:extLst>
                <a:ext uri="{FF2B5EF4-FFF2-40B4-BE49-F238E27FC236}">
                  <a16:creationId xmlns:a16="http://schemas.microsoft.com/office/drawing/2014/main" id="{95F6D157-3230-4F00-8EAC-A9E6F47E80B3}"/>
                </a:ext>
              </a:extLst>
            </p:cNvPr>
            <p:cNvSpPr/>
            <p:nvPr/>
          </p:nvSpPr>
          <p:spPr>
            <a:xfrm>
              <a:off x="3701150" y="2176175"/>
              <a:ext cx="193500" cy="534800"/>
            </a:xfrm>
            <a:custGeom>
              <a:avLst/>
              <a:gdLst/>
              <a:ahLst/>
              <a:cxnLst/>
              <a:rect l="l" t="t" r="r" b="b"/>
              <a:pathLst>
                <a:path w="7740" h="21392" extrusionOk="0">
                  <a:moveTo>
                    <a:pt x="2135" y="0"/>
                  </a:moveTo>
                  <a:cubicBezTo>
                    <a:pt x="1535" y="2135"/>
                    <a:pt x="0" y="8940"/>
                    <a:pt x="134" y="9640"/>
                  </a:cubicBezTo>
                  <a:cubicBezTo>
                    <a:pt x="467" y="11208"/>
                    <a:pt x="834" y="13076"/>
                    <a:pt x="1501" y="15411"/>
                  </a:cubicBezTo>
                  <a:cubicBezTo>
                    <a:pt x="1802" y="16379"/>
                    <a:pt x="2202" y="17479"/>
                    <a:pt x="2536" y="18213"/>
                  </a:cubicBezTo>
                  <a:cubicBezTo>
                    <a:pt x="3537" y="20653"/>
                    <a:pt x="4479" y="21392"/>
                    <a:pt x="5610" y="21392"/>
                  </a:cubicBezTo>
                  <a:cubicBezTo>
                    <a:pt x="5685" y="21392"/>
                    <a:pt x="5761" y="21388"/>
                    <a:pt x="5838" y="21382"/>
                  </a:cubicBezTo>
                  <a:cubicBezTo>
                    <a:pt x="7739" y="21249"/>
                    <a:pt x="7639" y="20548"/>
                    <a:pt x="6638" y="19447"/>
                  </a:cubicBezTo>
                  <a:cubicBezTo>
                    <a:pt x="6171" y="18947"/>
                    <a:pt x="5805" y="18413"/>
                    <a:pt x="5538" y="17813"/>
                  </a:cubicBezTo>
                  <a:lnTo>
                    <a:pt x="5538" y="17813"/>
                  </a:lnTo>
                  <a:cubicBezTo>
                    <a:pt x="5838" y="17980"/>
                    <a:pt x="6171" y="18146"/>
                    <a:pt x="6505" y="18247"/>
                  </a:cubicBezTo>
                  <a:cubicBezTo>
                    <a:pt x="6584" y="18278"/>
                    <a:pt x="6666" y="18293"/>
                    <a:pt x="6745" y="18293"/>
                  </a:cubicBezTo>
                  <a:cubicBezTo>
                    <a:pt x="7000" y="18293"/>
                    <a:pt x="7237" y="18142"/>
                    <a:pt x="7339" y="17913"/>
                  </a:cubicBezTo>
                  <a:cubicBezTo>
                    <a:pt x="7406" y="17780"/>
                    <a:pt x="7039" y="17679"/>
                    <a:pt x="6605" y="17279"/>
                  </a:cubicBezTo>
                  <a:cubicBezTo>
                    <a:pt x="6171" y="16779"/>
                    <a:pt x="5638" y="16345"/>
                    <a:pt x="5071" y="16012"/>
                  </a:cubicBezTo>
                  <a:cubicBezTo>
                    <a:pt x="4804" y="15845"/>
                    <a:pt x="4604" y="15611"/>
                    <a:pt x="4470" y="15344"/>
                  </a:cubicBezTo>
                  <a:cubicBezTo>
                    <a:pt x="3903" y="13543"/>
                    <a:pt x="3436" y="11675"/>
                    <a:pt x="3136" y="9807"/>
                  </a:cubicBezTo>
                  <a:lnTo>
                    <a:pt x="4770" y="3102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087;p75">
              <a:extLst>
                <a:ext uri="{FF2B5EF4-FFF2-40B4-BE49-F238E27FC236}">
                  <a16:creationId xmlns:a16="http://schemas.microsoft.com/office/drawing/2014/main" id="{19BAC9B2-9D8A-4E68-900B-708115F9732C}"/>
                </a:ext>
              </a:extLst>
            </p:cNvPr>
            <p:cNvSpPr/>
            <p:nvPr/>
          </p:nvSpPr>
          <p:spPr>
            <a:xfrm>
              <a:off x="3731175" y="2096100"/>
              <a:ext cx="130100" cy="197325"/>
            </a:xfrm>
            <a:custGeom>
              <a:avLst/>
              <a:gdLst/>
              <a:ahLst/>
              <a:cxnLst/>
              <a:rect l="l" t="t" r="r" b="b"/>
              <a:pathLst>
                <a:path w="5204" h="7893" extrusionOk="0">
                  <a:moveTo>
                    <a:pt x="4070" y="1"/>
                  </a:moveTo>
                  <a:cubicBezTo>
                    <a:pt x="2035" y="334"/>
                    <a:pt x="1501" y="1302"/>
                    <a:pt x="934" y="3203"/>
                  </a:cubicBezTo>
                  <a:cubicBezTo>
                    <a:pt x="467" y="4804"/>
                    <a:pt x="0" y="6639"/>
                    <a:pt x="0" y="6639"/>
                  </a:cubicBezTo>
                  <a:cubicBezTo>
                    <a:pt x="433" y="7216"/>
                    <a:pt x="2038" y="7892"/>
                    <a:pt x="3090" y="7892"/>
                  </a:cubicBezTo>
                  <a:cubicBezTo>
                    <a:pt x="3254" y="7892"/>
                    <a:pt x="3405" y="7876"/>
                    <a:pt x="3536" y="7840"/>
                  </a:cubicBezTo>
                  <a:lnTo>
                    <a:pt x="4470" y="4371"/>
                  </a:lnTo>
                  <a:cubicBezTo>
                    <a:pt x="5204" y="2703"/>
                    <a:pt x="4837" y="735"/>
                    <a:pt x="40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088;p75">
              <a:extLst>
                <a:ext uri="{FF2B5EF4-FFF2-40B4-BE49-F238E27FC236}">
                  <a16:creationId xmlns:a16="http://schemas.microsoft.com/office/drawing/2014/main" id="{B097018D-1E38-4B7F-905F-F37E75674801}"/>
                </a:ext>
              </a:extLst>
            </p:cNvPr>
            <p:cNvSpPr/>
            <p:nvPr/>
          </p:nvSpPr>
          <p:spPr>
            <a:xfrm>
              <a:off x="3737850" y="2081925"/>
              <a:ext cx="362775" cy="667025"/>
            </a:xfrm>
            <a:custGeom>
              <a:avLst/>
              <a:gdLst/>
              <a:ahLst/>
              <a:cxnLst/>
              <a:rect l="l" t="t" r="r" b="b"/>
              <a:pathLst>
                <a:path w="14511" h="26681" extrusionOk="0">
                  <a:moveTo>
                    <a:pt x="8073" y="1"/>
                  </a:moveTo>
                  <a:lnTo>
                    <a:pt x="4804" y="368"/>
                  </a:lnTo>
                  <a:lnTo>
                    <a:pt x="3769" y="568"/>
                  </a:lnTo>
                  <a:cubicBezTo>
                    <a:pt x="4337" y="3370"/>
                    <a:pt x="2002" y="6505"/>
                    <a:pt x="2002" y="6505"/>
                  </a:cubicBezTo>
                  <a:lnTo>
                    <a:pt x="3736" y="10442"/>
                  </a:lnTo>
                  <a:cubicBezTo>
                    <a:pt x="3569" y="10742"/>
                    <a:pt x="2235" y="12677"/>
                    <a:pt x="1668" y="14478"/>
                  </a:cubicBezTo>
                  <a:cubicBezTo>
                    <a:pt x="667" y="17713"/>
                    <a:pt x="134" y="21049"/>
                    <a:pt x="0" y="24418"/>
                  </a:cubicBezTo>
                  <a:cubicBezTo>
                    <a:pt x="1265" y="25921"/>
                    <a:pt x="4030" y="26681"/>
                    <a:pt x="6855" y="26681"/>
                  </a:cubicBezTo>
                  <a:cubicBezTo>
                    <a:pt x="9988" y="26681"/>
                    <a:pt x="13195" y="25746"/>
                    <a:pt x="14510" y="23851"/>
                  </a:cubicBezTo>
                  <a:cubicBezTo>
                    <a:pt x="14510" y="23851"/>
                    <a:pt x="13576" y="16212"/>
                    <a:pt x="11275" y="10342"/>
                  </a:cubicBezTo>
                  <a:lnTo>
                    <a:pt x="11742" y="7640"/>
                  </a:lnTo>
                  <a:cubicBezTo>
                    <a:pt x="13143" y="6005"/>
                    <a:pt x="12542" y="4604"/>
                    <a:pt x="12109" y="3804"/>
                  </a:cubicBezTo>
                  <a:cubicBezTo>
                    <a:pt x="11442" y="2403"/>
                    <a:pt x="10508" y="1102"/>
                    <a:pt x="9340" y="68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251;p41">
            <a:extLst>
              <a:ext uri="{FF2B5EF4-FFF2-40B4-BE49-F238E27FC236}">
                <a16:creationId xmlns:a16="http://schemas.microsoft.com/office/drawing/2014/main" id="{DD2E7CF2-B291-1810-7D76-84FE3939C7C2}"/>
              </a:ext>
            </a:extLst>
          </p:cNvPr>
          <p:cNvGrpSpPr/>
          <p:nvPr/>
        </p:nvGrpSpPr>
        <p:grpSpPr>
          <a:xfrm>
            <a:off x="5670068" y="1798394"/>
            <a:ext cx="3200315" cy="3074872"/>
            <a:chOff x="1380325" y="456475"/>
            <a:chExt cx="4827625" cy="4811100"/>
          </a:xfrm>
        </p:grpSpPr>
        <p:sp>
          <p:nvSpPr>
            <p:cNvPr id="765" name="Google Shape;252;p41">
              <a:extLst>
                <a:ext uri="{FF2B5EF4-FFF2-40B4-BE49-F238E27FC236}">
                  <a16:creationId xmlns:a16="http://schemas.microsoft.com/office/drawing/2014/main" id="{F20BD094-711F-CFED-D0F1-49CC318E2EC4}"/>
                </a:ext>
              </a:extLst>
            </p:cNvPr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53;p41">
              <a:extLst>
                <a:ext uri="{FF2B5EF4-FFF2-40B4-BE49-F238E27FC236}">
                  <a16:creationId xmlns:a16="http://schemas.microsoft.com/office/drawing/2014/main" id="{8537EF71-DD6D-9A88-306B-F750AEA975A7}"/>
                </a:ext>
              </a:extLst>
            </p:cNvPr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54;p41">
              <a:extLst>
                <a:ext uri="{FF2B5EF4-FFF2-40B4-BE49-F238E27FC236}">
                  <a16:creationId xmlns:a16="http://schemas.microsoft.com/office/drawing/2014/main" id="{C8BBFE83-F3F5-5988-4724-0B7E694BE9F3}"/>
                </a:ext>
              </a:extLst>
            </p:cNvPr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55;p41">
              <a:extLst>
                <a:ext uri="{FF2B5EF4-FFF2-40B4-BE49-F238E27FC236}">
                  <a16:creationId xmlns:a16="http://schemas.microsoft.com/office/drawing/2014/main" id="{3A6285DD-B96F-BCB3-1C62-BBDF5E0509FF}"/>
                </a:ext>
              </a:extLst>
            </p:cNvPr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56;p41">
              <a:extLst>
                <a:ext uri="{FF2B5EF4-FFF2-40B4-BE49-F238E27FC236}">
                  <a16:creationId xmlns:a16="http://schemas.microsoft.com/office/drawing/2014/main" id="{57604995-2EB8-0F22-FA4C-497FACF05192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57;p41">
              <a:extLst>
                <a:ext uri="{FF2B5EF4-FFF2-40B4-BE49-F238E27FC236}">
                  <a16:creationId xmlns:a16="http://schemas.microsoft.com/office/drawing/2014/main" id="{E99D0125-6D2F-5DDD-BCD7-679451700D15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58;p41">
              <a:extLst>
                <a:ext uri="{FF2B5EF4-FFF2-40B4-BE49-F238E27FC236}">
                  <a16:creationId xmlns:a16="http://schemas.microsoft.com/office/drawing/2014/main" id="{7D4B81FC-98FF-7D71-D128-3F72F4932140}"/>
                </a:ext>
              </a:extLst>
            </p:cNvPr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59;p41">
              <a:extLst>
                <a:ext uri="{FF2B5EF4-FFF2-40B4-BE49-F238E27FC236}">
                  <a16:creationId xmlns:a16="http://schemas.microsoft.com/office/drawing/2014/main" id="{8683F56D-E150-F925-C822-10F76360DDCC}"/>
                </a:ext>
              </a:extLst>
            </p:cNvPr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60;p41">
              <a:extLst>
                <a:ext uri="{FF2B5EF4-FFF2-40B4-BE49-F238E27FC236}">
                  <a16:creationId xmlns:a16="http://schemas.microsoft.com/office/drawing/2014/main" id="{85ABB610-17ED-DCFA-8C52-36CCA4EDADA5}"/>
                </a:ext>
              </a:extLst>
            </p:cNvPr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61;p41">
              <a:extLst>
                <a:ext uri="{FF2B5EF4-FFF2-40B4-BE49-F238E27FC236}">
                  <a16:creationId xmlns:a16="http://schemas.microsoft.com/office/drawing/2014/main" id="{4C9220C9-2905-35E9-7534-3C15DBFA1653}"/>
                </a:ext>
              </a:extLst>
            </p:cNvPr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62;p41">
              <a:extLst>
                <a:ext uri="{FF2B5EF4-FFF2-40B4-BE49-F238E27FC236}">
                  <a16:creationId xmlns:a16="http://schemas.microsoft.com/office/drawing/2014/main" id="{DCE35927-7D0C-183A-63F6-16F63546C869}"/>
                </a:ext>
              </a:extLst>
            </p:cNvPr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63;p41">
              <a:extLst>
                <a:ext uri="{FF2B5EF4-FFF2-40B4-BE49-F238E27FC236}">
                  <a16:creationId xmlns:a16="http://schemas.microsoft.com/office/drawing/2014/main" id="{E9CA459F-4D5C-04A4-E3CF-6EB919C53362}"/>
                </a:ext>
              </a:extLst>
            </p:cNvPr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64;p41">
              <a:extLst>
                <a:ext uri="{FF2B5EF4-FFF2-40B4-BE49-F238E27FC236}">
                  <a16:creationId xmlns:a16="http://schemas.microsoft.com/office/drawing/2014/main" id="{8E67D6F5-AF5C-F427-49BB-ADC95CA63457}"/>
                </a:ext>
              </a:extLst>
            </p:cNvPr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65;p41">
              <a:extLst>
                <a:ext uri="{FF2B5EF4-FFF2-40B4-BE49-F238E27FC236}">
                  <a16:creationId xmlns:a16="http://schemas.microsoft.com/office/drawing/2014/main" id="{2D9B5C09-6CC9-A70D-C14A-F9DA857D45FA}"/>
                </a:ext>
              </a:extLst>
            </p:cNvPr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66;p41">
              <a:extLst>
                <a:ext uri="{FF2B5EF4-FFF2-40B4-BE49-F238E27FC236}">
                  <a16:creationId xmlns:a16="http://schemas.microsoft.com/office/drawing/2014/main" id="{7565AE91-9F31-3BE3-3EA5-C46C62180C17}"/>
                </a:ext>
              </a:extLst>
            </p:cNvPr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67;p41">
              <a:extLst>
                <a:ext uri="{FF2B5EF4-FFF2-40B4-BE49-F238E27FC236}">
                  <a16:creationId xmlns:a16="http://schemas.microsoft.com/office/drawing/2014/main" id="{82633BC8-36F3-8E4C-4C0E-467EE0E30E3A}"/>
                </a:ext>
              </a:extLst>
            </p:cNvPr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68;p41">
              <a:extLst>
                <a:ext uri="{FF2B5EF4-FFF2-40B4-BE49-F238E27FC236}">
                  <a16:creationId xmlns:a16="http://schemas.microsoft.com/office/drawing/2014/main" id="{C73CF321-CC89-3D8E-F1D4-A5A49FC9659F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69;p41">
              <a:extLst>
                <a:ext uri="{FF2B5EF4-FFF2-40B4-BE49-F238E27FC236}">
                  <a16:creationId xmlns:a16="http://schemas.microsoft.com/office/drawing/2014/main" id="{681F75C5-32F9-4379-D748-6C349973CC3C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70;p41">
              <a:extLst>
                <a:ext uri="{FF2B5EF4-FFF2-40B4-BE49-F238E27FC236}">
                  <a16:creationId xmlns:a16="http://schemas.microsoft.com/office/drawing/2014/main" id="{878911C7-CBF1-A477-2FD3-2352B7D1DF33}"/>
                </a:ext>
              </a:extLst>
            </p:cNvPr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71;p41">
              <a:extLst>
                <a:ext uri="{FF2B5EF4-FFF2-40B4-BE49-F238E27FC236}">
                  <a16:creationId xmlns:a16="http://schemas.microsoft.com/office/drawing/2014/main" id="{218C2838-A958-DCEB-6B17-E96037EC13C5}"/>
                </a:ext>
              </a:extLst>
            </p:cNvPr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72;p41">
              <a:extLst>
                <a:ext uri="{FF2B5EF4-FFF2-40B4-BE49-F238E27FC236}">
                  <a16:creationId xmlns:a16="http://schemas.microsoft.com/office/drawing/2014/main" id="{4BB43863-D1C9-8AA6-4F21-096BD5EFFEB2}"/>
                </a:ext>
              </a:extLst>
            </p:cNvPr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73;p41">
              <a:extLst>
                <a:ext uri="{FF2B5EF4-FFF2-40B4-BE49-F238E27FC236}">
                  <a16:creationId xmlns:a16="http://schemas.microsoft.com/office/drawing/2014/main" id="{D42169D5-BAED-3F96-32D6-871DBA37C9C8}"/>
                </a:ext>
              </a:extLst>
            </p:cNvPr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74;p41">
              <a:extLst>
                <a:ext uri="{FF2B5EF4-FFF2-40B4-BE49-F238E27FC236}">
                  <a16:creationId xmlns:a16="http://schemas.microsoft.com/office/drawing/2014/main" id="{C75B4E8F-C1D6-A1BD-6A81-89B90C5099EF}"/>
                </a:ext>
              </a:extLst>
            </p:cNvPr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75;p41">
              <a:extLst>
                <a:ext uri="{FF2B5EF4-FFF2-40B4-BE49-F238E27FC236}">
                  <a16:creationId xmlns:a16="http://schemas.microsoft.com/office/drawing/2014/main" id="{711F33CC-321D-7EAD-2F79-9233178F05D0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76;p41">
              <a:extLst>
                <a:ext uri="{FF2B5EF4-FFF2-40B4-BE49-F238E27FC236}">
                  <a16:creationId xmlns:a16="http://schemas.microsoft.com/office/drawing/2014/main" id="{FF95877D-9F56-DCCA-08E3-94427B15BCF0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77;p41">
              <a:extLst>
                <a:ext uri="{FF2B5EF4-FFF2-40B4-BE49-F238E27FC236}">
                  <a16:creationId xmlns:a16="http://schemas.microsoft.com/office/drawing/2014/main" id="{2CCD09D4-89A8-8F44-F8D6-7412A4D59F5D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78;p41">
              <a:extLst>
                <a:ext uri="{FF2B5EF4-FFF2-40B4-BE49-F238E27FC236}">
                  <a16:creationId xmlns:a16="http://schemas.microsoft.com/office/drawing/2014/main" id="{7EC168D2-4065-018C-EB02-61DA5BDFBA24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79;p41">
              <a:extLst>
                <a:ext uri="{FF2B5EF4-FFF2-40B4-BE49-F238E27FC236}">
                  <a16:creationId xmlns:a16="http://schemas.microsoft.com/office/drawing/2014/main" id="{C99F96C7-8C29-29F6-125D-D14B28004BC2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80;p41">
              <a:extLst>
                <a:ext uri="{FF2B5EF4-FFF2-40B4-BE49-F238E27FC236}">
                  <a16:creationId xmlns:a16="http://schemas.microsoft.com/office/drawing/2014/main" id="{5547659D-2371-5D02-B93E-FAB31A474334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81;p41">
              <a:extLst>
                <a:ext uri="{FF2B5EF4-FFF2-40B4-BE49-F238E27FC236}">
                  <a16:creationId xmlns:a16="http://schemas.microsoft.com/office/drawing/2014/main" id="{23FAB5EE-9E4D-EBED-3AFD-A1416A1C100A}"/>
                </a:ext>
              </a:extLst>
            </p:cNvPr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82;p41">
              <a:extLst>
                <a:ext uri="{FF2B5EF4-FFF2-40B4-BE49-F238E27FC236}">
                  <a16:creationId xmlns:a16="http://schemas.microsoft.com/office/drawing/2014/main" id="{40970763-30CE-B108-543E-23D781D8A65A}"/>
                </a:ext>
              </a:extLst>
            </p:cNvPr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83;p41">
              <a:extLst>
                <a:ext uri="{FF2B5EF4-FFF2-40B4-BE49-F238E27FC236}">
                  <a16:creationId xmlns:a16="http://schemas.microsoft.com/office/drawing/2014/main" id="{6E4BC79C-3D77-456F-4D2B-6BC51621FF9B}"/>
                </a:ext>
              </a:extLst>
            </p:cNvPr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84;p41">
              <a:extLst>
                <a:ext uri="{FF2B5EF4-FFF2-40B4-BE49-F238E27FC236}">
                  <a16:creationId xmlns:a16="http://schemas.microsoft.com/office/drawing/2014/main" id="{F4969339-9BF7-369C-EA50-867D496AC17E}"/>
                </a:ext>
              </a:extLst>
            </p:cNvPr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85;p41">
              <a:extLst>
                <a:ext uri="{FF2B5EF4-FFF2-40B4-BE49-F238E27FC236}">
                  <a16:creationId xmlns:a16="http://schemas.microsoft.com/office/drawing/2014/main" id="{F51FB014-1978-6A4E-351C-34FE93D62A3D}"/>
                </a:ext>
              </a:extLst>
            </p:cNvPr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86;p41">
              <a:extLst>
                <a:ext uri="{FF2B5EF4-FFF2-40B4-BE49-F238E27FC236}">
                  <a16:creationId xmlns:a16="http://schemas.microsoft.com/office/drawing/2014/main" id="{7E3FE39F-DB7A-4A4A-02BC-0B012879B1B8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87;p41">
              <a:extLst>
                <a:ext uri="{FF2B5EF4-FFF2-40B4-BE49-F238E27FC236}">
                  <a16:creationId xmlns:a16="http://schemas.microsoft.com/office/drawing/2014/main" id="{E10346FD-39EB-F1E9-59D2-57110761FDA9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88;p41">
              <a:extLst>
                <a:ext uri="{FF2B5EF4-FFF2-40B4-BE49-F238E27FC236}">
                  <a16:creationId xmlns:a16="http://schemas.microsoft.com/office/drawing/2014/main" id="{8B473F4B-7252-37EF-B1B6-7CB0A39AEA69}"/>
                </a:ext>
              </a:extLst>
            </p:cNvPr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89;p41">
              <a:extLst>
                <a:ext uri="{FF2B5EF4-FFF2-40B4-BE49-F238E27FC236}">
                  <a16:creationId xmlns:a16="http://schemas.microsoft.com/office/drawing/2014/main" id="{384785F7-2196-632B-9B59-3D4AF589FB7E}"/>
                </a:ext>
              </a:extLst>
            </p:cNvPr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90;p41">
              <a:extLst>
                <a:ext uri="{FF2B5EF4-FFF2-40B4-BE49-F238E27FC236}">
                  <a16:creationId xmlns:a16="http://schemas.microsoft.com/office/drawing/2014/main" id="{9EB6DA0A-4539-4CEC-B22A-8E7D78E93130}"/>
                </a:ext>
              </a:extLst>
            </p:cNvPr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91;p41">
              <a:extLst>
                <a:ext uri="{FF2B5EF4-FFF2-40B4-BE49-F238E27FC236}">
                  <a16:creationId xmlns:a16="http://schemas.microsoft.com/office/drawing/2014/main" id="{D83CE7D6-2CC8-579A-63B5-1AB85D2DDC47}"/>
                </a:ext>
              </a:extLst>
            </p:cNvPr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92;p41">
              <a:extLst>
                <a:ext uri="{FF2B5EF4-FFF2-40B4-BE49-F238E27FC236}">
                  <a16:creationId xmlns:a16="http://schemas.microsoft.com/office/drawing/2014/main" id="{9AA18C39-73D4-B322-7A95-E74A34275E03}"/>
                </a:ext>
              </a:extLst>
            </p:cNvPr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93;p41">
              <a:extLst>
                <a:ext uri="{FF2B5EF4-FFF2-40B4-BE49-F238E27FC236}">
                  <a16:creationId xmlns:a16="http://schemas.microsoft.com/office/drawing/2014/main" id="{6B2BC4DC-37C3-65D2-6FC5-A4C35B75D70E}"/>
                </a:ext>
              </a:extLst>
            </p:cNvPr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94;p41">
              <a:extLst>
                <a:ext uri="{FF2B5EF4-FFF2-40B4-BE49-F238E27FC236}">
                  <a16:creationId xmlns:a16="http://schemas.microsoft.com/office/drawing/2014/main" id="{E574F87C-DC43-B849-9712-92EBCE6C0ED5}"/>
                </a:ext>
              </a:extLst>
            </p:cNvPr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95;p41">
              <a:extLst>
                <a:ext uri="{FF2B5EF4-FFF2-40B4-BE49-F238E27FC236}">
                  <a16:creationId xmlns:a16="http://schemas.microsoft.com/office/drawing/2014/main" id="{78484C02-C6C5-10A0-58D2-0929EBD885FD}"/>
                </a:ext>
              </a:extLst>
            </p:cNvPr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96;p41">
              <a:extLst>
                <a:ext uri="{FF2B5EF4-FFF2-40B4-BE49-F238E27FC236}">
                  <a16:creationId xmlns:a16="http://schemas.microsoft.com/office/drawing/2014/main" id="{F871EF1F-3695-2034-204F-B8020A428701}"/>
                </a:ext>
              </a:extLst>
            </p:cNvPr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97;p41">
              <a:extLst>
                <a:ext uri="{FF2B5EF4-FFF2-40B4-BE49-F238E27FC236}">
                  <a16:creationId xmlns:a16="http://schemas.microsoft.com/office/drawing/2014/main" id="{A8D9C21E-5102-1018-34D2-16200DAFD233}"/>
                </a:ext>
              </a:extLst>
            </p:cNvPr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98;p41">
              <a:extLst>
                <a:ext uri="{FF2B5EF4-FFF2-40B4-BE49-F238E27FC236}">
                  <a16:creationId xmlns:a16="http://schemas.microsoft.com/office/drawing/2014/main" id="{5926CE60-D31E-48CB-BBFD-AD90BC8B9E9F}"/>
                </a:ext>
              </a:extLst>
            </p:cNvPr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99;p41">
              <a:extLst>
                <a:ext uri="{FF2B5EF4-FFF2-40B4-BE49-F238E27FC236}">
                  <a16:creationId xmlns:a16="http://schemas.microsoft.com/office/drawing/2014/main" id="{92D4B71B-F222-DFFD-71DF-2F984FF79B35}"/>
                </a:ext>
              </a:extLst>
            </p:cNvPr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00;p41">
              <a:extLst>
                <a:ext uri="{FF2B5EF4-FFF2-40B4-BE49-F238E27FC236}">
                  <a16:creationId xmlns:a16="http://schemas.microsoft.com/office/drawing/2014/main" id="{8B74B0B2-8C97-A189-0A52-BF87E7908E98}"/>
                </a:ext>
              </a:extLst>
            </p:cNvPr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01;p41">
              <a:extLst>
                <a:ext uri="{FF2B5EF4-FFF2-40B4-BE49-F238E27FC236}">
                  <a16:creationId xmlns:a16="http://schemas.microsoft.com/office/drawing/2014/main" id="{CAC68D14-FD54-7ECA-0ABA-0019D43ABEC0}"/>
                </a:ext>
              </a:extLst>
            </p:cNvPr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02;p41">
              <a:extLst>
                <a:ext uri="{FF2B5EF4-FFF2-40B4-BE49-F238E27FC236}">
                  <a16:creationId xmlns:a16="http://schemas.microsoft.com/office/drawing/2014/main" id="{4FF3BBC6-47BF-6989-E209-E1898A1C8FAC}"/>
                </a:ext>
              </a:extLst>
            </p:cNvPr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03;p41">
              <a:extLst>
                <a:ext uri="{FF2B5EF4-FFF2-40B4-BE49-F238E27FC236}">
                  <a16:creationId xmlns:a16="http://schemas.microsoft.com/office/drawing/2014/main" id="{1C48D5E3-B66D-D6BF-2160-6A6C909FF039}"/>
                </a:ext>
              </a:extLst>
            </p:cNvPr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04;p41">
              <a:extLst>
                <a:ext uri="{FF2B5EF4-FFF2-40B4-BE49-F238E27FC236}">
                  <a16:creationId xmlns:a16="http://schemas.microsoft.com/office/drawing/2014/main" id="{16991A66-8FC0-87C0-4A94-10194B9A19E5}"/>
                </a:ext>
              </a:extLst>
            </p:cNvPr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05;p41">
              <a:extLst>
                <a:ext uri="{FF2B5EF4-FFF2-40B4-BE49-F238E27FC236}">
                  <a16:creationId xmlns:a16="http://schemas.microsoft.com/office/drawing/2014/main" id="{7B26959E-D1A8-D686-4954-95A421AE06D5}"/>
                </a:ext>
              </a:extLst>
            </p:cNvPr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06;p41">
              <a:extLst>
                <a:ext uri="{FF2B5EF4-FFF2-40B4-BE49-F238E27FC236}">
                  <a16:creationId xmlns:a16="http://schemas.microsoft.com/office/drawing/2014/main" id="{28DCC1A0-1C21-0A96-9415-A6CE44D4B09C}"/>
                </a:ext>
              </a:extLst>
            </p:cNvPr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07;p41">
              <a:extLst>
                <a:ext uri="{FF2B5EF4-FFF2-40B4-BE49-F238E27FC236}">
                  <a16:creationId xmlns:a16="http://schemas.microsoft.com/office/drawing/2014/main" id="{EAC9CBB6-DDB0-33B5-34D3-87AEFBB6ACEB}"/>
                </a:ext>
              </a:extLst>
            </p:cNvPr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08;p41">
              <a:extLst>
                <a:ext uri="{FF2B5EF4-FFF2-40B4-BE49-F238E27FC236}">
                  <a16:creationId xmlns:a16="http://schemas.microsoft.com/office/drawing/2014/main" id="{3D65B027-CA43-38D9-7CD5-4981A77B1B76}"/>
                </a:ext>
              </a:extLst>
            </p:cNvPr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09;p41">
              <a:extLst>
                <a:ext uri="{FF2B5EF4-FFF2-40B4-BE49-F238E27FC236}">
                  <a16:creationId xmlns:a16="http://schemas.microsoft.com/office/drawing/2014/main" id="{5869FC4C-D1D4-8626-516E-34005D3E4548}"/>
                </a:ext>
              </a:extLst>
            </p:cNvPr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10;p41">
              <a:extLst>
                <a:ext uri="{FF2B5EF4-FFF2-40B4-BE49-F238E27FC236}">
                  <a16:creationId xmlns:a16="http://schemas.microsoft.com/office/drawing/2014/main" id="{5BB24F2F-0774-5607-6883-D6714239A28A}"/>
                </a:ext>
              </a:extLst>
            </p:cNvPr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11;p41">
              <a:extLst>
                <a:ext uri="{FF2B5EF4-FFF2-40B4-BE49-F238E27FC236}">
                  <a16:creationId xmlns:a16="http://schemas.microsoft.com/office/drawing/2014/main" id="{A96F53C0-FB63-CD89-FAF9-A5A36E67C6A0}"/>
                </a:ext>
              </a:extLst>
            </p:cNvPr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12;p41">
              <a:extLst>
                <a:ext uri="{FF2B5EF4-FFF2-40B4-BE49-F238E27FC236}">
                  <a16:creationId xmlns:a16="http://schemas.microsoft.com/office/drawing/2014/main" id="{93BBCF8E-A404-B465-B196-3650CA047E98}"/>
                </a:ext>
              </a:extLst>
            </p:cNvPr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13;p41">
              <a:extLst>
                <a:ext uri="{FF2B5EF4-FFF2-40B4-BE49-F238E27FC236}">
                  <a16:creationId xmlns:a16="http://schemas.microsoft.com/office/drawing/2014/main" id="{B21FC702-E55F-52E8-1BCD-D81D92FC1213}"/>
                </a:ext>
              </a:extLst>
            </p:cNvPr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14;p41">
              <a:extLst>
                <a:ext uri="{FF2B5EF4-FFF2-40B4-BE49-F238E27FC236}">
                  <a16:creationId xmlns:a16="http://schemas.microsoft.com/office/drawing/2014/main" id="{0E909C19-5398-B7AB-B003-96BD8C483736}"/>
                </a:ext>
              </a:extLst>
            </p:cNvPr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15;p41">
              <a:extLst>
                <a:ext uri="{FF2B5EF4-FFF2-40B4-BE49-F238E27FC236}">
                  <a16:creationId xmlns:a16="http://schemas.microsoft.com/office/drawing/2014/main" id="{81EBCE01-16B3-2096-788C-501AC76ACEFC}"/>
                </a:ext>
              </a:extLst>
            </p:cNvPr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16;p41">
              <a:extLst>
                <a:ext uri="{FF2B5EF4-FFF2-40B4-BE49-F238E27FC236}">
                  <a16:creationId xmlns:a16="http://schemas.microsoft.com/office/drawing/2014/main" id="{FABE1FF2-C68B-09CA-FC69-5A6D0F021BF0}"/>
                </a:ext>
              </a:extLst>
            </p:cNvPr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17;p41">
              <a:extLst>
                <a:ext uri="{FF2B5EF4-FFF2-40B4-BE49-F238E27FC236}">
                  <a16:creationId xmlns:a16="http://schemas.microsoft.com/office/drawing/2014/main" id="{C77B1FCE-ACF3-CB6E-36BB-A5ED93B1FB25}"/>
                </a:ext>
              </a:extLst>
            </p:cNvPr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18;p41">
              <a:extLst>
                <a:ext uri="{FF2B5EF4-FFF2-40B4-BE49-F238E27FC236}">
                  <a16:creationId xmlns:a16="http://schemas.microsoft.com/office/drawing/2014/main" id="{08F5EFB7-7973-C256-14D7-456F99250AF9}"/>
                </a:ext>
              </a:extLst>
            </p:cNvPr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19;p41">
              <a:extLst>
                <a:ext uri="{FF2B5EF4-FFF2-40B4-BE49-F238E27FC236}">
                  <a16:creationId xmlns:a16="http://schemas.microsoft.com/office/drawing/2014/main" id="{8863FDA7-57A2-5919-7F32-42543BB1CB30}"/>
                </a:ext>
              </a:extLst>
            </p:cNvPr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20;p41">
              <a:extLst>
                <a:ext uri="{FF2B5EF4-FFF2-40B4-BE49-F238E27FC236}">
                  <a16:creationId xmlns:a16="http://schemas.microsoft.com/office/drawing/2014/main" id="{58036942-9CAB-D1C9-ACCB-430CC9EBA3F4}"/>
                </a:ext>
              </a:extLst>
            </p:cNvPr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21;p41">
              <a:extLst>
                <a:ext uri="{FF2B5EF4-FFF2-40B4-BE49-F238E27FC236}">
                  <a16:creationId xmlns:a16="http://schemas.microsoft.com/office/drawing/2014/main" id="{588CE170-A498-5E93-FAEB-E0E40C72A640}"/>
                </a:ext>
              </a:extLst>
            </p:cNvPr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22;p41">
              <a:extLst>
                <a:ext uri="{FF2B5EF4-FFF2-40B4-BE49-F238E27FC236}">
                  <a16:creationId xmlns:a16="http://schemas.microsoft.com/office/drawing/2014/main" id="{A5571897-E06F-836E-CB77-A033B8AD2EE2}"/>
                </a:ext>
              </a:extLst>
            </p:cNvPr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23;p41">
              <a:extLst>
                <a:ext uri="{FF2B5EF4-FFF2-40B4-BE49-F238E27FC236}">
                  <a16:creationId xmlns:a16="http://schemas.microsoft.com/office/drawing/2014/main" id="{55D0BC3A-A5B8-10F2-6E13-91F8D88DF37A}"/>
                </a:ext>
              </a:extLst>
            </p:cNvPr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24;p41">
              <a:extLst>
                <a:ext uri="{FF2B5EF4-FFF2-40B4-BE49-F238E27FC236}">
                  <a16:creationId xmlns:a16="http://schemas.microsoft.com/office/drawing/2014/main" id="{4B83F2B0-629F-7925-E3C8-F23193D302DC}"/>
                </a:ext>
              </a:extLst>
            </p:cNvPr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25;p41">
              <a:extLst>
                <a:ext uri="{FF2B5EF4-FFF2-40B4-BE49-F238E27FC236}">
                  <a16:creationId xmlns:a16="http://schemas.microsoft.com/office/drawing/2014/main" id="{0999BFDD-486C-6A84-748D-F998A28AAC4A}"/>
                </a:ext>
              </a:extLst>
            </p:cNvPr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26;p41">
              <a:extLst>
                <a:ext uri="{FF2B5EF4-FFF2-40B4-BE49-F238E27FC236}">
                  <a16:creationId xmlns:a16="http://schemas.microsoft.com/office/drawing/2014/main" id="{B53DB659-59B3-C307-78FD-E867CEE08D0F}"/>
                </a:ext>
              </a:extLst>
            </p:cNvPr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27;p41">
              <a:extLst>
                <a:ext uri="{FF2B5EF4-FFF2-40B4-BE49-F238E27FC236}">
                  <a16:creationId xmlns:a16="http://schemas.microsoft.com/office/drawing/2014/main" id="{E5FBDD66-BE6B-8F1D-9523-943A90E01748}"/>
                </a:ext>
              </a:extLst>
            </p:cNvPr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28;p41">
              <a:extLst>
                <a:ext uri="{FF2B5EF4-FFF2-40B4-BE49-F238E27FC236}">
                  <a16:creationId xmlns:a16="http://schemas.microsoft.com/office/drawing/2014/main" id="{57C8BBFC-9CFB-F4B1-5FFD-98C3A4C68AD8}"/>
                </a:ext>
              </a:extLst>
            </p:cNvPr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29;p41">
              <a:extLst>
                <a:ext uri="{FF2B5EF4-FFF2-40B4-BE49-F238E27FC236}">
                  <a16:creationId xmlns:a16="http://schemas.microsoft.com/office/drawing/2014/main" id="{1ABDFC12-0821-691D-85D5-85C8BC275B22}"/>
                </a:ext>
              </a:extLst>
            </p:cNvPr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30;p41">
              <a:extLst>
                <a:ext uri="{FF2B5EF4-FFF2-40B4-BE49-F238E27FC236}">
                  <a16:creationId xmlns:a16="http://schemas.microsoft.com/office/drawing/2014/main" id="{32FCF70C-1BBC-C6A3-3E0E-BF965AD28A46}"/>
                </a:ext>
              </a:extLst>
            </p:cNvPr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31;p41">
              <a:extLst>
                <a:ext uri="{FF2B5EF4-FFF2-40B4-BE49-F238E27FC236}">
                  <a16:creationId xmlns:a16="http://schemas.microsoft.com/office/drawing/2014/main" id="{9A3CB32C-E931-7F1F-3A2B-712788996262}"/>
                </a:ext>
              </a:extLst>
            </p:cNvPr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32;p41">
              <a:extLst>
                <a:ext uri="{FF2B5EF4-FFF2-40B4-BE49-F238E27FC236}">
                  <a16:creationId xmlns:a16="http://schemas.microsoft.com/office/drawing/2014/main" id="{B4BFFF11-45B1-5082-1284-999ECDA63B9C}"/>
                </a:ext>
              </a:extLst>
            </p:cNvPr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33;p41">
              <a:extLst>
                <a:ext uri="{FF2B5EF4-FFF2-40B4-BE49-F238E27FC236}">
                  <a16:creationId xmlns:a16="http://schemas.microsoft.com/office/drawing/2014/main" id="{5ACFEE47-5676-66CF-097C-1CF93D9FF7B8}"/>
                </a:ext>
              </a:extLst>
            </p:cNvPr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34;p41">
              <a:extLst>
                <a:ext uri="{FF2B5EF4-FFF2-40B4-BE49-F238E27FC236}">
                  <a16:creationId xmlns:a16="http://schemas.microsoft.com/office/drawing/2014/main" id="{94A88455-7410-9DB8-D405-1F4CCE3EFDDF}"/>
                </a:ext>
              </a:extLst>
            </p:cNvPr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35;p41">
              <a:extLst>
                <a:ext uri="{FF2B5EF4-FFF2-40B4-BE49-F238E27FC236}">
                  <a16:creationId xmlns:a16="http://schemas.microsoft.com/office/drawing/2014/main" id="{ABA9CAF4-B439-AEA4-0BF0-C772AE8C378C}"/>
                </a:ext>
              </a:extLst>
            </p:cNvPr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36;p41">
              <a:extLst>
                <a:ext uri="{FF2B5EF4-FFF2-40B4-BE49-F238E27FC236}">
                  <a16:creationId xmlns:a16="http://schemas.microsoft.com/office/drawing/2014/main" id="{F9F2B8DE-2737-6737-1972-3C0919BD8887}"/>
                </a:ext>
              </a:extLst>
            </p:cNvPr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37;p41">
              <a:extLst>
                <a:ext uri="{FF2B5EF4-FFF2-40B4-BE49-F238E27FC236}">
                  <a16:creationId xmlns:a16="http://schemas.microsoft.com/office/drawing/2014/main" id="{72B0636C-9886-D822-A3BE-E712F40E088C}"/>
                </a:ext>
              </a:extLst>
            </p:cNvPr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38;p41">
              <a:extLst>
                <a:ext uri="{FF2B5EF4-FFF2-40B4-BE49-F238E27FC236}">
                  <a16:creationId xmlns:a16="http://schemas.microsoft.com/office/drawing/2014/main" id="{CE22E45D-CDBE-A15E-08C4-E89175B3CEBD}"/>
                </a:ext>
              </a:extLst>
            </p:cNvPr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39;p41">
              <a:extLst>
                <a:ext uri="{FF2B5EF4-FFF2-40B4-BE49-F238E27FC236}">
                  <a16:creationId xmlns:a16="http://schemas.microsoft.com/office/drawing/2014/main" id="{F7FC6D29-58DD-06A8-C0A4-400090AA4575}"/>
                </a:ext>
              </a:extLst>
            </p:cNvPr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40;p41">
              <a:extLst>
                <a:ext uri="{FF2B5EF4-FFF2-40B4-BE49-F238E27FC236}">
                  <a16:creationId xmlns:a16="http://schemas.microsoft.com/office/drawing/2014/main" id="{7C440B84-9121-FFF7-C4C9-D0F41F3D75AA}"/>
                </a:ext>
              </a:extLst>
            </p:cNvPr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41;p41">
              <a:extLst>
                <a:ext uri="{FF2B5EF4-FFF2-40B4-BE49-F238E27FC236}">
                  <a16:creationId xmlns:a16="http://schemas.microsoft.com/office/drawing/2014/main" id="{453FC0A2-1FF6-40E1-08F0-17D0F3575BD7}"/>
                </a:ext>
              </a:extLst>
            </p:cNvPr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42;p41">
              <a:extLst>
                <a:ext uri="{FF2B5EF4-FFF2-40B4-BE49-F238E27FC236}">
                  <a16:creationId xmlns:a16="http://schemas.microsoft.com/office/drawing/2014/main" id="{28603E65-7897-33F0-7717-2018B90AE82E}"/>
                </a:ext>
              </a:extLst>
            </p:cNvPr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43;p41">
              <a:extLst>
                <a:ext uri="{FF2B5EF4-FFF2-40B4-BE49-F238E27FC236}">
                  <a16:creationId xmlns:a16="http://schemas.microsoft.com/office/drawing/2014/main" id="{999B43AF-B01E-9D1A-B5F0-8049D25B40F2}"/>
                </a:ext>
              </a:extLst>
            </p:cNvPr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44;p41">
              <a:extLst>
                <a:ext uri="{FF2B5EF4-FFF2-40B4-BE49-F238E27FC236}">
                  <a16:creationId xmlns:a16="http://schemas.microsoft.com/office/drawing/2014/main" id="{46556BBD-F08E-C877-DBBD-2222AEF2A625}"/>
                </a:ext>
              </a:extLst>
            </p:cNvPr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45;p41">
              <a:extLst>
                <a:ext uri="{FF2B5EF4-FFF2-40B4-BE49-F238E27FC236}">
                  <a16:creationId xmlns:a16="http://schemas.microsoft.com/office/drawing/2014/main" id="{43A2E9D5-8BCC-34B8-EBEF-9D28AB64EC99}"/>
                </a:ext>
              </a:extLst>
            </p:cNvPr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46;p41">
              <a:extLst>
                <a:ext uri="{FF2B5EF4-FFF2-40B4-BE49-F238E27FC236}">
                  <a16:creationId xmlns:a16="http://schemas.microsoft.com/office/drawing/2014/main" id="{033982D7-D941-B024-C78E-F900451C5628}"/>
                </a:ext>
              </a:extLst>
            </p:cNvPr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47;p41">
              <a:extLst>
                <a:ext uri="{FF2B5EF4-FFF2-40B4-BE49-F238E27FC236}">
                  <a16:creationId xmlns:a16="http://schemas.microsoft.com/office/drawing/2014/main" id="{F5A5A7CC-F722-8030-3B1E-4379F89EBADE}"/>
                </a:ext>
              </a:extLst>
            </p:cNvPr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48;p41">
              <a:extLst>
                <a:ext uri="{FF2B5EF4-FFF2-40B4-BE49-F238E27FC236}">
                  <a16:creationId xmlns:a16="http://schemas.microsoft.com/office/drawing/2014/main" id="{B2E2479C-74DF-6A24-F322-03D86FD1236C}"/>
                </a:ext>
              </a:extLst>
            </p:cNvPr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49;p41">
              <a:extLst>
                <a:ext uri="{FF2B5EF4-FFF2-40B4-BE49-F238E27FC236}">
                  <a16:creationId xmlns:a16="http://schemas.microsoft.com/office/drawing/2014/main" id="{993F32B5-85AC-1D0E-2E8F-8D182093FC1D}"/>
                </a:ext>
              </a:extLst>
            </p:cNvPr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50;p41">
              <a:extLst>
                <a:ext uri="{FF2B5EF4-FFF2-40B4-BE49-F238E27FC236}">
                  <a16:creationId xmlns:a16="http://schemas.microsoft.com/office/drawing/2014/main" id="{B7B88563-DD8C-A459-BB87-7BF3CC3C1C9F}"/>
                </a:ext>
              </a:extLst>
            </p:cNvPr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51;p41">
              <a:extLst>
                <a:ext uri="{FF2B5EF4-FFF2-40B4-BE49-F238E27FC236}">
                  <a16:creationId xmlns:a16="http://schemas.microsoft.com/office/drawing/2014/main" id="{147C909A-125C-B526-B9CA-463BF92490CC}"/>
                </a:ext>
              </a:extLst>
            </p:cNvPr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52;p41">
              <a:extLst>
                <a:ext uri="{FF2B5EF4-FFF2-40B4-BE49-F238E27FC236}">
                  <a16:creationId xmlns:a16="http://schemas.microsoft.com/office/drawing/2014/main" id="{1F3794D2-D04C-AF00-2122-A3A2C5CF5F05}"/>
                </a:ext>
              </a:extLst>
            </p:cNvPr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53;p41">
              <a:extLst>
                <a:ext uri="{FF2B5EF4-FFF2-40B4-BE49-F238E27FC236}">
                  <a16:creationId xmlns:a16="http://schemas.microsoft.com/office/drawing/2014/main" id="{E5370517-31EB-43A6-7D7F-E2E663C036FC}"/>
                </a:ext>
              </a:extLst>
            </p:cNvPr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54;p41">
              <a:extLst>
                <a:ext uri="{FF2B5EF4-FFF2-40B4-BE49-F238E27FC236}">
                  <a16:creationId xmlns:a16="http://schemas.microsoft.com/office/drawing/2014/main" id="{AAB88A4D-234E-A87E-662A-F81D11184B8E}"/>
                </a:ext>
              </a:extLst>
            </p:cNvPr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55;p41">
              <a:extLst>
                <a:ext uri="{FF2B5EF4-FFF2-40B4-BE49-F238E27FC236}">
                  <a16:creationId xmlns:a16="http://schemas.microsoft.com/office/drawing/2014/main" id="{82B0266E-8D02-21E7-870D-61AD808279A3}"/>
                </a:ext>
              </a:extLst>
            </p:cNvPr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56;p41">
              <a:extLst>
                <a:ext uri="{FF2B5EF4-FFF2-40B4-BE49-F238E27FC236}">
                  <a16:creationId xmlns:a16="http://schemas.microsoft.com/office/drawing/2014/main" id="{89B18522-0AC1-CBA6-32B6-9B35F71B2F0E}"/>
                </a:ext>
              </a:extLst>
            </p:cNvPr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57;p41">
              <a:extLst>
                <a:ext uri="{FF2B5EF4-FFF2-40B4-BE49-F238E27FC236}">
                  <a16:creationId xmlns:a16="http://schemas.microsoft.com/office/drawing/2014/main" id="{BA561B0B-AC80-06B2-5B4A-03B748D47961}"/>
                </a:ext>
              </a:extLst>
            </p:cNvPr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58;p41">
              <a:extLst>
                <a:ext uri="{FF2B5EF4-FFF2-40B4-BE49-F238E27FC236}">
                  <a16:creationId xmlns:a16="http://schemas.microsoft.com/office/drawing/2014/main" id="{4FD56668-2CBB-8E60-CD50-40CFEC41BCFA}"/>
                </a:ext>
              </a:extLst>
            </p:cNvPr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59;p41">
              <a:extLst>
                <a:ext uri="{FF2B5EF4-FFF2-40B4-BE49-F238E27FC236}">
                  <a16:creationId xmlns:a16="http://schemas.microsoft.com/office/drawing/2014/main" id="{29B708D4-FD0D-84BB-B87E-C6A0E4FF3059}"/>
                </a:ext>
              </a:extLst>
            </p:cNvPr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60;p41">
              <a:extLst>
                <a:ext uri="{FF2B5EF4-FFF2-40B4-BE49-F238E27FC236}">
                  <a16:creationId xmlns:a16="http://schemas.microsoft.com/office/drawing/2014/main" id="{235A6177-74EE-0C58-4784-E790E7A32DD5}"/>
                </a:ext>
              </a:extLst>
            </p:cNvPr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61;p41">
              <a:extLst>
                <a:ext uri="{FF2B5EF4-FFF2-40B4-BE49-F238E27FC236}">
                  <a16:creationId xmlns:a16="http://schemas.microsoft.com/office/drawing/2014/main" id="{27E0A6E9-C891-095F-C1CD-D3BD64385CA8}"/>
                </a:ext>
              </a:extLst>
            </p:cNvPr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62;p41">
              <a:extLst>
                <a:ext uri="{FF2B5EF4-FFF2-40B4-BE49-F238E27FC236}">
                  <a16:creationId xmlns:a16="http://schemas.microsoft.com/office/drawing/2014/main" id="{99AE2C29-2AB0-A3D0-3510-678FB671CF12}"/>
                </a:ext>
              </a:extLst>
            </p:cNvPr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63;p41">
              <a:extLst>
                <a:ext uri="{FF2B5EF4-FFF2-40B4-BE49-F238E27FC236}">
                  <a16:creationId xmlns:a16="http://schemas.microsoft.com/office/drawing/2014/main" id="{0B06A459-E0BC-98E5-8ABE-C005E3FE9E70}"/>
                </a:ext>
              </a:extLst>
            </p:cNvPr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64;p41">
              <a:extLst>
                <a:ext uri="{FF2B5EF4-FFF2-40B4-BE49-F238E27FC236}">
                  <a16:creationId xmlns:a16="http://schemas.microsoft.com/office/drawing/2014/main" id="{04D6BAC0-66B3-B481-A934-DA8D4D9ADE19}"/>
                </a:ext>
              </a:extLst>
            </p:cNvPr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65;p41">
              <a:extLst>
                <a:ext uri="{FF2B5EF4-FFF2-40B4-BE49-F238E27FC236}">
                  <a16:creationId xmlns:a16="http://schemas.microsoft.com/office/drawing/2014/main" id="{C7CD7D78-3559-8B3B-0A1E-FF39FBE33231}"/>
                </a:ext>
              </a:extLst>
            </p:cNvPr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66;p41">
              <a:extLst>
                <a:ext uri="{FF2B5EF4-FFF2-40B4-BE49-F238E27FC236}">
                  <a16:creationId xmlns:a16="http://schemas.microsoft.com/office/drawing/2014/main" id="{68A68515-6C75-B92F-7088-0E9638A8EFFD}"/>
                </a:ext>
              </a:extLst>
            </p:cNvPr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67;p41">
              <a:extLst>
                <a:ext uri="{FF2B5EF4-FFF2-40B4-BE49-F238E27FC236}">
                  <a16:creationId xmlns:a16="http://schemas.microsoft.com/office/drawing/2014/main" id="{A02EAC4E-413A-6FC3-43C5-DB30268F733A}"/>
                </a:ext>
              </a:extLst>
            </p:cNvPr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68;p41">
              <a:extLst>
                <a:ext uri="{FF2B5EF4-FFF2-40B4-BE49-F238E27FC236}">
                  <a16:creationId xmlns:a16="http://schemas.microsoft.com/office/drawing/2014/main" id="{243558A3-404A-7A6B-097F-322E9F426819}"/>
                </a:ext>
              </a:extLst>
            </p:cNvPr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69;p41">
              <a:extLst>
                <a:ext uri="{FF2B5EF4-FFF2-40B4-BE49-F238E27FC236}">
                  <a16:creationId xmlns:a16="http://schemas.microsoft.com/office/drawing/2014/main" id="{2298D8BA-E533-C773-415B-6B64DA7EB2F8}"/>
                </a:ext>
              </a:extLst>
            </p:cNvPr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70;p41">
              <a:extLst>
                <a:ext uri="{FF2B5EF4-FFF2-40B4-BE49-F238E27FC236}">
                  <a16:creationId xmlns:a16="http://schemas.microsoft.com/office/drawing/2014/main" id="{9DF18BD5-F976-CF52-58FB-BB297281D1B3}"/>
                </a:ext>
              </a:extLst>
            </p:cNvPr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71;p41">
              <a:extLst>
                <a:ext uri="{FF2B5EF4-FFF2-40B4-BE49-F238E27FC236}">
                  <a16:creationId xmlns:a16="http://schemas.microsoft.com/office/drawing/2014/main" id="{87C22AD6-5176-97E1-16F4-A16557A9D899}"/>
                </a:ext>
              </a:extLst>
            </p:cNvPr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72;p41">
              <a:extLst>
                <a:ext uri="{FF2B5EF4-FFF2-40B4-BE49-F238E27FC236}">
                  <a16:creationId xmlns:a16="http://schemas.microsoft.com/office/drawing/2014/main" id="{E201117A-8692-0F48-5828-E2702E258948}"/>
                </a:ext>
              </a:extLst>
            </p:cNvPr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73;p41">
              <a:extLst>
                <a:ext uri="{FF2B5EF4-FFF2-40B4-BE49-F238E27FC236}">
                  <a16:creationId xmlns:a16="http://schemas.microsoft.com/office/drawing/2014/main" id="{AE9B9ED3-CDFE-F773-BCDE-8230A666C8A8}"/>
                </a:ext>
              </a:extLst>
            </p:cNvPr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74;p41">
              <a:extLst>
                <a:ext uri="{FF2B5EF4-FFF2-40B4-BE49-F238E27FC236}">
                  <a16:creationId xmlns:a16="http://schemas.microsoft.com/office/drawing/2014/main" id="{496A194A-D539-CFD8-6C01-2040D1FC8891}"/>
                </a:ext>
              </a:extLst>
            </p:cNvPr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75;p41">
              <a:extLst>
                <a:ext uri="{FF2B5EF4-FFF2-40B4-BE49-F238E27FC236}">
                  <a16:creationId xmlns:a16="http://schemas.microsoft.com/office/drawing/2014/main" id="{A85FBB18-7B53-732C-4D3B-006544177287}"/>
                </a:ext>
              </a:extLst>
            </p:cNvPr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76;p41">
              <a:extLst>
                <a:ext uri="{FF2B5EF4-FFF2-40B4-BE49-F238E27FC236}">
                  <a16:creationId xmlns:a16="http://schemas.microsoft.com/office/drawing/2014/main" id="{3E593D4F-B75B-6552-8346-B17375CA5EBE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77;p41">
              <a:extLst>
                <a:ext uri="{FF2B5EF4-FFF2-40B4-BE49-F238E27FC236}">
                  <a16:creationId xmlns:a16="http://schemas.microsoft.com/office/drawing/2014/main" id="{F97FEB51-49F0-4960-34A1-7502B3B98AF0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78;p41">
              <a:extLst>
                <a:ext uri="{FF2B5EF4-FFF2-40B4-BE49-F238E27FC236}">
                  <a16:creationId xmlns:a16="http://schemas.microsoft.com/office/drawing/2014/main" id="{8C9F0F8D-48D9-3013-4699-38686A0449C0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79;p41">
              <a:extLst>
                <a:ext uri="{FF2B5EF4-FFF2-40B4-BE49-F238E27FC236}">
                  <a16:creationId xmlns:a16="http://schemas.microsoft.com/office/drawing/2014/main" id="{BCB1EA4E-9A49-E3AB-09D9-D69709444A81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80;p41">
              <a:extLst>
                <a:ext uri="{FF2B5EF4-FFF2-40B4-BE49-F238E27FC236}">
                  <a16:creationId xmlns:a16="http://schemas.microsoft.com/office/drawing/2014/main" id="{1DA8DB6A-9F4F-6337-F57C-993A5EA92C9B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81;p41">
              <a:extLst>
                <a:ext uri="{FF2B5EF4-FFF2-40B4-BE49-F238E27FC236}">
                  <a16:creationId xmlns:a16="http://schemas.microsoft.com/office/drawing/2014/main" id="{7DF73217-D6E0-7CAF-FED0-34176097BAE1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82;p41">
              <a:extLst>
                <a:ext uri="{FF2B5EF4-FFF2-40B4-BE49-F238E27FC236}">
                  <a16:creationId xmlns:a16="http://schemas.microsoft.com/office/drawing/2014/main" id="{8F9F1178-73F6-A161-F06C-AAD6DBA3C844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83;p41">
              <a:extLst>
                <a:ext uri="{FF2B5EF4-FFF2-40B4-BE49-F238E27FC236}">
                  <a16:creationId xmlns:a16="http://schemas.microsoft.com/office/drawing/2014/main" id="{673CB433-2B18-A63C-19B1-AFD9B5479569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84;p41">
              <a:extLst>
                <a:ext uri="{FF2B5EF4-FFF2-40B4-BE49-F238E27FC236}">
                  <a16:creationId xmlns:a16="http://schemas.microsoft.com/office/drawing/2014/main" id="{D894AAB7-779B-9E42-D614-D2EA39052815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85;p41">
              <a:extLst>
                <a:ext uri="{FF2B5EF4-FFF2-40B4-BE49-F238E27FC236}">
                  <a16:creationId xmlns:a16="http://schemas.microsoft.com/office/drawing/2014/main" id="{E6B18EAA-92A7-DD43-A956-435334551878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86;p41">
              <a:extLst>
                <a:ext uri="{FF2B5EF4-FFF2-40B4-BE49-F238E27FC236}">
                  <a16:creationId xmlns:a16="http://schemas.microsoft.com/office/drawing/2014/main" id="{EF98B63B-EAB2-68B4-46B5-CC274048E90E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87;p41">
              <a:extLst>
                <a:ext uri="{FF2B5EF4-FFF2-40B4-BE49-F238E27FC236}">
                  <a16:creationId xmlns:a16="http://schemas.microsoft.com/office/drawing/2014/main" id="{A0FA540A-B79B-975A-4B9F-4558C97A8E3B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88;p41">
              <a:extLst>
                <a:ext uri="{FF2B5EF4-FFF2-40B4-BE49-F238E27FC236}">
                  <a16:creationId xmlns:a16="http://schemas.microsoft.com/office/drawing/2014/main" id="{88BBDD8B-08BA-9E39-D053-2228E5EA6359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89;p41">
              <a:extLst>
                <a:ext uri="{FF2B5EF4-FFF2-40B4-BE49-F238E27FC236}">
                  <a16:creationId xmlns:a16="http://schemas.microsoft.com/office/drawing/2014/main" id="{7B69C142-EDA9-B63D-4633-E04426D5E1CC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90;p41">
              <a:extLst>
                <a:ext uri="{FF2B5EF4-FFF2-40B4-BE49-F238E27FC236}">
                  <a16:creationId xmlns:a16="http://schemas.microsoft.com/office/drawing/2014/main" id="{16C3450C-B2C0-4D3A-5723-C4E851CAC011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91;p41">
              <a:extLst>
                <a:ext uri="{FF2B5EF4-FFF2-40B4-BE49-F238E27FC236}">
                  <a16:creationId xmlns:a16="http://schemas.microsoft.com/office/drawing/2014/main" id="{804AA302-03AE-DC69-2266-F9936B7E3643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92;p41">
              <a:extLst>
                <a:ext uri="{FF2B5EF4-FFF2-40B4-BE49-F238E27FC236}">
                  <a16:creationId xmlns:a16="http://schemas.microsoft.com/office/drawing/2014/main" id="{F02DFF2B-BE60-88A0-2AC5-B68167D34242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93;p41">
              <a:extLst>
                <a:ext uri="{FF2B5EF4-FFF2-40B4-BE49-F238E27FC236}">
                  <a16:creationId xmlns:a16="http://schemas.microsoft.com/office/drawing/2014/main" id="{354F2CED-6873-ECBB-8EE8-56C0692C642D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94;p41">
              <a:extLst>
                <a:ext uri="{FF2B5EF4-FFF2-40B4-BE49-F238E27FC236}">
                  <a16:creationId xmlns:a16="http://schemas.microsoft.com/office/drawing/2014/main" id="{61FBF287-E78A-DC61-99CC-AA9B653A32DB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95;p41">
              <a:extLst>
                <a:ext uri="{FF2B5EF4-FFF2-40B4-BE49-F238E27FC236}">
                  <a16:creationId xmlns:a16="http://schemas.microsoft.com/office/drawing/2014/main" id="{87CED352-220B-DA58-3A01-35D5CF9A4633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96;p41">
              <a:extLst>
                <a:ext uri="{FF2B5EF4-FFF2-40B4-BE49-F238E27FC236}">
                  <a16:creationId xmlns:a16="http://schemas.microsoft.com/office/drawing/2014/main" id="{15F6696C-2D23-EBC2-4A09-D05733B95D0C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97;p41">
              <a:extLst>
                <a:ext uri="{FF2B5EF4-FFF2-40B4-BE49-F238E27FC236}">
                  <a16:creationId xmlns:a16="http://schemas.microsoft.com/office/drawing/2014/main" id="{CD906518-00EC-0DB2-D75B-D0D9354A3EE5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98;p41">
              <a:extLst>
                <a:ext uri="{FF2B5EF4-FFF2-40B4-BE49-F238E27FC236}">
                  <a16:creationId xmlns:a16="http://schemas.microsoft.com/office/drawing/2014/main" id="{9A9A615A-04F9-321F-1578-83616A5DDE9D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99;p41">
              <a:extLst>
                <a:ext uri="{FF2B5EF4-FFF2-40B4-BE49-F238E27FC236}">
                  <a16:creationId xmlns:a16="http://schemas.microsoft.com/office/drawing/2014/main" id="{BC90388E-7727-F793-BBDA-D99E19B3F173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400;p41">
              <a:extLst>
                <a:ext uri="{FF2B5EF4-FFF2-40B4-BE49-F238E27FC236}">
                  <a16:creationId xmlns:a16="http://schemas.microsoft.com/office/drawing/2014/main" id="{764A6E2E-B798-B70C-AB4F-FBD6147B9DAC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401;p41">
              <a:extLst>
                <a:ext uri="{FF2B5EF4-FFF2-40B4-BE49-F238E27FC236}">
                  <a16:creationId xmlns:a16="http://schemas.microsoft.com/office/drawing/2014/main" id="{3D94FEFE-9A1A-8AAA-05A1-266B431F6EA5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402;p41">
              <a:extLst>
                <a:ext uri="{FF2B5EF4-FFF2-40B4-BE49-F238E27FC236}">
                  <a16:creationId xmlns:a16="http://schemas.microsoft.com/office/drawing/2014/main" id="{D23C97CD-33BE-E4E1-B4B2-7A792664AC54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403;p41">
              <a:extLst>
                <a:ext uri="{FF2B5EF4-FFF2-40B4-BE49-F238E27FC236}">
                  <a16:creationId xmlns:a16="http://schemas.microsoft.com/office/drawing/2014/main" id="{AED32F20-5575-E51F-DFE8-6816F9A25750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404;p41">
              <a:extLst>
                <a:ext uri="{FF2B5EF4-FFF2-40B4-BE49-F238E27FC236}">
                  <a16:creationId xmlns:a16="http://schemas.microsoft.com/office/drawing/2014/main" id="{18F6E533-9A93-C03A-170A-DC55A90DD5E2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405;p41">
              <a:extLst>
                <a:ext uri="{FF2B5EF4-FFF2-40B4-BE49-F238E27FC236}">
                  <a16:creationId xmlns:a16="http://schemas.microsoft.com/office/drawing/2014/main" id="{643DFD8D-9A9E-C6FD-C044-270EE9BF06E2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406;p41">
              <a:extLst>
                <a:ext uri="{FF2B5EF4-FFF2-40B4-BE49-F238E27FC236}">
                  <a16:creationId xmlns:a16="http://schemas.microsoft.com/office/drawing/2014/main" id="{62491863-331C-849E-9A27-7E8012620971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407;p41">
              <a:extLst>
                <a:ext uri="{FF2B5EF4-FFF2-40B4-BE49-F238E27FC236}">
                  <a16:creationId xmlns:a16="http://schemas.microsoft.com/office/drawing/2014/main" id="{48D0F334-8A0F-8F3E-82CB-5523CE0EEF1E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408;p41">
              <a:extLst>
                <a:ext uri="{FF2B5EF4-FFF2-40B4-BE49-F238E27FC236}">
                  <a16:creationId xmlns:a16="http://schemas.microsoft.com/office/drawing/2014/main" id="{6685D98E-1997-D792-45A8-E36A1F0C5131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409;p41">
              <a:extLst>
                <a:ext uri="{FF2B5EF4-FFF2-40B4-BE49-F238E27FC236}">
                  <a16:creationId xmlns:a16="http://schemas.microsoft.com/office/drawing/2014/main" id="{049C7B9A-87E8-684B-4A6B-A477080B57C8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410;p41">
              <a:extLst>
                <a:ext uri="{FF2B5EF4-FFF2-40B4-BE49-F238E27FC236}">
                  <a16:creationId xmlns:a16="http://schemas.microsoft.com/office/drawing/2014/main" id="{B7A81A88-CBDC-FD32-B220-A6ED4713BC55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411;p41">
              <a:extLst>
                <a:ext uri="{FF2B5EF4-FFF2-40B4-BE49-F238E27FC236}">
                  <a16:creationId xmlns:a16="http://schemas.microsoft.com/office/drawing/2014/main" id="{7ACC8548-08C3-E356-5617-BAA00B0D48B5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412;p41">
              <a:extLst>
                <a:ext uri="{FF2B5EF4-FFF2-40B4-BE49-F238E27FC236}">
                  <a16:creationId xmlns:a16="http://schemas.microsoft.com/office/drawing/2014/main" id="{7C58DD84-C27C-A2E9-5FA1-9E06B97AC427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413;p41">
              <a:extLst>
                <a:ext uri="{FF2B5EF4-FFF2-40B4-BE49-F238E27FC236}">
                  <a16:creationId xmlns:a16="http://schemas.microsoft.com/office/drawing/2014/main" id="{559DB5B7-C622-B5A4-3D2D-0DD294B464B9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414;p41">
              <a:extLst>
                <a:ext uri="{FF2B5EF4-FFF2-40B4-BE49-F238E27FC236}">
                  <a16:creationId xmlns:a16="http://schemas.microsoft.com/office/drawing/2014/main" id="{256FC09F-07B3-7E90-CC20-BDBE72087DE4}"/>
                </a:ext>
              </a:extLst>
            </p:cNvPr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415;p41">
              <a:extLst>
                <a:ext uri="{FF2B5EF4-FFF2-40B4-BE49-F238E27FC236}">
                  <a16:creationId xmlns:a16="http://schemas.microsoft.com/office/drawing/2014/main" id="{5F5335C5-9B17-4067-F00D-6AF9D60AE490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416;p41">
              <a:extLst>
                <a:ext uri="{FF2B5EF4-FFF2-40B4-BE49-F238E27FC236}">
                  <a16:creationId xmlns:a16="http://schemas.microsoft.com/office/drawing/2014/main" id="{C605607A-BE08-D265-3EB6-AB64A16D4159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417;p41">
              <a:extLst>
                <a:ext uri="{FF2B5EF4-FFF2-40B4-BE49-F238E27FC236}">
                  <a16:creationId xmlns:a16="http://schemas.microsoft.com/office/drawing/2014/main" id="{57A0546A-6D6D-42C1-FA65-078C9FFFD3B7}"/>
                </a:ext>
              </a:extLst>
            </p:cNvPr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418;p41">
              <a:extLst>
                <a:ext uri="{FF2B5EF4-FFF2-40B4-BE49-F238E27FC236}">
                  <a16:creationId xmlns:a16="http://schemas.microsoft.com/office/drawing/2014/main" id="{BF37CA0B-E78E-77A2-DE32-C04D202E746A}"/>
                </a:ext>
              </a:extLst>
            </p:cNvPr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419;p41">
              <a:extLst>
                <a:ext uri="{FF2B5EF4-FFF2-40B4-BE49-F238E27FC236}">
                  <a16:creationId xmlns:a16="http://schemas.microsoft.com/office/drawing/2014/main" id="{2731A56B-B637-1339-D32E-D11CDE143D06}"/>
                </a:ext>
              </a:extLst>
            </p:cNvPr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420;p41">
              <a:extLst>
                <a:ext uri="{FF2B5EF4-FFF2-40B4-BE49-F238E27FC236}">
                  <a16:creationId xmlns:a16="http://schemas.microsoft.com/office/drawing/2014/main" id="{86642673-490A-CEFC-59EA-FE826CD08F51}"/>
                </a:ext>
              </a:extLst>
            </p:cNvPr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421;p41">
              <a:extLst>
                <a:ext uri="{FF2B5EF4-FFF2-40B4-BE49-F238E27FC236}">
                  <a16:creationId xmlns:a16="http://schemas.microsoft.com/office/drawing/2014/main" id="{D63DB246-FA60-7140-F95E-03028C1C5FF5}"/>
                </a:ext>
              </a:extLst>
            </p:cNvPr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422;p41">
              <a:extLst>
                <a:ext uri="{FF2B5EF4-FFF2-40B4-BE49-F238E27FC236}">
                  <a16:creationId xmlns:a16="http://schemas.microsoft.com/office/drawing/2014/main" id="{5C4C3756-2423-4067-56FF-31088D2D4E64}"/>
                </a:ext>
              </a:extLst>
            </p:cNvPr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423;p41">
              <a:extLst>
                <a:ext uri="{FF2B5EF4-FFF2-40B4-BE49-F238E27FC236}">
                  <a16:creationId xmlns:a16="http://schemas.microsoft.com/office/drawing/2014/main" id="{2690F676-5BE4-07E9-8C8F-284F250C6366}"/>
                </a:ext>
              </a:extLst>
            </p:cNvPr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424;p41">
              <a:extLst>
                <a:ext uri="{FF2B5EF4-FFF2-40B4-BE49-F238E27FC236}">
                  <a16:creationId xmlns:a16="http://schemas.microsoft.com/office/drawing/2014/main" id="{4BD34177-9469-0B9B-63E3-53A94BBEB990}"/>
                </a:ext>
              </a:extLst>
            </p:cNvPr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425;p41">
              <a:extLst>
                <a:ext uri="{FF2B5EF4-FFF2-40B4-BE49-F238E27FC236}">
                  <a16:creationId xmlns:a16="http://schemas.microsoft.com/office/drawing/2014/main" id="{221E8B6E-8AFA-CE70-449D-93A6C300C634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426;p41">
              <a:extLst>
                <a:ext uri="{FF2B5EF4-FFF2-40B4-BE49-F238E27FC236}">
                  <a16:creationId xmlns:a16="http://schemas.microsoft.com/office/drawing/2014/main" id="{F31906F6-9D5B-119E-3B06-2647E09359A9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427;p41">
              <a:extLst>
                <a:ext uri="{FF2B5EF4-FFF2-40B4-BE49-F238E27FC236}">
                  <a16:creationId xmlns:a16="http://schemas.microsoft.com/office/drawing/2014/main" id="{E659BD51-12B0-5C21-9CA8-668B17EE43DE}"/>
                </a:ext>
              </a:extLst>
            </p:cNvPr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428;p41">
              <a:extLst>
                <a:ext uri="{FF2B5EF4-FFF2-40B4-BE49-F238E27FC236}">
                  <a16:creationId xmlns:a16="http://schemas.microsoft.com/office/drawing/2014/main" id="{B91174F4-075B-E66C-2DAC-2ED2DA18841C}"/>
                </a:ext>
              </a:extLst>
            </p:cNvPr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429;p41">
              <a:extLst>
                <a:ext uri="{FF2B5EF4-FFF2-40B4-BE49-F238E27FC236}">
                  <a16:creationId xmlns:a16="http://schemas.microsoft.com/office/drawing/2014/main" id="{F1C69BAF-4DBE-263B-F3E7-559945671A52}"/>
                </a:ext>
              </a:extLst>
            </p:cNvPr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430;p41">
              <a:extLst>
                <a:ext uri="{FF2B5EF4-FFF2-40B4-BE49-F238E27FC236}">
                  <a16:creationId xmlns:a16="http://schemas.microsoft.com/office/drawing/2014/main" id="{20D5AF44-1C5A-4510-67C8-79D5F7DF41C1}"/>
                </a:ext>
              </a:extLst>
            </p:cNvPr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431;p41">
              <a:extLst>
                <a:ext uri="{FF2B5EF4-FFF2-40B4-BE49-F238E27FC236}">
                  <a16:creationId xmlns:a16="http://schemas.microsoft.com/office/drawing/2014/main" id="{2CC910AD-7EFE-796E-16B0-86099D829CF6}"/>
                </a:ext>
              </a:extLst>
            </p:cNvPr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432;p41">
              <a:extLst>
                <a:ext uri="{FF2B5EF4-FFF2-40B4-BE49-F238E27FC236}">
                  <a16:creationId xmlns:a16="http://schemas.microsoft.com/office/drawing/2014/main" id="{998760B6-8FAB-71F6-8884-56E35D3142DE}"/>
                </a:ext>
              </a:extLst>
            </p:cNvPr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433;p41">
              <a:extLst>
                <a:ext uri="{FF2B5EF4-FFF2-40B4-BE49-F238E27FC236}">
                  <a16:creationId xmlns:a16="http://schemas.microsoft.com/office/drawing/2014/main" id="{C734C764-94E3-7E42-7E3A-7C642B00C82F}"/>
                </a:ext>
              </a:extLst>
            </p:cNvPr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434;p41">
              <a:extLst>
                <a:ext uri="{FF2B5EF4-FFF2-40B4-BE49-F238E27FC236}">
                  <a16:creationId xmlns:a16="http://schemas.microsoft.com/office/drawing/2014/main" id="{9FBFFC3B-C385-C5F0-7DED-BA88D078A165}"/>
                </a:ext>
              </a:extLst>
            </p:cNvPr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435;p41">
              <a:extLst>
                <a:ext uri="{FF2B5EF4-FFF2-40B4-BE49-F238E27FC236}">
                  <a16:creationId xmlns:a16="http://schemas.microsoft.com/office/drawing/2014/main" id="{C85ACE26-9403-5FD8-D221-E3608F33BE79}"/>
                </a:ext>
              </a:extLst>
            </p:cNvPr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436;p41">
              <a:extLst>
                <a:ext uri="{FF2B5EF4-FFF2-40B4-BE49-F238E27FC236}">
                  <a16:creationId xmlns:a16="http://schemas.microsoft.com/office/drawing/2014/main" id="{DC1CEBAA-DD66-C9C7-7744-F2D60665BE6A}"/>
                </a:ext>
              </a:extLst>
            </p:cNvPr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437;p41">
              <a:extLst>
                <a:ext uri="{FF2B5EF4-FFF2-40B4-BE49-F238E27FC236}">
                  <a16:creationId xmlns:a16="http://schemas.microsoft.com/office/drawing/2014/main" id="{C28AC066-1FA0-96C1-72FD-E931A29560B7}"/>
                </a:ext>
              </a:extLst>
            </p:cNvPr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438;p41">
              <a:extLst>
                <a:ext uri="{FF2B5EF4-FFF2-40B4-BE49-F238E27FC236}">
                  <a16:creationId xmlns:a16="http://schemas.microsoft.com/office/drawing/2014/main" id="{91E4E876-FBCD-EADD-C37A-00E59C655282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439;p41">
              <a:extLst>
                <a:ext uri="{FF2B5EF4-FFF2-40B4-BE49-F238E27FC236}">
                  <a16:creationId xmlns:a16="http://schemas.microsoft.com/office/drawing/2014/main" id="{E125AF82-F9B5-0E41-4102-1B1549CCAAB1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440;p41">
              <a:extLst>
                <a:ext uri="{FF2B5EF4-FFF2-40B4-BE49-F238E27FC236}">
                  <a16:creationId xmlns:a16="http://schemas.microsoft.com/office/drawing/2014/main" id="{97D9ECE0-EC69-7FB7-638A-4EF01E5C1DF8}"/>
                </a:ext>
              </a:extLst>
            </p:cNvPr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441;p41">
              <a:extLst>
                <a:ext uri="{FF2B5EF4-FFF2-40B4-BE49-F238E27FC236}">
                  <a16:creationId xmlns:a16="http://schemas.microsoft.com/office/drawing/2014/main" id="{92FF0E34-B305-7923-5D85-1E85FE7490A7}"/>
                </a:ext>
              </a:extLst>
            </p:cNvPr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442;p41">
              <a:extLst>
                <a:ext uri="{FF2B5EF4-FFF2-40B4-BE49-F238E27FC236}">
                  <a16:creationId xmlns:a16="http://schemas.microsoft.com/office/drawing/2014/main" id="{5679389C-F154-E4DB-8ED5-E837C33F3E83}"/>
                </a:ext>
              </a:extLst>
            </p:cNvPr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443;p41">
              <a:extLst>
                <a:ext uri="{FF2B5EF4-FFF2-40B4-BE49-F238E27FC236}">
                  <a16:creationId xmlns:a16="http://schemas.microsoft.com/office/drawing/2014/main" id="{1A476AD0-F2D0-C8BA-9841-7DE282CCE9CD}"/>
                </a:ext>
              </a:extLst>
            </p:cNvPr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444;p41">
              <a:extLst>
                <a:ext uri="{FF2B5EF4-FFF2-40B4-BE49-F238E27FC236}">
                  <a16:creationId xmlns:a16="http://schemas.microsoft.com/office/drawing/2014/main" id="{CC1D159F-2090-64CA-82EF-F078B4AF9452}"/>
                </a:ext>
              </a:extLst>
            </p:cNvPr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445;p41">
              <a:extLst>
                <a:ext uri="{FF2B5EF4-FFF2-40B4-BE49-F238E27FC236}">
                  <a16:creationId xmlns:a16="http://schemas.microsoft.com/office/drawing/2014/main" id="{3F97D6C6-5558-FFE7-CC3F-A6DE178525C9}"/>
                </a:ext>
              </a:extLst>
            </p:cNvPr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446;p41">
              <a:extLst>
                <a:ext uri="{FF2B5EF4-FFF2-40B4-BE49-F238E27FC236}">
                  <a16:creationId xmlns:a16="http://schemas.microsoft.com/office/drawing/2014/main" id="{74787F9B-EF3A-C3A7-2BA2-61B191F428B7}"/>
                </a:ext>
              </a:extLst>
            </p:cNvPr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447;p41">
              <a:extLst>
                <a:ext uri="{FF2B5EF4-FFF2-40B4-BE49-F238E27FC236}">
                  <a16:creationId xmlns:a16="http://schemas.microsoft.com/office/drawing/2014/main" id="{DBD6BBFB-2F30-F7C9-BDF0-A0562493ACF1}"/>
                </a:ext>
              </a:extLst>
            </p:cNvPr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448;p41">
              <a:extLst>
                <a:ext uri="{FF2B5EF4-FFF2-40B4-BE49-F238E27FC236}">
                  <a16:creationId xmlns:a16="http://schemas.microsoft.com/office/drawing/2014/main" id="{7B006283-CA8A-B8EB-D985-5939AAE81001}"/>
                </a:ext>
              </a:extLst>
            </p:cNvPr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449;p41">
              <a:extLst>
                <a:ext uri="{FF2B5EF4-FFF2-40B4-BE49-F238E27FC236}">
                  <a16:creationId xmlns:a16="http://schemas.microsoft.com/office/drawing/2014/main" id="{4D3953D3-0721-53D1-3DF0-0609673FE0BC}"/>
                </a:ext>
              </a:extLst>
            </p:cNvPr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450;p41">
              <a:extLst>
                <a:ext uri="{FF2B5EF4-FFF2-40B4-BE49-F238E27FC236}">
                  <a16:creationId xmlns:a16="http://schemas.microsoft.com/office/drawing/2014/main" id="{CEA28F5F-F306-07BA-D7D2-22212E44D0B9}"/>
                </a:ext>
              </a:extLst>
            </p:cNvPr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451;p41">
              <a:extLst>
                <a:ext uri="{FF2B5EF4-FFF2-40B4-BE49-F238E27FC236}">
                  <a16:creationId xmlns:a16="http://schemas.microsoft.com/office/drawing/2014/main" id="{DE93AD5E-1F96-4D15-E69D-E55D1134C7E0}"/>
                </a:ext>
              </a:extLst>
            </p:cNvPr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452;p41">
              <a:extLst>
                <a:ext uri="{FF2B5EF4-FFF2-40B4-BE49-F238E27FC236}">
                  <a16:creationId xmlns:a16="http://schemas.microsoft.com/office/drawing/2014/main" id="{894BC877-6EC1-E44D-1315-616FB79ED8E3}"/>
                </a:ext>
              </a:extLst>
            </p:cNvPr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453;p41">
              <a:extLst>
                <a:ext uri="{FF2B5EF4-FFF2-40B4-BE49-F238E27FC236}">
                  <a16:creationId xmlns:a16="http://schemas.microsoft.com/office/drawing/2014/main" id="{FA455FAA-7592-179E-0876-A0E97E2E63D5}"/>
                </a:ext>
              </a:extLst>
            </p:cNvPr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454;p41">
              <a:extLst>
                <a:ext uri="{FF2B5EF4-FFF2-40B4-BE49-F238E27FC236}">
                  <a16:creationId xmlns:a16="http://schemas.microsoft.com/office/drawing/2014/main" id="{BBC3B26D-A82F-3722-0B8A-C174497F6682}"/>
                </a:ext>
              </a:extLst>
            </p:cNvPr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455;p41">
              <a:extLst>
                <a:ext uri="{FF2B5EF4-FFF2-40B4-BE49-F238E27FC236}">
                  <a16:creationId xmlns:a16="http://schemas.microsoft.com/office/drawing/2014/main" id="{8090A4AE-2B64-CDA5-4765-6C177B652B64}"/>
                </a:ext>
              </a:extLst>
            </p:cNvPr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456;p41">
              <a:extLst>
                <a:ext uri="{FF2B5EF4-FFF2-40B4-BE49-F238E27FC236}">
                  <a16:creationId xmlns:a16="http://schemas.microsoft.com/office/drawing/2014/main" id="{E1C2E629-3A53-5862-A5B6-207ACB5721AC}"/>
                </a:ext>
              </a:extLst>
            </p:cNvPr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457;p41">
              <a:extLst>
                <a:ext uri="{FF2B5EF4-FFF2-40B4-BE49-F238E27FC236}">
                  <a16:creationId xmlns:a16="http://schemas.microsoft.com/office/drawing/2014/main" id="{51E58151-EA6E-7687-C013-453C44208F04}"/>
                </a:ext>
              </a:extLst>
            </p:cNvPr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458;p41">
              <a:extLst>
                <a:ext uri="{FF2B5EF4-FFF2-40B4-BE49-F238E27FC236}">
                  <a16:creationId xmlns:a16="http://schemas.microsoft.com/office/drawing/2014/main" id="{713C0ACD-EEFE-7116-B34C-B0DC2D0F2F65}"/>
                </a:ext>
              </a:extLst>
            </p:cNvPr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459;p41">
              <a:extLst>
                <a:ext uri="{FF2B5EF4-FFF2-40B4-BE49-F238E27FC236}">
                  <a16:creationId xmlns:a16="http://schemas.microsoft.com/office/drawing/2014/main" id="{13CE6100-12E8-61D8-0E39-7AFB836E6A8F}"/>
                </a:ext>
              </a:extLst>
            </p:cNvPr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460;p41">
              <a:extLst>
                <a:ext uri="{FF2B5EF4-FFF2-40B4-BE49-F238E27FC236}">
                  <a16:creationId xmlns:a16="http://schemas.microsoft.com/office/drawing/2014/main" id="{7821562B-AD6E-230F-DB70-04B3E4B694D2}"/>
                </a:ext>
              </a:extLst>
            </p:cNvPr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461;p41">
              <a:extLst>
                <a:ext uri="{FF2B5EF4-FFF2-40B4-BE49-F238E27FC236}">
                  <a16:creationId xmlns:a16="http://schemas.microsoft.com/office/drawing/2014/main" id="{5ECFD202-9958-D3C9-920D-4D61DF8D557D}"/>
                </a:ext>
              </a:extLst>
            </p:cNvPr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462;p41">
              <a:extLst>
                <a:ext uri="{FF2B5EF4-FFF2-40B4-BE49-F238E27FC236}">
                  <a16:creationId xmlns:a16="http://schemas.microsoft.com/office/drawing/2014/main" id="{32C73D8C-B9CE-2C84-3B03-0288CD741F87}"/>
                </a:ext>
              </a:extLst>
            </p:cNvPr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463;p41">
              <a:extLst>
                <a:ext uri="{FF2B5EF4-FFF2-40B4-BE49-F238E27FC236}">
                  <a16:creationId xmlns:a16="http://schemas.microsoft.com/office/drawing/2014/main" id="{1C82A305-486D-425A-26E6-B28392EC7EA1}"/>
                </a:ext>
              </a:extLst>
            </p:cNvPr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464;p41">
              <a:extLst>
                <a:ext uri="{FF2B5EF4-FFF2-40B4-BE49-F238E27FC236}">
                  <a16:creationId xmlns:a16="http://schemas.microsoft.com/office/drawing/2014/main" id="{787DDFFE-E19C-043E-2B13-16FEFB9990A1}"/>
                </a:ext>
              </a:extLst>
            </p:cNvPr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465;p41">
              <a:extLst>
                <a:ext uri="{FF2B5EF4-FFF2-40B4-BE49-F238E27FC236}">
                  <a16:creationId xmlns:a16="http://schemas.microsoft.com/office/drawing/2014/main" id="{7C420022-9BA4-1DE8-8A85-F5B2E7BF65C7}"/>
                </a:ext>
              </a:extLst>
            </p:cNvPr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466;p41">
              <a:extLst>
                <a:ext uri="{FF2B5EF4-FFF2-40B4-BE49-F238E27FC236}">
                  <a16:creationId xmlns:a16="http://schemas.microsoft.com/office/drawing/2014/main" id="{6A51B4F2-CD70-F1C7-F9CD-7FF392378093}"/>
                </a:ext>
              </a:extLst>
            </p:cNvPr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467;p41">
              <a:extLst>
                <a:ext uri="{FF2B5EF4-FFF2-40B4-BE49-F238E27FC236}">
                  <a16:creationId xmlns:a16="http://schemas.microsoft.com/office/drawing/2014/main" id="{CD2D5547-9C0A-0785-1EE6-D79201924F1F}"/>
                </a:ext>
              </a:extLst>
            </p:cNvPr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468;p41">
              <a:extLst>
                <a:ext uri="{FF2B5EF4-FFF2-40B4-BE49-F238E27FC236}">
                  <a16:creationId xmlns:a16="http://schemas.microsoft.com/office/drawing/2014/main" id="{FE5FEE1B-1015-D259-0F15-3172F2B0B7D5}"/>
                </a:ext>
              </a:extLst>
            </p:cNvPr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469;p41">
              <a:extLst>
                <a:ext uri="{FF2B5EF4-FFF2-40B4-BE49-F238E27FC236}">
                  <a16:creationId xmlns:a16="http://schemas.microsoft.com/office/drawing/2014/main" id="{5A0930E6-0B7D-D2E8-D719-0FDE08AC7FEE}"/>
                </a:ext>
              </a:extLst>
            </p:cNvPr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470;p41">
              <a:extLst>
                <a:ext uri="{FF2B5EF4-FFF2-40B4-BE49-F238E27FC236}">
                  <a16:creationId xmlns:a16="http://schemas.microsoft.com/office/drawing/2014/main" id="{32ABDA01-F211-E99D-C3BB-7FC72B834657}"/>
                </a:ext>
              </a:extLst>
            </p:cNvPr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471;p41">
              <a:extLst>
                <a:ext uri="{FF2B5EF4-FFF2-40B4-BE49-F238E27FC236}">
                  <a16:creationId xmlns:a16="http://schemas.microsoft.com/office/drawing/2014/main" id="{7765C0A1-1067-C724-28B1-FC92DAD210BB}"/>
                </a:ext>
              </a:extLst>
            </p:cNvPr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472;p41">
              <a:extLst>
                <a:ext uri="{FF2B5EF4-FFF2-40B4-BE49-F238E27FC236}">
                  <a16:creationId xmlns:a16="http://schemas.microsoft.com/office/drawing/2014/main" id="{924302D5-F8D2-0853-31A8-695207D34E98}"/>
                </a:ext>
              </a:extLst>
            </p:cNvPr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473;p41">
              <a:extLst>
                <a:ext uri="{FF2B5EF4-FFF2-40B4-BE49-F238E27FC236}">
                  <a16:creationId xmlns:a16="http://schemas.microsoft.com/office/drawing/2014/main" id="{19C9A386-99D0-68CD-C540-30C6F55D1A8D}"/>
                </a:ext>
              </a:extLst>
            </p:cNvPr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474;p41">
              <a:extLst>
                <a:ext uri="{FF2B5EF4-FFF2-40B4-BE49-F238E27FC236}">
                  <a16:creationId xmlns:a16="http://schemas.microsoft.com/office/drawing/2014/main" id="{6581CB35-B580-6404-5102-C3ADAC2599EF}"/>
                </a:ext>
              </a:extLst>
            </p:cNvPr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475;p41">
              <a:extLst>
                <a:ext uri="{FF2B5EF4-FFF2-40B4-BE49-F238E27FC236}">
                  <a16:creationId xmlns:a16="http://schemas.microsoft.com/office/drawing/2014/main" id="{4ECAFD63-93E2-9C1A-2070-94C62109E13B}"/>
                </a:ext>
              </a:extLst>
            </p:cNvPr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476;p41">
              <a:extLst>
                <a:ext uri="{FF2B5EF4-FFF2-40B4-BE49-F238E27FC236}">
                  <a16:creationId xmlns:a16="http://schemas.microsoft.com/office/drawing/2014/main" id="{7B972BE7-13B4-5FF0-339C-A6A123A3722C}"/>
                </a:ext>
              </a:extLst>
            </p:cNvPr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477;p41">
              <a:extLst>
                <a:ext uri="{FF2B5EF4-FFF2-40B4-BE49-F238E27FC236}">
                  <a16:creationId xmlns:a16="http://schemas.microsoft.com/office/drawing/2014/main" id="{FEC96C8B-DFD3-F4BD-D682-AD835BFC8EE9}"/>
                </a:ext>
              </a:extLst>
            </p:cNvPr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478;p41">
              <a:extLst>
                <a:ext uri="{FF2B5EF4-FFF2-40B4-BE49-F238E27FC236}">
                  <a16:creationId xmlns:a16="http://schemas.microsoft.com/office/drawing/2014/main" id="{853BCC57-AEA7-19E6-4209-AFFA30C75B0C}"/>
                </a:ext>
              </a:extLst>
            </p:cNvPr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479;p41">
              <a:extLst>
                <a:ext uri="{FF2B5EF4-FFF2-40B4-BE49-F238E27FC236}">
                  <a16:creationId xmlns:a16="http://schemas.microsoft.com/office/drawing/2014/main" id="{45FF2CBD-4977-2E8E-DCFF-C00D0DAE3400}"/>
                </a:ext>
              </a:extLst>
            </p:cNvPr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480;p41">
              <a:extLst>
                <a:ext uri="{FF2B5EF4-FFF2-40B4-BE49-F238E27FC236}">
                  <a16:creationId xmlns:a16="http://schemas.microsoft.com/office/drawing/2014/main" id="{C81ABB08-6332-61B0-3C93-2A0C3A5E888D}"/>
                </a:ext>
              </a:extLst>
            </p:cNvPr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481;p41">
              <a:extLst>
                <a:ext uri="{FF2B5EF4-FFF2-40B4-BE49-F238E27FC236}">
                  <a16:creationId xmlns:a16="http://schemas.microsoft.com/office/drawing/2014/main" id="{05DCA152-5ED3-44C8-81C5-7DFE952651D7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482;p41">
              <a:extLst>
                <a:ext uri="{FF2B5EF4-FFF2-40B4-BE49-F238E27FC236}">
                  <a16:creationId xmlns:a16="http://schemas.microsoft.com/office/drawing/2014/main" id="{3A97456E-4D26-5D5E-BAA3-FF58AE269708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483;p41">
              <a:extLst>
                <a:ext uri="{FF2B5EF4-FFF2-40B4-BE49-F238E27FC236}">
                  <a16:creationId xmlns:a16="http://schemas.microsoft.com/office/drawing/2014/main" id="{3710D36F-A194-F188-68EE-CA1DE65C777C}"/>
                </a:ext>
              </a:extLst>
            </p:cNvPr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484;p41">
              <a:extLst>
                <a:ext uri="{FF2B5EF4-FFF2-40B4-BE49-F238E27FC236}">
                  <a16:creationId xmlns:a16="http://schemas.microsoft.com/office/drawing/2014/main" id="{47D62C31-DFB0-C093-E0AD-0E43AE300F8E}"/>
                </a:ext>
              </a:extLst>
            </p:cNvPr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485;p41">
              <a:extLst>
                <a:ext uri="{FF2B5EF4-FFF2-40B4-BE49-F238E27FC236}">
                  <a16:creationId xmlns:a16="http://schemas.microsoft.com/office/drawing/2014/main" id="{940D66DB-15BA-B5A3-C74E-9882AB7C2CE3}"/>
                </a:ext>
              </a:extLst>
            </p:cNvPr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486;p41">
              <a:extLst>
                <a:ext uri="{FF2B5EF4-FFF2-40B4-BE49-F238E27FC236}">
                  <a16:creationId xmlns:a16="http://schemas.microsoft.com/office/drawing/2014/main" id="{5F5F1C9F-67EC-ED2E-D2A2-351CBAE7D5C7}"/>
                </a:ext>
              </a:extLst>
            </p:cNvPr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487;p41">
              <a:extLst>
                <a:ext uri="{FF2B5EF4-FFF2-40B4-BE49-F238E27FC236}">
                  <a16:creationId xmlns:a16="http://schemas.microsoft.com/office/drawing/2014/main" id="{17BED558-6D05-BF13-5CC1-958A77E2D449}"/>
                </a:ext>
              </a:extLst>
            </p:cNvPr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488;p41">
              <a:extLst>
                <a:ext uri="{FF2B5EF4-FFF2-40B4-BE49-F238E27FC236}">
                  <a16:creationId xmlns:a16="http://schemas.microsoft.com/office/drawing/2014/main" id="{FF6B2361-C694-CF76-E5A8-5D047DC652C3}"/>
                </a:ext>
              </a:extLst>
            </p:cNvPr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489;p41">
              <a:extLst>
                <a:ext uri="{FF2B5EF4-FFF2-40B4-BE49-F238E27FC236}">
                  <a16:creationId xmlns:a16="http://schemas.microsoft.com/office/drawing/2014/main" id="{121B317C-AE75-8055-2A29-F55B474617F9}"/>
                </a:ext>
              </a:extLst>
            </p:cNvPr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490;p41">
              <a:extLst>
                <a:ext uri="{FF2B5EF4-FFF2-40B4-BE49-F238E27FC236}">
                  <a16:creationId xmlns:a16="http://schemas.microsoft.com/office/drawing/2014/main" id="{D3F91EFE-3C6E-0B5A-EB61-5DB2BB989D1A}"/>
                </a:ext>
              </a:extLst>
            </p:cNvPr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491;p41">
              <a:extLst>
                <a:ext uri="{FF2B5EF4-FFF2-40B4-BE49-F238E27FC236}">
                  <a16:creationId xmlns:a16="http://schemas.microsoft.com/office/drawing/2014/main" id="{27FFE82D-FB02-08E2-A5F5-354307F03612}"/>
                </a:ext>
              </a:extLst>
            </p:cNvPr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492;p41">
              <a:extLst>
                <a:ext uri="{FF2B5EF4-FFF2-40B4-BE49-F238E27FC236}">
                  <a16:creationId xmlns:a16="http://schemas.microsoft.com/office/drawing/2014/main" id="{57D739E4-9745-20E4-C28F-E543ADC16CDB}"/>
                </a:ext>
              </a:extLst>
            </p:cNvPr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493;p41">
              <a:extLst>
                <a:ext uri="{FF2B5EF4-FFF2-40B4-BE49-F238E27FC236}">
                  <a16:creationId xmlns:a16="http://schemas.microsoft.com/office/drawing/2014/main" id="{59A3FA75-575D-CC26-6BA3-F25E5E08AFB0}"/>
                </a:ext>
              </a:extLst>
            </p:cNvPr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494;p41">
              <a:extLst>
                <a:ext uri="{FF2B5EF4-FFF2-40B4-BE49-F238E27FC236}">
                  <a16:creationId xmlns:a16="http://schemas.microsoft.com/office/drawing/2014/main" id="{E480FBFD-C5EB-E2D7-FE08-E3C2CE688C71}"/>
                </a:ext>
              </a:extLst>
            </p:cNvPr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495;p41">
              <a:extLst>
                <a:ext uri="{FF2B5EF4-FFF2-40B4-BE49-F238E27FC236}">
                  <a16:creationId xmlns:a16="http://schemas.microsoft.com/office/drawing/2014/main" id="{E15DABEE-CF1C-0458-CC7C-FFE1FAAFE667}"/>
                </a:ext>
              </a:extLst>
            </p:cNvPr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496;p41">
              <a:extLst>
                <a:ext uri="{FF2B5EF4-FFF2-40B4-BE49-F238E27FC236}">
                  <a16:creationId xmlns:a16="http://schemas.microsoft.com/office/drawing/2014/main" id="{28E632BF-8053-7E91-F7BD-23211B054B9A}"/>
                </a:ext>
              </a:extLst>
            </p:cNvPr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497;p41">
              <a:extLst>
                <a:ext uri="{FF2B5EF4-FFF2-40B4-BE49-F238E27FC236}">
                  <a16:creationId xmlns:a16="http://schemas.microsoft.com/office/drawing/2014/main" id="{1A1F0493-A835-BB41-168E-8963BB712782}"/>
                </a:ext>
              </a:extLst>
            </p:cNvPr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498;p41">
              <a:extLst>
                <a:ext uri="{FF2B5EF4-FFF2-40B4-BE49-F238E27FC236}">
                  <a16:creationId xmlns:a16="http://schemas.microsoft.com/office/drawing/2014/main" id="{E20D69AF-7356-9BC9-2450-9ACC9C3BADDE}"/>
                </a:ext>
              </a:extLst>
            </p:cNvPr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499;p41">
              <a:extLst>
                <a:ext uri="{FF2B5EF4-FFF2-40B4-BE49-F238E27FC236}">
                  <a16:creationId xmlns:a16="http://schemas.microsoft.com/office/drawing/2014/main" id="{426A1814-2581-5C4D-B3BD-D27CC14FE614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500;p41">
              <a:extLst>
                <a:ext uri="{FF2B5EF4-FFF2-40B4-BE49-F238E27FC236}">
                  <a16:creationId xmlns:a16="http://schemas.microsoft.com/office/drawing/2014/main" id="{E35FA6E6-4743-A20E-27B5-BFD2E8EE2847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01;p41">
              <a:extLst>
                <a:ext uri="{FF2B5EF4-FFF2-40B4-BE49-F238E27FC236}">
                  <a16:creationId xmlns:a16="http://schemas.microsoft.com/office/drawing/2014/main" id="{A46C618D-BF7A-7C7A-DCED-0C508D7EBCA2}"/>
                </a:ext>
              </a:extLst>
            </p:cNvPr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02;p41">
              <a:extLst>
                <a:ext uri="{FF2B5EF4-FFF2-40B4-BE49-F238E27FC236}">
                  <a16:creationId xmlns:a16="http://schemas.microsoft.com/office/drawing/2014/main" id="{2B3FB5BE-41C1-432E-97CC-9C9ADBA72A26}"/>
                </a:ext>
              </a:extLst>
            </p:cNvPr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03;p41">
              <a:extLst>
                <a:ext uri="{FF2B5EF4-FFF2-40B4-BE49-F238E27FC236}">
                  <a16:creationId xmlns:a16="http://schemas.microsoft.com/office/drawing/2014/main" id="{1B616A11-9675-29C3-E332-BB66EA54C0D9}"/>
                </a:ext>
              </a:extLst>
            </p:cNvPr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504;p41">
              <a:extLst>
                <a:ext uri="{FF2B5EF4-FFF2-40B4-BE49-F238E27FC236}">
                  <a16:creationId xmlns:a16="http://schemas.microsoft.com/office/drawing/2014/main" id="{6ED4DD40-59E1-F141-A841-15FDF608A439}"/>
                </a:ext>
              </a:extLst>
            </p:cNvPr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05;p41">
              <a:extLst>
                <a:ext uri="{FF2B5EF4-FFF2-40B4-BE49-F238E27FC236}">
                  <a16:creationId xmlns:a16="http://schemas.microsoft.com/office/drawing/2014/main" id="{8C2C7E45-64E9-B066-58D4-37C36FA0F402}"/>
                </a:ext>
              </a:extLst>
            </p:cNvPr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06;p41">
              <a:extLst>
                <a:ext uri="{FF2B5EF4-FFF2-40B4-BE49-F238E27FC236}">
                  <a16:creationId xmlns:a16="http://schemas.microsoft.com/office/drawing/2014/main" id="{D022A2B3-69F5-D898-3E00-5EB548AC71AA}"/>
                </a:ext>
              </a:extLst>
            </p:cNvPr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07;p41">
              <a:extLst>
                <a:ext uri="{FF2B5EF4-FFF2-40B4-BE49-F238E27FC236}">
                  <a16:creationId xmlns:a16="http://schemas.microsoft.com/office/drawing/2014/main" id="{0824957D-3DB0-7BD1-AC34-829743AB4FB0}"/>
                </a:ext>
              </a:extLst>
            </p:cNvPr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508;p41">
              <a:extLst>
                <a:ext uri="{FF2B5EF4-FFF2-40B4-BE49-F238E27FC236}">
                  <a16:creationId xmlns:a16="http://schemas.microsoft.com/office/drawing/2014/main" id="{33DF7BD7-7A68-E115-6819-0A1CB1859A5D}"/>
                </a:ext>
              </a:extLst>
            </p:cNvPr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509;p41">
              <a:extLst>
                <a:ext uri="{FF2B5EF4-FFF2-40B4-BE49-F238E27FC236}">
                  <a16:creationId xmlns:a16="http://schemas.microsoft.com/office/drawing/2014/main" id="{BAFC2D9B-0471-4D42-DC22-221DFA84F33F}"/>
                </a:ext>
              </a:extLst>
            </p:cNvPr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10;p41">
              <a:extLst>
                <a:ext uri="{FF2B5EF4-FFF2-40B4-BE49-F238E27FC236}">
                  <a16:creationId xmlns:a16="http://schemas.microsoft.com/office/drawing/2014/main" id="{BD0639C1-B4BE-9CF9-D6A5-9C30C4D158DD}"/>
                </a:ext>
              </a:extLst>
            </p:cNvPr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11;p41">
              <a:extLst>
                <a:ext uri="{FF2B5EF4-FFF2-40B4-BE49-F238E27FC236}">
                  <a16:creationId xmlns:a16="http://schemas.microsoft.com/office/drawing/2014/main" id="{9E21868E-B130-89D0-FD42-B7D3E38F757E}"/>
                </a:ext>
              </a:extLst>
            </p:cNvPr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BB7E0D-E1D6-D2B0-07BB-65840E66490C}"/>
              </a:ext>
            </a:extLst>
          </p:cNvPr>
          <p:cNvSpPr txBox="1"/>
          <p:nvPr/>
        </p:nvSpPr>
        <p:spPr>
          <a:xfrm>
            <a:off x="604615" y="443481"/>
            <a:ext cx="8958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🤖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AC744-BBB1-564D-8BA6-1B70182E2C5C}"/>
              </a:ext>
            </a:extLst>
          </p:cNvPr>
          <p:cNvSpPr txBox="1"/>
          <p:nvPr/>
        </p:nvSpPr>
        <p:spPr>
          <a:xfrm>
            <a:off x="6406721" y="479562"/>
            <a:ext cx="8958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🤖</a:t>
            </a:r>
          </a:p>
        </p:txBody>
      </p:sp>
    </p:spTree>
    <p:extLst>
      <p:ext uri="{BB962C8B-B14F-4D97-AF65-F5344CB8AC3E}">
        <p14:creationId xmlns:p14="http://schemas.microsoft.com/office/powerpoint/2010/main" val="194569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584022" y="1751337"/>
            <a:ext cx="7504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our </a:t>
            </a:r>
            <a:r>
              <a:rPr lang="en-IN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What’s app Community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4" t="10456" r="28591" b="12466"/>
          <a:stretch/>
        </p:blipFill>
        <p:spPr>
          <a:xfrm>
            <a:off x="7415316" y="2698129"/>
            <a:ext cx="527587" cy="532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157A36-321C-AF10-D107-204F670E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44" y="1773652"/>
            <a:ext cx="668734" cy="6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3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7;p30">
            <a:extLst>
              <a:ext uri="{FF2B5EF4-FFF2-40B4-BE49-F238E27FC236}">
                <a16:creationId xmlns:a16="http://schemas.microsoft.com/office/drawing/2014/main" id="{68AD73BA-2392-AF9A-31BA-6E66DECB6B5B}"/>
              </a:ext>
            </a:extLst>
          </p:cNvPr>
          <p:cNvSpPr txBox="1">
            <a:spLocks/>
          </p:cNvSpPr>
          <p:nvPr/>
        </p:nvSpPr>
        <p:spPr>
          <a:xfrm>
            <a:off x="860009" y="2119199"/>
            <a:ext cx="7423981" cy="144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Moving object detection is a technique used in computer vision and image processing. Multiple consecutive frames from a video are compared by various methods to determine if any moving object is detected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.</a:t>
            </a:r>
          </a:p>
        </p:txBody>
      </p:sp>
      <p:sp>
        <p:nvSpPr>
          <p:cNvPr id="7" name="Google Shape;318;p30">
            <a:extLst>
              <a:ext uri="{FF2B5EF4-FFF2-40B4-BE49-F238E27FC236}">
                <a16:creationId xmlns:a16="http://schemas.microsoft.com/office/drawing/2014/main" id="{1CBE1FEA-AE38-CD36-A4F8-B3FB9A3F7CE9}"/>
              </a:ext>
            </a:extLst>
          </p:cNvPr>
          <p:cNvSpPr txBox="1">
            <a:spLocks/>
          </p:cNvSpPr>
          <p:nvPr/>
        </p:nvSpPr>
        <p:spPr>
          <a:xfrm>
            <a:off x="2099126" y="1202337"/>
            <a:ext cx="5326433" cy="78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Moving Object Detection</a:t>
            </a:r>
          </a:p>
        </p:txBody>
      </p:sp>
      <p:grpSp>
        <p:nvGrpSpPr>
          <p:cNvPr id="8" name="Google Shape;1052;p48">
            <a:extLst>
              <a:ext uri="{FF2B5EF4-FFF2-40B4-BE49-F238E27FC236}">
                <a16:creationId xmlns:a16="http://schemas.microsoft.com/office/drawing/2014/main" id="{F368B5CD-9EA4-2F00-682A-66997FA06AD3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9" name="Google Shape;1053;p48">
              <a:extLst>
                <a:ext uri="{FF2B5EF4-FFF2-40B4-BE49-F238E27FC236}">
                  <a16:creationId xmlns:a16="http://schemas.microsoft.com/office/drawing/2014/main" id="{B016ECB0-DC2F-2744-4357-A50C97B8AEFD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4;p48">
              <a:extLst>
                <a:ext uri="{FF2B5EF4-FFF2-40B4-BE49-F238E27FC236}">
                  <a16:creationId xmlns:a16="http://schemas.microsoft.com/office/drawing/2014/main" id="{9974E234-D5EE-9D42-124C-6CCB47DEB591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55;p48">
              <a:extLst>
                <a:ext uri="{FF2B5EF4-FFF2-40B4-BE49-F238E27FC236}">
                  <a16:creationId xmlns:a16="http://schemas.microsoft.com/office/drawing/2014/main" id="{D5FF1DB3-AA31-6FCC-0909-F624AD9466F2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6;p48">
              <a:extLst>
                <a:ext uri="{FF2B5EF4-FFF2-40B4-BE49-F238E27FC236}">
                  <a16:creationId xmlns:a16="http://schemas.microsoft.com/office/drawing/2014/main" id="{9AF935F8-3C7A-5898-EDA7-B38C254ADD82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7;p48">
              <a:extLst>
                <a:ext uri="{FF2B5EF4-FFF2-40B4-BE49-F238E27FC236}">
                  <a16:creationId xmlns:a16="http://schemas.microsoft.com/office/drawing/2014/main" id="{12B7119C-A3C5-8716-9763-044EB94D867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8;p48">
              <a:extLst>
                <a:ext uri="{FF2B5EF4-FFF2-40B4-BE49-F238E27FC236}">
                  <a16:creationId xmlns:a16="http://schemas.microsoft.com/office/drawing/2014/main" id="{9D95D57E-2A67-3636-A829-A64B691E9D23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142;p64">
            <a:extLst>
              <a:ext uri="{FF2B5EF4-FFF2-40B4-BE49-F238E27FC236}">
                <a16:creationId xmlns:a16="http://schemas.microsoft.com/office/drawing/2014/main" id="{1EE59DC2-9D3F-062F-6E9B-DF28CFF6EE34}"/>
              </a:ext>
            </a:extLst>
          </p:cNvPr>
          <p:cNvGrpSpPr/>
          <p:nvPr/>
        </p:nvGrpSpPr>
        <p:grpSpPr>
          <a:xfrm rot="1505976" flipH="1">
            <a:off x="118941" y="3266406"/>
            <a:ext cx="723051" cy="2042473"/>
            <a:chOff x="731955" y="2811840"/>
            <a:chExt cx="564367" cy="1313910"/>
          </a:xfrm>
        </p:grpSpPr>
        <p:sp>
          <p:nvSpPr>
            <p:cNvPr id="16" name="Google Shape;2143;p64">
              <a:extLst>
                <a:ext uri="{FF2B5EF4-FFF2-40B4-BE49-F238E27FC236}">
                  <a16:creationId xmlns:a16="http://schemas.microsoft.com/office/drawing/2014/main" id="{77572F65-985B-B951-B4B9-F7E9C6F05463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44;p64">
              <a:extLst>
                <a:ext uri="{FF2B5EF4-FFF2-40B4-BE49-F238E27FC236}">
                  <a16:creationId xmlns:a16="http://schemas.microsoft.com/office/drawing/2014/main" id="{408D09EF-6839-BEED-3520-AF4700605B99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5;p64">
              <a:extLst>
                <a:ext uri="{FF2B5EF4-FFF2-40B4-BE49-F238E27FC236}">
                  <a16:creationId xmlns:a16="http://schemas.microsoft.com/office/drawing/2014/main" id="{605F10D3-66CC-AD42-69CE-3E801AC50AFC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46;p64">
              <a:extLst>
                <a:ext uri="{FF2B5EF4-FFF2-40B4-BE49-F238E27FC236}">
                  <a16:creationId xmlns:a16="http://schemas.microsoft.com/office/drawing/2014/main" id="{49D9C08C-DD2B-5C04-0F09-7164C40BC6C6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7;p64">
              <a:extLst>
                <a:ext uri="{FF2B5EF4-FFF2-40B4-BE49-F238E27FC236}">
                  <a16:creationId xmlns:a16="http://schemas.microsoft.com/office/drawing/2014/main" id="{0FF91AB4-1687-0354-BC09-E5E61F73C641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8;p64">
              <a:extLst>
                <a:ext uri="{FF2B5EF4-FFF2-40B4-BE49-F238E27FC236}">
                  <a16:creationId xmlns:a16="http://schemas.microsoft.com/office/drawing/2014/main" id="{87AE5382-1D17-B98E-FCF8-8ECFC31FF4CA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9;p64">
              <a:extLst>
                <a:ext uri="{FF2B5EF4-FFF2-40B4-BE49-F238E27FC236}">
                  <a16:creationId xmlns:a16="http://schemas.microsoft.com/office/drawing/2014/main" id="{52E3A634-F5A3-B16D-F426-8508D2F293D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150;p64">
              <a:extLst>
                <a:ext uri="{FF2B5EF4-FFF2-40B4-BE49-F238E27FC236}">
                  <a16:creationId xmlns:a16="http://schemas.microsoft.com/office/drawing/2014/main" id="{F2B672C2-2C5E-DF18-F54B-6EC5215B333E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1;p64">
              <a:extLst>
                <a:ext uri="{FF2B5EF4-FFF2-40B4-BE49-F238E27FC236}">
                  <a16:creationId xmlns:a16="http://schemas.microsoft.com/office/drawing/2014/main" id="{0187323A-0CDD-038D-7F35-2362E4B95CC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2;p64">
              <a:extLst>
                <a:ext uri="{FF2B5EF4-FFF2-40B4-BE49-F238E27FC236}">
                  <a16:creationId xmlns:a16="http://schemas.microsoft.com/office/drawing/2014/main" id="{A8B9ABBE-5E65-0713-BA7F-B52F00BD3609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3;p64">
              <a:extLst>
                <a:ext uri="{FF2B5EF4-FFF2-40B4-BE49-F238E27FC236}">
                  <a16:creationId xmlns:a16="http://schemas.microsoft.com/office/drawing/2014/main" id="{F7CCD131-ADFC-967C-5E8F-4FBA9D85569B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4;p64">
              <a:extLst>
                <a:ext uri="{FF2B5EF4-FFF2-40B4-BE49-F238E27FC236}">
                  <a16:creationId xmlns:a16="http://schemas.microsoft.com/office/drawing/2014/main" id="{B09CB5DD-6A93-300B-A18E-43C9D877811D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5;p64">
              <a:extLst>
                <a:ext uri="{FF2B5EF4-FFF2-40B4-BE49-F238E27FC236}">
                  <a16:creationId xmlns:a16="http://schemas.microsoft.com/office/drawing/2014/main" id="{D2FEF712-4F42-7469-B316-20A4F73862E4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56;p64">
              <a:extLst>
                <a:ext uri="{FF2B5EF4-FFF2-40B4-BE49-F238E27FC236}">
                  <a16:creationId xmlns:a16="http://schemas.microsoft.com/office/drawing/2014/main" id="{14BA420A-41FC-3768-A240-2CF7BFD16FB4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7;p64">
              <a:extLst>
                <a:ext uri="{FF2B5EF4-FFF2-40B4-BE49-F238E27FC236}">
                  <a16:creationId xmlns:a16="http://schemas.microsoft.com/office/drawing/2014/main" id="{0CC8F70E-45DA-2E1C-F8C0-E35CE8EA232C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8;p64">
              <a:extLst>
                <a:ext uri="{FF2B5EF4-FFF2-40B4-BE49-F238E27FC236}">
                  <a16:creationId xmlns:a16="http://schemas.microsoft.com/office/drawing/2014/main" id="{D9E77DD5-9BE3-FD07-AE49-4BF245F20995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59;p64">
              <a:extLst>
                <a:ext uri="{FF2B5EF4-FFF2-40B4-BE49-F238E27FC236}">
                  <a16:creationId xmlns:a16="http://schemas.microsoft.com/office/drawing/2014/main" id="{E1B4B479-EEAB-918D-0BBA-858BD900007A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60;p64">
              <a:extLst>
                <a:ext uri="{FF2B5EF4-FFF2-40B4-BE49-F238E27FC236}">
                  <a16:creationId xmlns:a16="http://schemas.microsoft.com/office/drawing/2014/main" id="{AB1C6D7C-0E72-3267-9513-E8A4314B1090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1;p64">
              <a:extLst>
                <a:ext uri="{FF2B5EF4-FFF2-40B4-BE49-F238E27FC236}">
                  <a16:creationId xmlns:a16="http://schemas.microsoft.com/office/drawing/2014/main" id="{E569A3A6-5A06-A6A5-12A6-7B72D17B937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62;p64">
              <a:extLst>
                <a:ext uri="{FF2B5EF4-FFF2-40B4-BE49-F238E27FC236}">
                  <a16:creationId xmlns:a16="http://schemas.microsoft.com/office/drawing/2014/main" id="{03822FE6-CDC6-A84F-86FA-278618FA6A72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63;p64">
              <a:extLst>
                <a:ext uri="{FF2B5EF4-FFF2-40B4-BE49-F238E27FC236}">
                  <a16:creationId xmlns:a16="http://schemas.microsoft.com/office/drawing/2014/main" id="{274AB2D9-062D-7517-C3C5-4960FEFE410A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64;p64">
              <a:extLst>
                <a:ext uri="{FF2B5EF4-FFF2-40B4-BE49-F238E27FC236}">
                  <a16:creationId xmlns:a16="http://schemas.microsoft.com/office/drawing/2014/main" id="{3AD7101D-6C1A-DECE-A496-D0F779D6DFA0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65;p64">
              <a:extLst>
                <a:ext uri="{FF2B5EF4-FFF2-40B4-BE49-F238E27FC236}">
                  <a16:creationId xmlns:a16="http://schemas.microsoft.com/office/drawing/2014/main" id="{A1316FEA-27F5-2C44-E7F7-B07030BA72EC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66;p64">
              <a:extLst>
                <a:ext uri="{FF2B5EF4-FFF2-40B4-BE49-F238E27FC236}">
                  <a16:creationId xmlns:a16="http://schemas.microsoft.com/office/drawing/2014/main" id="{27F5E3CD-6970-D199-C994-8F1C721E112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67;p64">
              <a:extLst>
                <a:ext uri="{FF2B5EF4-FFF2-40B4-BE49-F238E27FC236}">
                  <a16:creationId xmlns:a16="http://schemas.microsoft.com/office/drawing/2014/main" id="{DA716486-7E11-4937-53D1-CD4E95F10DE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68;p64">
              <a:extLst>
                <a:ext uri="{FF2B5EF4-FFF2-40B4-BE49-F238E27FC236}">
                  <a16:creationId xmlns:a16="http://schemas.microsoft.com/office/drawing/2014/main" id="{DC58666F-DF32-0686-A35F-CB23CCE0D36C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69;p64">
              <a:extLst>
                <a:ext uri="{FF2B5EF4-FFF2-40B4-BE49-F238E27FC236}">
                  <a16:creationId xmlns:a16="http://schemas.microsoft.com/office/drawing/2014/main" id="{04414126-BC52-6C66-26DB-6AF7118E8FC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70;p64">
              <a:extLst>
                <a:ext uri="{FF2B5EF4-FFF2-40B4-BE49-F238E27FC236}">
                  <a16:creationId xmlns:a16="http://schemas.microsoft.com/office/drawing/2014/main" id="{D8087ADC-EE2F-DA3F-A9D2-87EB0DD1B844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71;p64">
              <a:extLst>
                <a:ext uri="{FF2B5EF4-FFF2-40B4-BE49-F238E27FC236}">
                  <a16:creationId xmlns:a16="http://schemas.microsoft.com/office/drawing/2014/main" id="{12D10C5D-BB82-83CD-0BFD-B758E34733E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72;p64">
              <a:extLst>
                <a:ext uri="{FF2B5EF4-FFF2-40B4-BE49-F238E27FC236}">
                  <a16:creationId xmlns:a16="http://schemas.microsoft.com/office/drawing/2014/main" id="{B90F512B-9B4E-66C0-A09F-9120BBA9323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617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FFF92D4E-7900-CF8C-F0CF-9C0E9246A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467" y="673981"/>
            <a:ext cx="5233066" cy="2774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Basic programs on Computer Vision</a:t>
            </a:r>
            <a:endParaRPr sz="5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76" name="Picture 4" descr="Free vector gradient  npl illustration">
            <a:extLst>
              <a:ext uri="{FF2B5EF4-FFF2-40B4-BE49-F238E27FC236}">
                <a16:creationId xmlns:a16="http://schemas.microsoft.com/office/drawing/2014/main" id="{A8EE69B2-1BC3-3BC8-2561-E8AD06B57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2" t="5885" r="10129" b="10811"/>
          <a:stretch/>
        </p:blipFill>
        <p:spPr bwMode="auto">
          <a:xfrm>
            <a:off x="801218" y="3082159"/>
            <a:ext cx="218352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ree vector sentiment analysis concept illustration">
            <a:extLst>
              <a:ext uri="{FF2B5EF4-FFF2-40B4-BE49-F238E27FC236}">
                <a16:creationId xmlns:a16="http://schemas.microsoft.com/office/drawing/2014/main" id="{31C7DACD-BB1D-9C30-1E5C-0B22402B7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t="16245" r="8468" b="16322"/>
          <a:stretch/>
        </p:blipFill>
        <p:spPr bwMode="auto">
          <a:xfrm>
            <a:off x="6159260" y="3168870"/>
            <a:ext cx="1843706" cy="158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6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1596560-DAB9-7462-C7C3-C8D72E42F0BF}"/>
              </a:ext>
            </a:extLst>
          </p:cNvPr>
          <p:cNvSpPr txBox="1">
            <a:spLocks/>
          </p:cNvSpPr>
          <p:nvPr/>
        </p:nvSpPr>
        <p:spPr>
          <a:xfrm>
            <a:off x="1991360" y="1674485"/>
            <a:ext cx="5552439" cy="268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import cv2</a:t>
            </a:r>
          </a:p>
          <a:p>
            <a:pPr marL="127000" indent="0" algn="l"/>
            <a:r>
              <a:rPr lang="en-US" altLang="ko-KR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import </a:t>
            </a:r>
            <a:r>
              <a:rPr lang="en-US" altLang="ko-KR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imutils</a:t>
            </a:r>
            <a:endParaRPr lang="en-US" altLang="ko-KR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marL="127000" indent="0" algn="l"/>
            <a:endParaRPr lang="en-US" altLang="ko-KR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img</a:t>
            </a:r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cv2.imread(‘sample2.jpg’)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resizedImg</a:t>
            </a:r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</a:t>
            </a:r>
            <a:r>
              <a:rPr lang="en-US" altLang="ko-KR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imutils.resize</a:t>
            </a:r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img</a:t>
            </a:r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, width=500)</a:t>
            </a:r>
          </a:p>
          <a:p>
            <a:pPr marL="127000" indent="0" algn="l"/>
            <a:endParaRPr lang="en-US" altLang="ko-KR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cv2.imwrite(‘resizedImage.jpg', </a:t>
            </a:r>
            <a:r>
              <a:rPr lang="en-US" altLang="ko-KR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resizedImg</a:t>
            </a:r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)</a:t>
            </a:r>
          </a:p>
          <a:p>
            <a:pPr marL="127000" indent="0" algn="l"/>
            <a:r>
              <a:rPr lang="en-US" altLang="ko-KR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	</a:t>
            </a:r>
          </a:p>
          <a:p>
            <a:pPr marL="127000" indent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5B9FDDC8-7969-B347-DB6F-BDC61E6EE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171" y="846353"/>
            <a:ext cx="63196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Resize an Image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5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286596A1-ECEC-1AD6-90FB-1DEBDC9B635B}"/>
              </a:ext>
            </a:extLst>
          </p:cNvPr>
          <p:cNvSpPr txBox="1">
            <a:spLocks/>
          </p:cNvSpPr>
          <p:nvPr/>
        </p:nvSpPr>
        <p:spPr>
          <a:xfrm>
            <a:off x="1007979" y="1019407"/>
            <a:ext cx="5992611" cy="291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18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import cv2</a:t>
            </a:r>
          </a:p>
          <a:p>
            <a:pPr marL="127000" indent="0" algn="l"/>
            <a:endParaRPr lang="en-US" altLang="ko-KR" sz="18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img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cv2.imread(‘sample2.jpg')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grayImg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cv2.cvtColor(</a:t>
            </a:r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img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, cv2.COLOR_BGR2GRAY)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#dst = cv2.GaussianBlur(</a:t>
            </a:r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src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, (kernel),</a:t>
            </a:r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borderType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gaussianImg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cv2.GaussianBlur(</a:t>
            </a:r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grayImg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, (21, 21), 0)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cv2.imwrite(“GaussianBlur.jpg”, </a:t>
            </a:r>
            <a:r>
              <a:rPr lang="en-US" altLang="ko-KR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gaussianImg</a:t>
            </a:r>
            <a:r>
              <a:rPr lang="en-US" altLang="ko-KR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)</a:t>
            </a: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       </a:t>
            </a:r>
          </a:p>
          <a:p>
            <a:pPr marL="127000" indent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EB661D73-228E-C2B0-66FB-5FBD70005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2629" y="296177"/>
            <a:ext cx="7541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Gaussian Blur - Smoothening</a:t>
            </a:r>
            <a:endParaRPr lang="en-US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26B9AD-30C7-FA9D-1EDF-E0400B44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98" y="1469812"/>
            <a:ext cx="1147729" cy="11477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0AE56F-4FFF-0CD1-7472-099AC5B57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49" y="2918602"/>
            <a:ext cx="1232626" cy="12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3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7;p30">
            <a:extLst>
              <a:ext uri="{FF2B5EF4-FFF2-40B4-BE49-F238E27FC236}">
                <a16:creationId xmlns:a16="http://schemas.microsoft.com/office/drawing/2014/main" id="{CDFBDCFA-5E7E-059D-E2FC-AE9DD3FB15D6}"/>
              </a:ext>
            </a:extLst>
          </p:cNvPr>
          <p:cNvSpPr txBox="1">
            <a:spLocks/>
          </p:cNvSpPr>
          <p:nvPr/>
        </p:nvSpPr>
        <p:spPr>
          <a:xfrm>
            <a:off x="207365" y="702567"/>
            <a:ext cx="8434552" cy="329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  <a:defRPr sz="21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27000" indent="0" algn="l"/>
            <a:r>
              <a:rPr lang="en-US" altLang="ko-KR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#dst = cv2.threshold(</a:t>
            </a:r>
            <a:r>
              <a:rPr lang="en-US" altLang="ko-KR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src</a:t>
            </a:r>
            <a:r>
              <a:rPr lang="en-US" altLang="ko-KR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, threshold, </a:t>
            </a:r>
            <a:r>
              <a:rPr lang="en-US" altLang="ko-KR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maxValueForThreshold,binary,type</a:t>
            </a:r>
            <a:r>
              <a:rPr lang="en-US" altLang="ko-KR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)[1] </a:t>
            </a: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import cv2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img</a:t>
            </a: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=cv2.imread("sample.jpg")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grayImg</a:t>
            </a: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= cv2.cvtColor(img,cv2.COLOR_BGR2GRAY)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gaussBlur</a:t>
            </a: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= cv2.GaussianBlur(</a:t>
            </a:r>
            <a:r>
              <a:rPr lang="en-US" altLang="ko-KR" sz="18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grayImg</a:t>
            </a: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,(21,21),0)</a:t>
            </a:r>
          </a:p>
          <a:p>
            <a:pPr marL="127000" indent="0" algn="l"/>
            <a:endParaRPr lang="en-US" altLang="ko-KR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127000" indent="0" algn="l"/>
            <a:r>
              <a:rPr lang="en-US" altLang="ko-KR" sz="18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thresholdImg</a:t>
            </a: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= cv2.threshold(grayImg,150,255,cv2.THRESH_BINARY)[1]</a:t>
            </a:r>
          </a:p>
          <a:p>
            <a:pPr marL="127000" indent="0" algn="l"/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cv2.imwrite("threshold.jpg",</a:t>
            </a:r>
            <a:r>
              <a:rPr lang="en-US" altLang="ko-KR" sz="18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thresholdImg</a:t>
            </a: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</a:t>
            </a: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B53C7F3B-2020-5498-D180-D01E6B7FC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0723" y="0"/>
            <a:ext cx="66123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 panose="02040503050406030204" pitchFamily="18" charset="0"/>
                <a:ea typeface="Cambria" panose="02040503050406030204" pitchFamily="18" charset="0"/>
              </a:rPr>
              <a:t>Threshold value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350414-6749-D771-106A-69F9E90B6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24" y="3867573"/>
            <a:ext cx="1122100" cy="1122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5D11C7-9518-B20E-EA9A-1CBB38F1A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85" y="3882294"/>
            <a:ext cx="1018782" cy="1018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FF3913-0061-316E-9503-C71A10C7E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9" y="3867573"/>
            <a:ext cx="1095881" cy="10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3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7;p30">
            <a:extLst>
              <a:ext uri="{FF2B5EF4-FFF2-40B4-BE49-F238E27FC236}">
                <a16:creationId xmlns:a16="http://schemas.microsoft.com/office/drawing/2014/main" id="{2BF3E853-74AC-90A5-E97C-772B7A02BB72}"/>
              </a:ext>
            </a:extLst>
          </p:cNvPr>
          <p:cNvSpPr txBox="1">
            <a:spLocks/>
          </p:cNvSpPr>
          <p:nvPr/>
        </p:nvSpPr>
        <p:spPr>
          <a:xfrm>
            <a:off x="556094" y="1370135"/>
            <a:ext cx="7966554" cy="111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s-E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#cv2.rectangle(src,startpoint,endpoint,color,thickness)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  <a:sym typeface="Fira Sans Condensed"/>
            </a:endParaRP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endParaRPr kumimoji="0" lang="es-E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  <a:sym typeface="Fira Sans Condensed"/>
            </a:endParaRP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s-E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cv2.rectangle(</a:t>
            </a:r>
            <a:r>
              <a:rPr kumimoji="0" lang="es-E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img</a:t>
            </a:r>
            <a:r>
              <a:rPr kumimoji="0" lang="es-E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Fira Sans Condensed"/>
              </a:rPr>
              <a:t>, (x, y), (x + w, y + h), (0, 255, 0), 2)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  <a:sym typeface="Fira Sans Condensed"/>
            </a:endParaRPr>
          </a:p>
        </p:txBody>
      </p:sp>
      <p:sp>
        <p:nvSpPr>
          <p:cNvPr id="9" name="Google Shape;318;p30">
            <a:extLst>
              <a:ext uri="{FF2B5EF4-FFF2-40B4-BE49-F238E27FC236}">
                <a16:creationId xmlns:a16="http://schemas.microsoft.com/office/drawing/2014/main" id="{89F02622-F939-6E31-AE1A-27F62D741EC3}"/>
              </a:ext>
            </a:extLst>
          </p:cNvPr>
          <p:cNvSpPr txBox="1">
            <a:spLocks/>
          </p:cNvSpPr>
          <p:nvPr/>
        </p:nvSpPr>
        <p:spPr>
          <a:xfrm>
            <a:off x="664468" y="695248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tabLst/>
              <a:defRPr/>
            </a:pPr>
            <a:r>
              <a: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Drawing Rectangle</a:t>
            </a: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quada One" panose="02000000000000000000" pitchFamily="2" charset="0"/>
              <a:sym typeface="Fira Sans Condensed ExtraBold"/>
            </a:endParaRPr>
          </a:p>
        </p:txBody>
      </p:sp>
      <p:sp>
        <p:nvSpPr>
          <p:cNvPr id="10" name="Google Shape;317;p30">
            <a:extLst>
              <a:ext uri="{FF2B5EF4-FFF2-40B4-BE49-F238E27FC236}">
                <a16:creationId xmlns:a16="http://schemas.microsoft.com/office/drawing/2014/main" id="{9F5E387E-B674-790E-AB76-608201256D86}"/>
              </a:ext>
            </a:extLst>
          </p:cNvPr>
          <p:cNvSpPr txBox="1">
            <a:spLocks/>
          </p:cNvSpPr>
          <p:nvPr/>
        </p:nvSpPr>
        <p:spPr>
          <a:xfrm>
            <a:off x="502572" y="3265266"/>
            <a:ext cx="8290346" cy="111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buClr>
                <a:srgbClr val="000000"/>
              </a:buClr>
              <a:buFont typeface="Fira Sans Condensed"/>
              <a:buNone/>
            </a:pPr>
            <a:r>
              <a:rPr lang="en-US" altLang="ko-KR" sz="1800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#cv2.putText(</a:t>
            </a:r>
            <a:r>
              <a:rPr lang="en-US" altLang="ko-KR" sz="1800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sz="1800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text, </a:t>
            </a:r>
            <a:r>
              <a:rPr lang="en-US" altLang="ko-KR" sz="1800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position,font,fontSize,color,thickness</a:t>
            </a:r>
            <a:r>
              <a:rPr lang="en-US" altLang="ko-KR" sz="1800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Clr>
                <a:srgbClr val="000000"/>
              </a:buClr>
              <a:buFont typeface="Fira Sans Condensed"/>
              <a:buNone/>
            </a:pPr>
            <a:endParaRPr lang="es-ES" altLang="ko-KR" sz="1800" dirty="0">
              <a:solidFill>
                <a:srgbClr val="000000">
                  <a:lumMod val="75000"/>
                  <a:lumOff val="25000"/>
                </a:srgb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Clr>
                <a:srgbClr val="000000"/>
              </a:buClr>
              <a:buFont typeface="Fira Sans Condensed"/>
              <a:buNone/>
            </a:pP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pitchFamily="2" charset="0"/>
                <a:cs typeface="Arial" pitchFamily="34" charset="0"/>
              </a:rPr>
              <a:t>cv2.putText(</a:t>
            </a:r>
            <a:r>
              <a:rPr lang="en-US" altLang="ko-KR" sz="18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pitchFamily="2" charset="0"/>
                <a:cs typeface="Arial" pitchFamily="34" charset="0"/>
              </a:rPr>
              <a:t>img</a:t>
            </a:r>
            <a:r>
              <a:rPr lang="en-US" altLang="ko-KR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Barlow" panose="00000500000000000000" pitchFamily="2" charset="0"/>
                <a:cs typeface="Arial" pitchFamily="34" charset="0"/>
              </a:rPr>
              <a:t>, text, (10, 20), cv2.FONT_HERSHEY_SIMPLEX, 0.5, (0, 0, 255), 2)</a:t>
            </a:r>
          </a:p>
        </p:txBody>
      </p:sp>
      <p:sp>
        <p:nvSpPr>
          <p:cNvPr id="11" name="Google Shape;318;p30">
            <a:extLst>
              <a:ext uri="{FF2B5EF4-FFF2-40B4-BE49-F238E27FC236}">
                <a16:creationId xmlns:a16="http://schemas.microsoft.com/office/drawing/2014/main" id="{37874CEA-990D-DCC8-9ED8-467F06F16703}"/>
              </a:ext>
            </a:extLst>
          </p:cNvPr>
          <p:cNvSpPr txBox="1">
            <a:spLocks/>
          </p:cNvSpPr>
          <p:nvPr/>
        </p:nvSpPr>
        <p:spPr>
          <a:xfrm>
            <a:off x="664468" y="2587104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Putting Text in Image</a:t>
            </a:r>
          </a:p>
        </p:txBody>
      </p:sp>
    </p:spTree>
    <p:extLst>
      <p:ext uri="{BB962C8B-B14F-4D97-AF65-F5344CB8AC3E}">
        <p14:creationId xmlns:p14="http://schemas.microsoft.com/office/powerpoint/2010/main" val="38721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7;p30">
            <a:extLst>
              <a:ext uri="{FF2B5EF4-FFF2-40B4-BE49-F238E27FC236}">
                <a16:creationId xmlns:a16="http://schemas.microsoft.com/office/drawing/2014/main" id="{04E456CC-4587-D5EE-0B09-6FEC1916CD64}"/>
              </a:ext>
            </a:extLst>
          </p:cNvPr>
          <p:cNvSpPr txBox="1">
            <a:spLocks/>
          </p:cNvSpPr>
          <p:nvPr/>
        </p:nvSpPr>
        <p:spPr>
          <a:xfrm>
            <a:off x="672350" y="1745233"/>
            <a:ext cx="7966554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#dst =cv2.findContours(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srcImageCopy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,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contourRetrievalMode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,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contourApproximationMethod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)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 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cnts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 = cv2.findContours(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threshImg.copy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(), cv2.RETR_EXTERNAL,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arlow" panose="00000500000000000000" pitchFamily="2" charset="0"/>
                <a:cs typeface="Arial" pitchFamily="34" charset="0"/>
                <a:sym typeface="Fira Sans Condensed"/>
              </a:rPr>
              <a:t>	cv2.CHAIN_APPROX_SIMPLE)</a:t>
            </a:r>
          </a:p>
        </p:txBody>
      </p:sp>
      <p:sp>
        <p:nvSpPr>
          <p:cNvPr id="7" name="Google Shape;318;p30">
            <a:extLst>
              <a:ext uri="{FF2B5EF4-FFF2-40B4-BE49-F238E27FC236}">
                <a16:creationId xmlns:a16="http://schemas.microsoft.com/office/drawing/2014/main" id="{9DFE9285-140E-5C8F-72D4-482218D157A1}"/>
              </a:ext>
            </a:extLst>
          </p:cNvPr>
          <p:cNvSpPr txBox="1">
            <a:spLocks/>
          </p:cNvSpPr>
          <p:nvPr/>
        </p:nvSpPr>
        <p:spPr>
          <a:xfrm>
            <a:off x="672350" y="1067071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tabLst/>
              <a:defRPr/>
            </a:pPr>
            <a:r>
              <a:rPr kumimoji="0" lang="en-I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findContours</a:t>
            </a: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quada One" panose="02000000000000000000" pitchFamily="2" charset="0"/>
              <a:sym typeface="Fira Sans Condense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0692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7;p30">
            <a:extLst>
              <a:ext uri="{FF2B5EF4-FFF2-40B4-BE49-F238E27FC236}">
                <a16:creationId xmlns:a16="http://schemas.microsoft.com/office/drawing/2014/main" id="{87BCE350-37E8-1462-9A3F-80A73F5AE30A}"/>
              </a:ext>
            </a:extLst>
          </p:cNvPr>
          <p:cNvSpPr txBox="1">
            <a:spLocks/>
          </p:cNvSpPr>
          <p:nvPr/>
        </p:nvSpPr>
        <p:spPr>
          <a:xfrm>
            <a:off x="719646" y="1603343"/>
            <a:ext cx="7966554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import cv2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vs = cv2.VideoCapture(0)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while True: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	_,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img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 =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vs.read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()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	cv2.imshow("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VideoStream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",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img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)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	key = cv2.waitKey(1) &amp; 0xFF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	if key ==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ord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("q"):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		break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vs.release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()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  <a:sym typeface="Fira Sans Condensed"/>
              </a:rPr>
              <a:t>cv2.destroyAllWindows()</a:t>
            </a:r>
          </a:p>
          <a:p>
            <a:pPr marL="127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arlow" panose="00000500000000000000" pitchFamily="2" charset="0"/>
              <a:cs typeface="Arial" pitchFamily="34" charset="0"/>
              <a:sym typeface="Fira Sans Condensed"/>
            </a:endParaRPr>
          </a:p>
        </p:txBody>
      </p:sp>
      <p:sp>
        <p:nvSpPr>
          <p:cNvPr id="7" name="Google Shape;318;p30">
            <a:extLst>
              <a:ext uri="{FF2B5EF4-FFF2-40B4-BE49-F238E27FC236}">
                <a16:creationId xmlns:a16="http://schemas.microsoft.com/office/drawing/2014/main" id="{209A0C38-AE4F-0700-4B6C-D9E949BD67A9}"/>
              </a:ext>
            </a:extLst>
          </p:cNvPr>
          <p:cNvSpPr txBox="1">
            <a:spLocks/>
          </p:cNvSpPr>
          <p:nvPr/>
        </p:nvSpPr>
        <p:spPr>
          <a:xfrm>
            <a:off x="659368" y="838471"/>
            <a:ext cx="78252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Reading frame from camera – video streaming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sym typeface="Fira Sans Condense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85082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483</Words>
  <Application>Microsoft Office PowerPoint</Application>
  <PresentationFormat>On-screen Show (16:9)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Squada One</vt:lpstr>
      <vt:lpstr>Algerian</vt:lpstr>
      <vt:lpstr>Cambria Math</vt:lpstr>
      <vt:lpstr>Fira Sans Condensed</vt:lpstr>
      <vt:lpstr>Cambria</vt:lpstr>
      <vt:lpstr>Fira Sans Condensed ExtraBold</vt:lpstr>
      <vt:lpstr>Barlow</vt:lpstr>
      <vt:lpstr>Fredoka One</vt:lpstr>
      <vt:lpstr>Arial</vt:lpstr>
      <vt:lpstr>Raleway</vt:lpstr>
      <vt:lpstr>Retato Slideshow by Slidesgo</vt:lpstr>
      <vt:lpstr>PowerPoint Presentation</vt:lpstr>
      <vt:lpstr>PowerPoint Presentation</vt:lpstr>
      <vt:lpstr>Basic programs on Computer Vision</vt:lpstr>
      <vt:lpstr>Resize an Image</vt:lpstr>
      <vt:lpstr>Gaussian Blur - Smoothening</vt:lpstr>
      <vt:lpstr>Threshold value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dc:creator>Meta Verse</dc:creator>
  <cp:lastModifiedBy>Meta Verse</cp:lastModifiedBy>
  <cp:revision>78</cp:revision>
  <dcterms:modified xsi:type="dcterms:W3CDTF">2024-09-06T04:45:27Z</dcterms:modified>
</cp:coreProperties>
</file>