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397" r:id="rId2"/>
    <p:sldId id="315" r:id="rId3"/>
    <p:sldId id="381" r:id="rId4"/>
    <p:sldId id="382" r:id="rId5"/>
    <p:sldId id="383" r:id="rId6"/>
    <p:sldId id="384" r:id="rId7"/>
    <p:sldId id="396" r:id="rId8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0"/>
    </p:embeddedFon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Fredoka One" panose="020B0604020202020204" charset="0"/>
      <p:regular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F"/>
    <a:srgbClr val="DAC2EC"/>
    <a:srgbClr val="FFECAF"/>
    <a:srgbClr val="FFB9B9"/>
    <a:srgbClr val="D8EEC0"/>
    <a:srgbClr val="669900"/>
    <a:srgbClr val="CCFF33"/>
    <a:srgbClr val="CCFFCC"/>
    <a:srgbClr val="F9B4A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48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8ecf1f1e99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8ecf1f1e99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44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18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27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1" r:id="rId4"/>
    <p:sldLayoutId id="2147483673" r:id="rId5"/>
    <p:sldLayoutId id="2147483677" r:id="rId6"/>
    <p:sldLayoutId id="2147483684" r:id="rId7"/>
    <p:sldLayoutId id="2147483691" r:id="rId8"/>
    <p:sldLayoutId id="214748369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0" y="87363"/>
            <a:ext cx="6446067" cy="15646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Artificial Intelligence – </a:t>
            </a:r>
            <a:b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30 Days Challenge - ENGLISH</a:t>
            </a:r>
            <a:endParaRPr sz="3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10" descr="Free photo robot gesturing">
            <a:extLst>
              <a:ext uri="{FF2B5EF4-FFF2-40B4-BE49-F238E27FC236}">
                <a16:creationId xmlns:a16="http://schemas.microsoft.com/office/drawing/2014/main" id="{3DE95778-0301-AA4F-049B-01A69F1E0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t="3579" r="13361"/>
          <a:stretch/>
        </p:blipFill>
        <p:spPr bwMode="auto">
          <a:xfrm>
            <a:off x="6246824" y="1165551"/>
            <a:ext cx="2492156" cy="397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540;p43">
            <a:extLst>
              <a:ext uri="{FF2B5EF4-FFF2-40B4-BE49-F238E27FC236}">
                <a16:creationId xmlns:a16="http://schemas.microsoft.com/office/drawing/2014/main" id="{8EF6DDFA-86F1-008E-B70A-1412F0E9B92E}"/>
              </a:ext>
            </a:extLst>
          </p:cNvPr>
          <p:cNvGrpSpPr/>
          <p:nvPr/>
        </p:nvGrpSpPr>
        <p:grpSpPr>
          <a:xfrm>
            <a:off x="612107" y="3826150"/>
            <a:ext cx="2285070" cy="1201370"/>
            <a:chOff x="911375" y="1466875"/>
            <a:chExt cx="5837525" cy="3334400"/>
          </a:xfrm>
        </p:grpSpPr>
        <p:sp>
          <p:nvSpPr>
            <p:cNvPr id="9" name="Google Shape;541;p43">
              <a:extLst>
                <a:ext uri="{FF2B5EF4-FFF2-40B4-BE49-F238E27FC236}">
                  <a16:creationId xmlns:a16="http://schemas.microsoft.com/office/drawing/2014/main" id="{C4A84E48-62DA-3F7C-BD43-E9F7AC8446A9}"/>
                </a:ext>
              </a:extLst>
            </p:cNvPr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542;p43">
              <a:extLst>
                <a:ext uri="{FF2B5EF4-FFF2-40B4-BE49-F238E27FC236}">
                  <a16:creationId xmlns:a16="http://schemas.microsoft.com/office/drawing/2014/main" id="{28F24BEF-FE8C-BA7C-B4B4-6B792404CBB6}"/>
                </a:ext>
              </a:extLst>
            </p:cNvPr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543;p43">
              <a:extLst>
                <a:ext uri="{FF2B5EF4-FFF2-40B4-BE49-F238E27FC236}">
                  <a16:creationId xmlns:a16="http://schemas.microsoft.com/office/drawing/2014/main" id="{3BBE5A3F-3E59-5AE0-167A-4B172A1AE0C7}"/>
                </a:ext>
              </a:extLst>
            </p:cNvPr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44;p43">
              <a:extLst>
                <a:ext uri="{FF2B5EF4-FFF2-40B4-BE49-F238E27FC236}">
                  <a16:creationId xmlns:a16="http://schemas.microsoft.com/office/drawing/2014/main" id="{F88FB73A-70CF-C23A-EFCD-B41CE8A43E29}"/>
                </a:ext>
              </a:extLst>
            </p:cNvPr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45;p43">
              <a:extLst>
                <a:ext uri="{FF2B5EF4-FFF2-40B4-BE49-F238E27FC236}">
                  <a16:creationId xmlns:a16="http://schemas.microsoft.com/office/drawing/2014/main" id="{EA36590A-C7D0-9EF7-2FE4-06913410B94F}"/>
                </a:ext>
              </a:extLst>
            </p:cNvPr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46;p43">
              <a:extLst>
                <a:ext uri="{FF2B5EF4-FFF2-40B4-BE49-F238E27FC236}">
                  <a16:creationId xmlns:a16="http://schemas.microsoft.com/office/drawing/2014/main" id="{48880822-8B10-D8C9-67E5-70C661D58890}"/>
                </a:ext>
              </a:extLst>
            </p:cNvPr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47;p43">
              <a:extLst>
                <a:ext uri="{FF2B5EF4-FFF2-40B4-BE49-F238E27FC236}">
                  <a16:creationId xmlns:a16="http://schemas.microsoft.com/office/drawing/2014/main" id="{8F6B06EC-C190-C8B0-F0F8-A31FF7FDDB59}"/>
                </a:ext>
              </a:extLst>
            </p:cNvPr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48;p43">
              <a:extLst>
                <a:ext uri="{FF2B5EF4-FFF2-40B4-BE49-F238E27FC236}">
                  <a16:creationId xmlns:a16="http://schemas.microsoft.com/office/drawing/2014/main" id="{28C9EE23-915C-F697-35D6-C26C5E67DEB9}"/>
                </a:ext>
              </a:extLst>
            </p:cNvPr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49;p43">
              <a:extLst>
                <a:ext uri="{FF2B5EF4-FFF2-40B4-BE49-F238E27FC236}">
                  <a16:creationId xmlns:a16="http://schemas.microsoft.com/office/drawing/2014/main" id="{55EC61F1-49AB-BB04-11CE-FAE9DDCD353F}"/>
                </a:ext>
              </a:extLst>
            </p:cNvPr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50;p43">
              <a:extLst>
                <a:ext uri="{FF2B5EF4-FFF2-40B4-BE49-F238E27FC236}">
                  <a16:creationId xmlns:a16="http://schemas.microsoft.com/office/drawing/2014/main" id="{2C359AAC-E464-06E2-26A0-4F96C1F15037}"/>
                </a:ext>
              </a:extLst>
            </p:cNvPr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51;p43">
              <a:extLst>
                <a:ext uri="{FF2B5EF4-FFF2-40B4-BE49-F238E27FC236}">
                  <a16:creationId xmlns:a16="http://schemas.microsoft.com/office/drawing/2014/main" id="{C83E5873-B86C-B2FF-37EC-C5DCFE5A374A}"/>
                </a:ext>
              </a:extLst>
            </p:cNvPr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52;p43">
              <a:extLst>
                <a:ext uri="{FF2B5EF4-FFF2-40B4-BE49-F238E27FC236}">
                  <a16:creationId xmlns:a16="http://schemas.microsoft.com/office/drawing/2014/main" id="{15C31973-D1F7-4636-804A-AE1D6DEEAFB8}"/>
                </a:ext>
              </a:extLst>
            </p:cNvPr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53;p43">
              <a:extLst>
                <a:ext uri="{FF2B5EF4-FFF2-40B4-BE49-F238E27FC236}">
                  <a16:creationId xmlns:a16="http://schemas.microsoft.com/office/drawing/2014/main" id="{AF57C216-9027-79B3-5018-799C080D83FB}"/>
                </a:ext>
              </a:extLst>
            </p:cNvPr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54;p43">
              <a:extLst>
                <a:ext uri="{FF2B5EF4-FFF2-40B4-BE49-F238E27FC236}">
                  <a16:creationId xmlns:a16="http://schemas.microsoft.com/office/drawing/2014/main" id="{BA767200-AA5A-B80C-13AE-53947DA56CF6}"/>
                </a:ext>
              </a:extLst>
            </p:cNvPr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55;p43">
              <a:extLst>
                <a:ext uri="{FF2B5EF4-FFF2-40B4-BE49-F238E27FC236}">
                  <a16:creationId xmlns:a16="http://schemas.microsoft.com/office/drawing/2014/main" id="{BBC3C335-E772-1C1D-EEA7-8905564ECDC8}"/>
                </a:ext>
              </a:extLst>
            </p:cNvPr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56;p43">
              <a:extLst>
                <a:ext uri="{FF2B5EF4-FFF2-40B4-BE49-F238E27FC236}">
                  <a16:creationId xmlns:a16="http://schemas.microsoft.com/office/drawing/2014/main" id="{3C597B86-65CC-7288-0278-3328C140914C}"/>
                </a:ext>
              </a:extLst>
            </p:cNvPr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557;p43">
              <a:extLst>
                <a:ext uri="{FF2B5EF4-FFF2-40B4-BE49-F238E27FC236}">
                  <a16:creationId xmlns:a16="http://schemas.microsoft.com/office/drawing/2014/main" id="{09A40A76-0523-E11F-54C1-403CE5BDFB06}"/>
                </a:ext>
              </a:extLst>
            </p:cNvPr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58;p43">
              <a:extLst>
                <a:ext uri="{FF2B5EF4-FFF2-40B4-BE49-F238E27FC236}">
                  <a16:creationId xmlns:a16="http://schemas.microsoft.com/office/drawing/2014/main" id="{754F3F82-1E3E-80D1-72C3-A5DA434929BF}"/>
                </a:ext>
              </a:extLst>
            </p:cNvPr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559;p43">
              <a:extLst>
                <a:ext uri="{FF2B5EF4-FFF2-40B4-BE49-F238E27FC236}">
                  <a16:creationId xmlns:a16="http://schemas.microsoft.com/office/drawing/2014/main" id="{F9A92347-A7DD-3E33-F1BA-8D2C742811AA}"/>
                </a:ext>
              </a:extLst>
            </p:cNvPr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60;p43">
              <a:extLst>
                <a:ext uri="{FF2B5EF4-FFF2-40B4-BE49-F238E27FC236}">
                  <a16:creationId xmlns:a16="http://schemas.microsoft.com/office/drawing/2014/main" id="{73754121-382B-3DE1-EC10-B6DF468CADBC}"/>
                </a:ext>
              </a:extLst>
            </p:cNvPr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61;p43">
              <a:extLst>
                <a:ext uri="{FF2B5EF4-FFF2-40B4-BE49-F238E27FC236}">
                  <a16:creationId xmlns:a16="http://schemas.microsoft.com/office/drawing/2014/main" id="{E164E630-98EA-3B83-6688-B49229B6EA9F}"/>
                </a:ext>
              </a:extLst>
            </p:cNvPr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62;p43">
              <a:extLst>
                <a:ext uri="{FF2B5EF4-FFF2-40B4-BE49-F238E27FC236}">
                  <a16:creationId xmlns:a16="http://schemas.microsoft.com/office/drawing/2014/main" id="{6552E464-5511-6F0C-7C87-D46BBE7D7A25}"/>
                </a:ext>
              </a:extLst>
            </p:cNvPr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563;p43">
              <a:extLst>
                <a:ext uri="{FF2B5EF4-FFF2-40B4-BE49-F238E27FC236}">
                  <a16:creationId xmlns:a16="http://schemas.microsoft.com/office/drawing/2014/main" id="{6CDA8A11-D62B-B887-7C48-6D90B1A444FE}"/>
                </a:ext>
              </a:extLst>
            </p:cNvPr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64;p43">
              <a:extLst>
                <a:ext uri="{FF2B5EF4-FFF2-40B4-BE49-F238E27FC236}">
                  <a16:creationId xmlns:a16="http://schemas.microsoft.com/office/drawing/2014/main" id="{24CC04A5-F369-D3AF-849D-C53496C48AF7}"/>
                </a:ext>
              </a:extLst>
            </p:cNvPr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565;p43">
              <a:extLst>
                <a:ext uri="{FF2B5EF4-FFF2-40B4-BE49-F238E27FC236}">
                  <a16:creationId xmlns:a16="http://schemas.microsoft.com/office/drawing/2014/main" id="{79AAF9AD-3CCA-D3DB-39F7-C0A86CAEFBF1}"/>
                </a:ext>
              </a:extLst>
            </p:cNvPr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566;p43">
              <a:extLst>
                <a:ext uri="{FF2B5EF4-FFF2-40B4-BE49-F238E27FC236}">
                  <a16:creationId xmlns:a16="http://schemas.microsoft.com/office/drawing/2014/main" id="{E493E7A0-094E-D27A-A4D7-C911B1E3801A}"/>
                </a:ext>
              </a:extLst>
            </p:cNvPr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567;p43">
              <a:extLst>
                <a:ext uri="{FF2B5EF4-FFF2-40B4-BE49-F238E27FC236}">
                  <a16:creationId xmlns:a16="http://schemas.microsoft.com/office/drawing/2014/main" id="{4803FA50-6032-B276-D331-B4089F78DBC2}"/>
                </a:ext>
              </a:extLst>
            </p:cNvPr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568;p43">
              <a:extLst>
                <a:ext uri="{FF2B5EF4-FFF2-40B4-BE49-F238E27FC236}">
                  <a16:creationId xmlns:a16="http://schemas.microsoft.com/office/drawing/2014/main" id="{90420CF1-2404-23FB-100E-18B1816BBDF8}"/>
                </a:ext>
              </a:extLst>
            </p:cNvPr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569;p43">
              <a:extLst>
                <a:ext uri="{FF2B5EF4-FFF2-40B4-BE49-F238E27FC236}">
                  <a16:creationId xmlns:a16="http://schemas.microsoft.com/office/drawing/2014/main" id="{D299B69B-CF5E-25F7-9585-DE91CE0AB9A9}"/>
                </a:ext>
              </a:extLst>
            </p:cNvPr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570;p43">
              <a:extLst>
                <a:ext uri="{FF2B5EF4-FFF2-40B4-BE49-F238E27FC236}">
                  <a16:creationId xmlns:a16="http://schemas.microsoft.com/office/drawing/2014/main" id="{31CA2576-6152-F1EC-F19E-C66631BE9FDE}"/>
                </a:ext>
              </a:extLst>
            </p:cNvPr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571;p43">
              <a:extLst>
                <a:ext uri="{FF2B5EF4-FFF2-40B4-BE49-F238E27FC236}">
                  <a16:creationId xmlns:a16="http://schemas.microsoft.com/office/drawing/2014/main" id="{6954A764-50D5-F3CD-3F9E-3C80D3C03FAA}"/>
                </a:ext>
              </a:extLst>
            </p:cNvPr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572;p43">
              <a:extLst>
                <a:ext uri="{FF2B5EF4-FFF2-40B4-BE49-F238E27FC236}">
                  <a16:creationId xmlns:a16="http://schemas.microsoft.com/office/drawing/2014/main" id="{4BBC1881-7CAD-D688-A652-D21C1AED2F7D}"/>
                </a:ext>
              </a:extLst>
            </p:cNvPr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573;p43">
              <a:extLst>
                <a:ext uri="{FF2B5EF4-FFF2-40B4-BE49-F238E27FC236}">
                  <a16:creationId xmlns:a16="http://schemas.microsoft.com/office/drawing/2014/main" id="{78BC48F3-195B-4586-B41A-45266B07CA74}"/>
                </a:ext>
              </a:extLst>
            </p:cNvPr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74;p43">
              <a:extLst>
                <a:ext uri="{FF2B5EF4-FFF2-40B4-BE49-F238E27FC236}">
                  <a16:creationId xmlns:a16="http://schemas.microsoft.com/office/drawing/2014/main" id="{DA4AF21B-ED1E-202C-EB9D-1E00A7ED6FBF}"/>
                </a:ext>
              </a:extLst>
            </p:cNvPr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575;p43">
              <a:extLst>
                <a:ext uri="{FF2B5EF4-FFF2-40B4-BE49-F238E27FC236}">
                  <a16:creationId xmlns:a16="http://schemas.microsoft.com/office/drawing/2014/main" id="{007A20ED-1B90-C2DB-C44F-64FA25B94A36}"/>
                </a:ext>
              </a:extLst>
            </p:cNvPr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576;p43">
              <a:extLst>
                <a:ext uri="{FF2B5EF4-FFF2-40B4-BE49-F238E27FC236}">
                  <a16:creationId xmlns:a16="http://schemas.microsoft.com/office/drawing/2014/main" id="{0481B9ED-7141-572F-6D45-9AB3ABCFDAAA}"/>
                </a:ext>
              </a:extLst>
            </p:cNvPr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577;p43">
              <a:extLst>
                <a:ext uri="{FF2B5EF4-FFF2-40B4-BE49-F238E27FC236}">
                  <a16:creationId xmlns:a16="http://schemas.microsoft.com/office/drawing/2014/main" id="{D3AA91FD-33FC-B185-B2A2-0C8A86098571}"/>
                </a:ext>
              </a:extLst>
            </p:cNvPr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578;p43">
              <a:extLst>
                <a:ext uri="{FF2B5EF4-FFF2-40B4-BE49-F238E27FC236}">
                  <a16:creationId xmlns:a16="http://schemas.microsoft.com/office/drawing/2014/main" id="{F03142F3-236D-7C16-644D-F636690DFC6F}"/>
                </a:ext>
              </a:extLst>
            </p:cNvPr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579;p43">
              <a:extLst>
                <a:ext uri="{FF2B5EF4-FFF2-40B4-BE49-F238E27FC236}">
                  <a16:creationId xmlns:a16="http://schemas.microsoft.com/office/drawing/2014/main" id="{F262DC49-C6AF-B435-FE5A-7D485A62381F}"/>
                </a:ext>
              </a:extLst>
            </p:cNvPr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580;p43">
              <a:extLst>
                <a:ext uri="{FF2B5EF4-FFF2-40B4-BE49-F238E27FC236}">
                  <a16:creationId xmlns:a16="http://schemas.microsoft.com/office/drawing/2014/main" id="{00FC5E16-C836-57A9-1DC8-1B33A14FC0ED}"/>
                </a:ext>
              </a:extLst>
            </p:cNvPr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581;p43">
              <a:extLst>
                <a:ext uri="{FF2B5EF4-FFF2-40B4-BE49-F238E27FC236}">
                  <a16:creationId xmlns:a16="http://schemas.microsoft.com/office/drawing/2014/main" id="{5BB96C31-8D28-5CA3-CB3D-FE57C65D2945}"/>
                </a:ext>
              </a:extLst>
            </p:cNvPr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82;p43">
              <a:extLst>
                <a:ext uri="{FF2B5EF4-FFF2-40B4-BE49-F238E27FC236}">
                  <a16:creationId xmlns:a16="http://schemas.microsoft.com/office/drawing/2014/main" id="{425CEAC4-8034-E7EE-4CDC-0325D3B09ABB}"/>
                </a:ext>
              </a:extLst>
            </p:cNvPr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83;p43">
              <a:extLst>
                <a:ext uri="{FF2B5EF4-FFF2-40B4-BE49-F238E27FC236}">
                  <a16:creationId xmlns:a16="http://schemas.microsoft.com/office/drawing/2014/main" id="{89E44F91-CF3D-BCC9-D18C-F8A52DDC4470}"/>
                </a:ext>
              </a:extLst>
            </p:cNvPr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84;p43">
              <a:extLst>
                <a:ext uri="{FF2B5EF4-FFF2-40B4-BE49-F238E27FC236}">
                  <a16:creationId xmlns:a16="http://schemas.microsoft.com/office/drawing/2014/main" id="{EA342C3A-C456-5A93-F29C-2E8D7685E0EE}"/>
                </a:ext>
              </a:extLst>
            </p:cNvPr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85;p43">
              <a:extLst>
                <a:ext uri="{FF2B5EF4-FFF2-40B4-BE49-F238E27FC236}">
                  <a16:creationId xmlns:a16="http://schemas.microsoft.com/office/drawing/2014/main" id="{A4E428DD-F971-D78F-F45D-D83054B992F7}"/>
                </a:ext>
              </a:extLst>
            </p:cNvPr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86;p43">
              <a:extLst>
                <a:ext uri="{FF2B5EF4-FFF2-40B4-BE49-F238E27FC236}">
                  <a16:creationId xmlns:a16="http://schemas.microsoft.com/office/drawing/2014/main" id="{8839BFA2-9C83-C952-0ABB-7AD0A707F1EA}"/>
                </a:ext>
              </a:extLst>
            </p:cNvPr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87;p43">
              <a:extLst>
                <a:ext uri="{FF2B5EF4-FFF2-40B4-BE49-F238E27FC236}">
                  <a16:creationId xmlns:a16="http://schemas.microsoft.com/office/drawing/2014/main" id="{E500F2FF-4F24-03E4-E5E1-7925C5623453}"/>
                </a:ext>
              </a:extLst>
            </p:cNvPr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88;p43">
              <a:extLst>
                <a:ext uri="{FF2B5EF4-FFF2-40B4-BE49-F238E27FC236}">
                  <a16:creationId xmlns:a16="http://schemas.microsoft.com/office/drawing/2014/main" id="{81FA3A86-DF5A-9B56-0AC3-8B569EA7413E}"/>
                </a:ext>
              </a:extLst>
            </p:cNvPr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89;p43">
              <a:extLst>
                <a:ext uri="{FF2B5EF4-FFF2-40B4-BE49-F238E27FC236}">
                  <a16:creationId xmlns:a16="http://schemas.microsoft.com/office/drawing/2014/main" id="{06799204-05F4-447A-D77C-71C846E2E3BF}"/>
                </a:ext>
              </a:extLst>
            </p:cNvPr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90;p43">
              <a:extLst>
                <a:ext uri="{FF2B5EF4-FFF2-40B4-BE49-F238E27FC236}">
                  <a16:creationId xmlns:a16="http://schemas.microsoft.com/office/drawing/2014/main" id="{D0057499-C59B-6A7C-8ACA-0B73EE9CE932}"/>
                </a:ext>
              </a:extLst>
            </p:cNvPr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1;p43">
              <a:extLst>
                <a:ext uri="{FF2B5EF4-FFF2-40B4-BE49-F238E27FC236}">
                  <a16:creationId xmlns:a16="http://schemas.microsoft.com/office/drawing/2014/main" id="{83B32848-DAA3-9F02-95E6-F6AD7D6E6896}"/>
                </a:ext>
              </a:extLst>
            </p:cNvPr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592;p43">
              <a:extLst>
                <a:ext uri="{FF2B5EF4-FFF2-40B4-BE49-F238E27FC236}">
                  <a16:creationId xmlns:a16="http://schemas.microsoft.com/office/drawing/2014/main" id="{7ECC9A5B-A23D-357E-DDDF-3FC6915CF747}"/>
                </a:ext>
              </a:extLst>
            </p:cNvPr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593;p43">
              <a:extLst>
                <a:ext uri="{FF2B5EF4-FFF2-40B4-BE49-F238E27FC236}">
                  <a16:creationId xmlns:a16="http://schemas.microsoft.com/office/drawing/2014/main" id="{0DAE3B12-D604-0824-1543-7B61FDD6935C}"/>
                </a:ext>
              </a:extLst>
            </p:cNvPr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594;p43">
              <a:extLst>
                <a:ext uri="{FF2B5EF4-FFF2-40B4-BE49-F238E27FC236}">
                  <a16:creationId xmlns:a16="http://schemas.microsoft.com/office/drawing/2014/main" id="{A38FD965-6D32-E7FE-499C-67A66E3AC1B9}"/>
                </a:ext>
              </a:extLst>
            </p:cNvPr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595;p43">
              <a:extLst>
                <a:ext uri="{FF2B5EF4-FFF2-40B4-BE49-F238E27FC236}">
                  <a16:creationId xmlns:a16="http://schemas.microsoft.com/office/drawing/2014/main" id="{A04B9249-1E3D-BCC4-48B1-E5D7AE643769}"/>
                </a:ext>
              </a:extLst>
            </p:cNvPr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96;p43">
              <a:extLst>
                <a:ext uri="{FF2B5EF4-FFF2-40B4-BE49-F238E27FC236}">
                  <a16:creationId xmlns:a16="http://schemas.microsoft.com/office/drawing/2014/main" id="{11247DE5-D9D5-2B76-AD8F-DF08AA24C1E5}"/>
                </a:ext>
              </a:extLst>
            </p:cNvPr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97;p43">
              <a:extLst>
                <a:ext uri="{FF2B5EF4-FFF2-40B4-BE49-F238E27FC236}">
                  <a16:creationId xmlns:a16="http://schemas.microsoft.com/office/drawing/2014/main" id="{E29C39F1-D34D-9561-0243-F2BB18D28D04}"/>
                </a:ext>
              </a:extLst>
            </p:cNvPr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98;p43">
              <a:extLst>
                <a:ext uri="{FF2B5EF4-FFF2-40B4-BE49-F238E27FC236}">
                  <a16:creationId xmlns:a16="http://schemas.microsoft.com/office/drawing/2014/main" id="{10A15F44-6B89-C83D-3D72-A40ADE6BB5C5}"/>
                </a:ext>
              </a:extLst>
            </p:cNvPr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99;p43">
              <a:extLst>
                <a:ext uri="{FF2B5EF4-FFF2-40B4-BE49-F238E27FC236}">
                  <a16:creationId xmlns:a16="http://schemas.microsoft.com/office/drawing/2014/main" id="{04D945CD-7F6D-E1A8-EDC9-ACEB2E761137}"/>
                </a:ext>
              </a:extLst>
            </p:cNvPr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600;p43">
              <a:extLst>
                <a:ext uri="{FF2B5EF4-FFF2-40B4-BE49-F238E27FC236}">
                  <a16:creationId xmlns:a16="http://schemas.microsoft.com/office/drawing/2014/main" id="{1F8EB739-375C-E56B-9502-0295E5580605}"/>
                </a:ext>
              </a:extLst>
            </p:cNvPr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601;p43">
              <a:extLst>
                <a:ext uri="{FF2B5EF4-FFF2-40B4-BE49-F238E27FC236}">
                  <a16:creationId xmlns:a16="http://schemas.microsoft.com/office/drawing/2014/main" id="{67CBEB45-1FC2-BE29-3223-80EE17E77437}"/>
                </a:ext>
              </a:extLst>
            </p:cNvPr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602;p43">
              <a:extLst>
                <a:ext uri="{FF2B5EF4-FFF2-40B4-BE49-F238E27FC236}">
                  <a16:creationId xmlns:a16="http://schemas.microsoft.com/office/drawing/2014/main" id="{23A083E2-F8C7-A1ED-EBD1-D9C8CF604037}"/>
                </a:ext>
              </a:extLst>
            </p:cNvPr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603;p43">
              <a:extLst>
                <a:ext uri="{FF2B5EF4-FFF2-40B4-BE49-F238E27FC236}">
                  <a16:creationId xmlns:a16="http://schemas.microsoft.com/office/drawing/2014/main" id="{264E9F72-C998-9323-99E0-047E9F3C0515}"/>
                </a:ext>
              </a:extLst>
            </p:cNvPr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604;p43">
              <a:extLst>
                <a:ext uri="{FF2B5EF4-FFF2-40B4-BE49-F238E27FC236}">
                  <a16:creationId xmlns:a16="http://schemas.microsoft.com/office/drawing/2014/main" id="{5CF8D05E-402F-0F34-C303-E2A2DF99BD89}"/>
                </a:ext>
              </a:extLst>
            </p:cNvPr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605;p43">
              <a:extLst>
                <a:ext uri="{FF2B5EF4-FFF2-40B4-BE49-F238E27FC236}">
                  <a16:creationId xmlns:a16="http://schemas.microsoft.com/office/drawing/2014/main" id="{CF1E4D19-B962-9116-3148-2FF882418392}"/>
                </a:ext>
              </a:extLst>
            </p:cNvPr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606;p43">
              <a:extLst>
                <a:ext uri="{FF2B5EF4-FFF2-40B4-BE49-F238E27FC236}">
                  <a16:creationId xmlns:a16="http://schemas.microsoft.com/office/drawing/2014/main" id="{70DF16A2-9F75-6193-8376-08ABB705D0BF}"/>
                </a:ext>
              </a:extLst>
            </p:cNvPr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607;p43">
              <a:extLst>
                <a:ext uri="{FF2B5EF4-FFF2-40B4-BE49-F238E27FC236}">
                  <a16:creationId xmlns:a16="http://schemas.microsoft.com/office/drawing/2014/main" id="{F3C94619-9A80-017C-B7E3-2B5C14582400}"/>
                </a:ext>
              </a:extLst>
            </p:cNvPr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608;p43">
              <a:extLst>
                <a:ext uri="{FF2B5EF4-FFF2-40B4-BE49-F238E27FC236}">
                  <a16:creationId xmlns:a16="http://schemas.microsoft.com/office/drawing/2014/main" id="{8A2A1F41-1066-AD5F-8086-7576915CA02C}"/>
                </a:ext>
              </a:extLst>
            </p:cNvPr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609;p43">
              <a:extLst>
                <a:ext uri="{FF2B5EF4-FFF2-40B4-BE49-F238E27FC236}">
                  <a16:creationId xmlns:a16="http://schemas.microsoft.com/office/drawing/2014/main" id="{058D0683-9621-EFDC-45A6-2BA45F9D97EB}"/>
                </a:ext>
              </a:extLst>
            </p:cNvPr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610;p43">
              <a:extLst>
                <a:ext uri="{FF2B5EF4-FFF2-40B4-BE49-F238E27FC236}">
                  <a16:creationId xmlns:a16="http://schemas.microsoft.com/office/drawing/2014/main" id="{3FF7CF9A-426F-58FE-B5BB-30B5C0F9599E}"/>
                </a:ext>
              </a:extLst>
            </p:cNvPr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611;p43">
              <a:extLst>
                <a:ext uri="{FF2B5EF4-FFF2-40B4-BE49-F238E27FC236}">
                  <a16:creationId xmlns:a16="http://schemas.microsoft.com/office/drawing/2014/main" id="{50FA0EF1-4A1A-6E0F-9987-00511B371EAF}"/>
                </a:ext>
              </a:extLst>
            </p:cNvPr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612;p43">
              <a:extLst>
                <a:ext uri="{FF2B5EF4-FFF2-40B4-BE49-F238E27FC236}">
                  <a16:creationId xmlns:a16="http://schemas.microsoft.com/office/drawing/2014/main" id="{4D98F358-6A8B-3C94-3148-3B80806D4A0C}"/>
                </a:ext>
              </a:extLst>
            </p:cNvPr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613;p43">
              <a:extLst>
                <a:ext uri="{FF2B5EF4-FFF2-40B4-BE49-F238E27FC236}">
                  <a16:creationId xmlns:a16="http://schemas.microsoft.com/office/drawing/2014/main" id="{05BC6726-CBC2-71D8-66D7-ECC7E9A3D176}"/>
                </a:ext>
              </a:extLst>
            </p:cNvPr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614;p43">
              <a:extLst>
                <a:ext uri="{FF2B5EF4-FFF2-40B4-BE49-F238E27FC236}">
                  <a16:creationId xmlns:a16="http://schemas.microsoft.com/office/drawing/2014/main" id="{1804FF88-F28E-EA40-E17C-9E9BD41697C8}"/>
                </a:ext>
              </a:extLst>
            </p:cNvPr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615;p43">
              <a:extLst>
                <a:ext uri="{FF2B5EF4-FFF2-40B4-BE49-F238E27FC236}">
                  <a16:creationId xmlns:a16="http://schemas.microsoft.com/office/drawing/2014/main" id="{EF819FAB-1AAC-139A-127C-667BA917C94B}"/>
                </a:ext>
              </a:extLst>
            </p:cNvPr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616;p43">
              <a:extLst>
                <a:ext uri="{FF2B5EF4-FFF2-40B4-BE49-F238E27FC236}">
                  <a16:creationId xmlns:a16="http://schemas.microsoft.com/office/drawing/2014/main" id="{ED963107-E3AA-46F6-2E09-8F66FF5B86CF}"/>
                </a:ext>
              </a:extLst>
            </p:cNvPr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617;p43">
              <a:extLst>
                <a:ext uri="{FF2B5EF4-FFF2-40B4-BE49-F238E27FC236}">
                  <a16:creationId xmlns:a16="http://schemas.microsoft.com/office/drawing/2014/main" id="{7BF9FBF4-67EC-6BE2-4EEF-DEBB448B4071}"/>
                </a:ext>
              </a:extLst>
            </p:cNvPr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618;p43">
              <a:extLst>
                <a:ext uri="{FF2B5EF4-FFF2-40B4-BE49-F238E27FC236}">
                  <a16:creationId xmlns:a16="http://schemas.microsoft.com/office/drawing/2014/main" id="{F4280B76-D142-6DC5-4A4C-3D0BE71DCEC7}"/>
                </a:ext>
              </a:extLst>
            </p:cNvPr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619;p43">
              <a:extLst>
                <a:ext uri="{FF2B5EF4-FFF2-40B4-BE49-F238E27FC236}">
                  <a16:creationId xmlns:a16="http://schemas.microsoft.com/office/drawing/2014/main" id="{79417033-07D7-C4CF-3F02-A99ED0DC0655}"/>
                </a:ext>
              </a:extLst>
            </p:cNvPr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620;p43">
              <a:extLst>
                <a:ext uri="{FF2B5EF4-FFF2-40B4-BE49-F238E27FC236}">
                  <a16:creationId xmlns:a16="http://schemas.microsoft.com/office/drawing/2014/main" id="{22113B56-760B-6F23-79B9-6D5911C3266B}"/>
                </a:ext>
              </a:extLst>
            </p:cNvPr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621;p43">
              <a:extLst>
                <a:ext uri="{FF2B5EF4-FFF2-40B4-BE49-F238E27FC236}">
                  <a16:creationId xmlns:a16="http://schemas.microsoft.com/office/drawing/2014/main" id="{43CACF35-2873-DA61-049C-2A5BE3C55D06}"/>
                </a:ext>
              </a:extLst>
            </p:cNvPr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622;p43">
              <a:extLst>
                <a:ext uri="{FF2B5EF4-FFF2-40B4-BE49-F238E27FC236}">
                  <a16:creationId xmlns:a16="http://schemas.microsoft.com/office/drawing/2014/main" id="{E75B68FC-6C36-F92C-0101-61C4892FE0B1}"/>
                </a:ext>
              </a:extLst>
            </p:cNvPr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623;p43">
              <a:extLst>
                <a:ext uri="{FF2B5EF4-FFF2-40B4-BE49-F238E27FC236}">
                  <a16:creationId xmlns:a16="http://schemas.microsoft.com/office/drawing/2014/main" id="{71ECA7FC-8B44-2C55-EB50-D3D44DD139E6}"/>
                </a:ext>
              </a:extLst>
            </p:cNvPr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624;p43">
              <a:extLst>
                <a:ext uri="{FF2B5EF4-FFF2-40B4-BE49-F238E27FC236}">
                  <a16:creationId xmlns:a16="http://schemas.microsoft.com/office/drawing/2014/main" id="{E5C718EE-20E6-13CB-B4F7-74A32DFC3E41}"/>
                </a:ext>
              </a:extLst>
            </p:cNvPr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625;p43">
              <a:extLst>
                <a:ext uri="{FF2B5EF4-FFF2-40B4-BE49-F238E27FC236}">
                  <a16:creationId xmlns:a16="http://schemas.microsoft.com/office/drawing/2014/main" id="{E49D93FB-2A78-8044-B1BC-A9A98201205A}"/>
                </a:ext>
              </a:extLst>
            </p:cNvPr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626;p43">
              <a:extLst>
                <a:ext uri="{FF2B5EF4-FFF2-40B4-BE49-F238E27FC236}">
                  <a16:creationId xmlns:a16="http://schemas.microsoft.com/office/drawing/2014/main" id="{DA994FE5-E116-3BEA-994B-FC54D6380DA4}"/>
                </a:ext>
              </a:extLst>
            </p:cNvPr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627;p43">
              <a:extLst>
                <a:ext uri="{FF2B5EF4-FFF2-40B4-BE49-F238E27FC236}">
                  <a16:creationId xmlns:a16="http://schemas.microsoft.com/office/drawing/2014/main" id="{2698A445-26EE-7ECD-B133-DC564D576B05}"/>
                </a:ext>
              </a:extLst>
            </p:cNvPr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628;p43">
              <a:extLst>
                <a:ext uri="{FF2B5EF4-FFF2-40B4-BE49-F238E27FC236}">
                  <a16:creationId xmlns:a16="http://schemas.microsoft.com/office/drawing/2014/main" id="{5347028A-14B1-E1B7-7EF9-98FC99141B87}"/>
                </a:ext>
              </a:extLst>
            </p:cNvPr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629;p43">
              <a:extLst>
                <a:ext uri="{FF2B5EF4-FFF2-40B4-BE49-F238E27FC236}">
                  <a16:creationId xmlns:a16="http://schemas.microsoft.com/office/drawing/2014/main" id="{91F0011D-A893-71F0-488A-07DB3DD33884}"/>
                </a:ext>
              </a:extLst>
            </p:cNvPr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630;p43">
              <a:extLst>
                <a:ext uri="{FF2B5EF4-FFF2-40B4-BE49-F238E27FC236}">
                  <a16:creationId xmlns:a16="http://schemas.microsoft.com/office/drawing/2014/main" id="{A957F9C5-A1EF-DE21-6A2A-66699E8AE514}"/>
                </a:ext>
              </a:extLst>
            </p:cNvPr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631;p43">
              <a:extLst>
                <a:ext uri="{FF2B5EF4-FFF2-40B4-BE49-F238E27FC236}">
                  <a16:creationId xmlns:a16="http://schemas.microsoft.com/office/drawing/2014/main" id="{D6568F67-DE23-0177-9877-1D5D37E1B458}"/>
                </a:ext>
              </a:extLst>
            </p:cNvPr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632;p43">
              <a:extLst>
                <a:ext uri="{FF2B5EF4-FFF2-40B4-BE49-F238E27FC236}">
                  <a16:creationId xmlns:a16="http://schemas.microsoft.com/office/drawing/2014/main" id="{A87E4350-C5E8-1CC2-9097-21C507D0EC70}"/>
                </a:ext>
              </a:extLst>
            </p:cNvPr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633;p43">
              <a:extLst>
                <a:ext uri="{FF2B5EF4-FFF2-40B4-BE49-F238E27FC236}">
                  <a16:creationId xmlns:a16="http://schemas.microsoft.com/office/drawing/2014/main" id="{1E5B14D7-C524-E461-5AD4-55870AF3D357}"/>
                </a:ext>
              </a:extLst>
            </p:cNvPr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634;p43">
              <a:extLst>
                <a:ext uri="{FF2B5EF4-FFF2-40B4-BE49-F238E27FC236}">
                  <a16:creationId xmlns:a16="http://schemas.microsoft.com/office/drawing/2014/main" id="{08F21DF9-2451-7231-1EDE-D7C08BBEA5FD}"/>
                </a:ext>
              </a:extLst>
            </p:cNvPr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635;p43">
              <a:extLst>
                <a:ext uri="{FF2B5EF4-FFF2-40B4-BE49-F238E27FC236}">
                  <a16:creationId xmlns:a16="http://schemas.microsoft.com/office/drawing/2014/main" id="{EDDAF95A-E5B1-0761-1F3C-05A7BEA7628E}"/>
                </a:ext>
              </a:extLst>
            </p:cNvPr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636;p43">
              <a:extLst>
                <a:ext uri="{FF2B5EF4-FFF2-40B4-BE49-F238E27FC236}">
                  <a16:creationId xmlns:a16="http://schemas.microsoft.com/office/drawing/2014/main" id="{4BBA2127-262F-156C-C6D0-979EF1BED6FD}"/>
                </a:ext>
              </a:extLst>
            </p:cNvPr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637;p43">
              <a:extLst>
                <a:ext uri="{FF2B5EF4-FFF2-40B4-BE49-F238E27FC236}">
                  <a16:creationId xmlns:a16="http://schemas.microsoft.com/office/drawing/2014/main" id="{A9C00D74-A69A-30E7-E737-34B9D4F7C3F6}"/>
                </a:ext>
              </a:extLst>
            </p:cNvPr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638;p43">
              <a:extLst>
                <a:ext uri="{FF2B5EF4-FFF2-40B4-BE49-F238E27FC236}">
                  <a16:creationId xmlns:a16="http://schemas.microsoft.com/office/drawing/2014/main" id="{E65C4058-7A34-C673-FBFE-1EF0E8DB1B21}"/>
                </a:ext>
              </a:extLst>
            </p:cNvPr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639;p43">
              <a:extLst>
                <a:ext uri="{FF2B5EF4-FFF2-40B4-BE49-F238E27FC236}">
                  <a16:creationId xmlns:a16="http://schemas.microsoft.com/office/drawing/2014/main" id="{3E660BAF-D0DD-227F-B8B4-4B45C8EBD49D}"/>
                </a:ext>
              </a:extLst>
            </p:cNvPr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640;p43">
              <a:extLst>
                <a:ext uri="{FF2B5EF4-FFF2-40B4-BE49-F238E27FC236}">
                  <a16:creationId xmlns:a16="http://schemas.microsoft.com/office/drawing/2014/main" id="{C32605EC-5C99-7821-0B35-E77ECBB287E3}"/>
                </a:ext>
              </a:extLst>
            </p:cNvPr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641;p43">
              <a:extLst>
                <a:ext uri="{FF2B5EF4-FFF2-40B4-BE49-F238E27FC236}">
                  <a16:creationId xmlns:a16="http://schemas.microsoft.com/office/drawing/2014/main" id="{C95B0C51-CA6E-45DE-9052-CC811E4AA61A}"/>
                </a:ext>
              </a:extLst>
            </p:cNvPr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642;p43">
              <a:extLst>
                <a:ext uri="{FF2B5EF4-FFF2-40B4-BE49-F238E27FC236}">
                  <a16:creationId xmlns:a16="http://schemas.microsoft.com/office/drawing/2014/main" id="{ABE4077A-A773-4519-0C72-9A8DA2198B17}"/>
                </a:ext>
              </a:extLst>
            </p:cNvPr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643;p43">
              <a:extLst>
                <a:ext uri="{FF2B5EF4-FFF2-40B4-BE49-F238E27FC236}">
                  <a16:creationId xmlns:a16="http://schemas.microsoft.com/office/drawing/2014/main" id="{FC9732D7-961B-C245-07AC-4EE79203CAA3}"/>
                </a:ext>
              </a:extLst>
            </p:cNvPr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644;p43">
              <a:extLst>
                <a:ext uri="{FF2B5EF4-FFF2-40B4-BE49-F238E27FC236}">
                  <a16:creationId xmlns:a16="http://schemas.microsoft.com/office/drawing/2014/main" id="{F32EE685-47DD-169C-1DA2-2D10D2AA86B2}"/>
                </a:ext>
              </a:extLst>
            </p:cNvPr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645;p43">
              <a:extLst>
                <a:ext uri="{FF2B5EF4-FFF2-40B4-BE49-F238E27FC236}">
                  <a16:creationId xmlns:a16="http://schemas.microsoft.com/office/drawing/2014/main" id="{4B4C7E72-8544-C328-E4B9-B520DF23C7B7}"/>
                </a:ext>
              </a:extLst>
            </p:cNvPr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646;p43">
              <a:extLst>
                <a:ext uri="{FF2B5EF4-FFF2-40B4-BE49-F238E27FC236}">
                  <a16:creationId xmlns:a16="http://schemas.microsoft.com/office/drawing/2014/main" id="{CCE6326B-B0F6-3028-6A5F-A207018723C7}"/>
                </a:ext>
              </a:extLst>
            </p:cNvPr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647;p43">
              <a:extLst>
                <a:ext uri="{FF2B5EF4-FFF2-40B4-BE49-F238E27FC236}">
                  <a16:creationId xmlns:a16="http://schemas.microsoft.com/office/drawing/2014/main" id="{46CE2A74-8958-C82A-6013-1F276CAEBE22}"/>
                </a:ext>
              </a:extLst>
            </p:cNvPr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648;p43">
              <a:extLst>
                <a:ext uri="{FF2B5EF4-FFF2-40B4-BE49-F238E27FC236}">
                  <a16:creationId xmlns:a16="http://schemas.microsoft.com/office/drawing/2014/main" id="{8BEF91F7-8109-1B5C-E6FC-C863C0CB727D}"/>
                </a:ext>
              </a:extLst>
            </p:cNvPr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649;p43">
              <a:extLst>
                <a:ext uri="{FF2B5EF4-FFF2-40B4-BE49-F238E27FC236}">
                  <a16:creationId xmlns:a16="http://schemas.microsoft.com/office/drawing/2014/main" id="{757BC0BA-91B8-61FF-8F75-8D6A82CA75C4}"/>
                </a:ext>
              </a:extLst>
            </p:cNvPr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650;p43">
              <a:extLst>
                <a:ext uri="{FF2B5EF4-FFF2-40B4-BE49-F238E27FC236}">
                  <a16:creationId xmlns:a16="http://schemas.microsoft.com/office/drawing/2014/main" id="{B4521CF7-2411-FAE3-8B49-FDE7FEB86FFB}"/>
                </a:ext>
              </a:extLst>
            </p:cNvPr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651;p43">
              <a:extLst>
                <a:ext uri="{FF2B5EF4-FFF2-40B4-BE49-F238E27FC236}">
                  <a16:creationId xmlns:a16="http://schemas.microsoft.com/office/drawing/2014/main" id="{D558F9C3-15D1-DE44-044B-C1B93ABDBA20}"/>
                </a:ext>
              </a:extLst>
            </p:cNvPr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652;p43">
              <a:extLst>
                <a:ext uri="{FF2B5EF4-FFF2-40B4-BE49-F238E27FC236}">
                  <a16:creationId xmlns:a16="http://schemas.microsoft.com/office/drawing/2014/main" id="{BBDD9807-C8B6-C68A-7393-87333CA89E3E}"/>
                </a:ext>
              </a:extLst>
            </p:cNvPr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653;p43">
              <a:extLst>
                <a:ext uri="{FF2B5EF4-FFF2-40B4-BE49-F238E27FC236}">
                  <a16:creationId xmlns:a16="http://schemas.microsoft.com/office/drawing/2014/main" id="{F68C3EB7-A7C6-8925-C3FD-D27921A8555C}"/>
                </a:ext>
              </a:extLst>
            </p:cNvPr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654;p43">
              <a:extLst>
                <a:ext uri="{FF2B5EF4-FFF2-40B4-BE49-F238E27FC236}">
                  <a16:creationId xmlns:a16="http://schemas.microsoft.com/office/drawing/2014/main" id="{064E9F99-2104-C4E7-3A07-08EAC8ACCFB6}"/>
                </a:ext>
              </a:extLst>
            </p:cNvPr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655;p43">
              <a:extLst>
                <a:ext uri="{FF2B5EF4-FFF2-40B4-BE49-F238E27FC236}">
                  <a16:creationId xmlns:a16="http://schemas.microsoft.com/office/drawing/2014/main" id="{44437E8E-ECEA-5410-8459-8DF125DF5AD6}"/>
                </a:ext>
              </a:extLst>
            </p:cNvPr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656;p43">
              <a:extLst>
                <a:ext uri="{FF2B5EF4-FFF2-40B4-BE49-F238E27FC236}">
                  <a16:creationId xmlns:a16="http://schemas.microsoft.com/office/drawing/2014/main" id="{BB53C18A-E93F-994F-4951-7F89AC8167C4}"/>
                </a:ext>
              </a:extLst>
            </p:cNvPr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657;p43">
              <a:extLst>
                <a:ext uri="{FF2B5EF4-FFF2-40B4-BE49-F238E27FC236}">
                  <a16:creationId xmlns:a16="http://schemas.microsoft.com/office/drawing/2014/main" id="{04A1DEC0-F861-E289-10DB-DB083E3D7238}"/>
                </a:ext>
              </a:extLst>
            </p:cNvPr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658;p43">
              <a:extLst>
                <a:ext uri="{FF2B5EF4-FFF2-40B4-BE49-F238E27FC236}">
                  <a16:creationId xmlns:a16="http://schemas.microsoft.com/office/drawing/2014/main" id="{D2EAC719-29DD-868F-86D5-925A78BC444D}"/>
                </a:ext>
              </a:extLst>
            </p:cNvPr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659;p43">
              <a:extLst>
                <a:ext uri="{FF2B5EF4-FFF2-40B4-BE49-F238E27FC236}">
                  <a16:creationId xmlns:a16="http://schemas.microsoft.com/office/drawing/2014/main" id="{1E02AD08-3FDD-55D9-ADA8-0605A3CD02B0}"/>
                </a:ext>
              </a:extLst>
            </p:cNvPr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660;p43">
              <a:extLst>
                <a:ext uri="{FF2B5EF4-FFF2-40B4-BE49-F238E27FC236}">
                  <a16:creationId xmlns:a16="http://schemas.microsoft.com/office/drawing/2014/main" id="{C5A368FB-BA79-290F-8F7A-FB0D71878280}"/>
                </a:ext>
              </a:extLst>
            </p:cNvPr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661;p43">
              <a:extLst>
                <a:ext uri="{FF2B5EF4-FFF2-40B4-BE49-F238E27FC236}">
                  <a16:creationId xmlns:a16="http://schemas.microsoft.com/office/drawing/2014/main" id="{BC2873B2-6B74-DA87-7743-E7E00478FC13}"/>
                </a:ext>
              </a:extLst>
            </p:cNvPr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662;p43">
              <a:extLst>
                <a:ext uri="{FF2B5EF4-FFF2-40B4-BE49-F238E27FC236}">
                  <a16:creationId xmlns:a16="http://schemas.microsoft.com/office/drawing/2014/main" id="{5459F629-625F-0BB7-1170-07C196944F7F}"/>
                </a:ext>
              </a:extLst>
            </p:cNvPr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663;p43">
              <a:extLst>
                <a:ext uri="{FF2B5EF4-FFF2-40B4-BE49-F238E27FC236}">
                  <a16:creationId xmlns:a16="http://schemas.microsoft.com/office/drawing/2014/main" id="{D7F3E457-380A-6CEA-6041-B64AA28B6ED4}"/>
                </a:ext>
              </a:extLst>
            </p:cNvPr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664;p43">
              <a:extLst>
                <a:ext uri="{FF2B5EF4-FFF2-40B4-BE49-F238E27FC236}">
                  <a16:creationId xmlns:a16="http://schemas.microsoft.com/office/drawing/2014/main" id="{FB06AC30-C2D9-E3C8-CA5D-160AC838A9BB}"/>
                </a:ext>
              </a:extLst>
            </p:cNvPr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665;p43">
              <a:extLst>
                <a:ext uri="{FF2B5EF4-FFF2-40B4-BE49-F238E27FC236}">
                  <a16:creationId xmlns:a16="http://schemas.microsoft.com/office/drawing/2014/main" id="{C0A5DD3C-E2E8-5491-922D-F9A099B8E277}"/>
                </a:ext>
              </a:extLst>
            </p:cNvPr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666;p43">
              <a:extLst>
                <a:ext uri="{FF2B5EF4-FFF2-40B4-BE49-F238E27FC236}">
                  <a16:creationId xmlns:a16="http://schemas.microsoft.com/office/drawing/2014/main" id="{34F0882F-0205-4957-64EF-3BEB745C17F4}"/>
                </a:ext>
              </a:extLst>
            </p:cNvPr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667;p43">
              <a:extLst>
                <a:ext uri="{FF2B5EF4-FFF2-40B4-BE49-F238E27FC236}">
                  <a16:creationId xmlns:a16="http://schemas.microsoft.com/office/drawing/2014/main" id="{7B20B128-D741-DFA8-CF5D-96D3718A2A62}"/>
                </a:ext>
              </a:extLst>
            </p:cNvPr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668;p43">
              <a:extLst>
                <a:ext uri="{FF2B5EF4-FFF2-40B4-BE49-F238E27FC236}">
                  <a16:creationId xmlns:a16="http://schemas.microsoft.com/office/drawing/2014/main" id="{EACCF2E3-9763-A44A-FA45-E99EA9551C97}"/>
                </a:ext>
              </a:extLst>
            </p:cNvPr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669;p43">
              <a:extLst>
                <a:ext uri="{FF2B5EF4-FFF2-40B4-BE49-F238E27FC236}">
                  <a16:creationId xmlns:a16="http://schemas.microsoft.com/office/drawing/2014/main" id="{4A302FDD-F8DB-7174-B7FA-B525E062F168}"/>
                </a:ext>
              </a:extLst>
            </p:cNvPr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670;p43">
              <a:extLst>
                <a:ext uri="{FF2B5EF4-FFF2-40B4-BE49-F238E27FC236}">
                  <a16:creationId xmlns:a16="http://schemas.microsoft.com/office/drawing/2014/main" id="{87E30114-467F-293E-C493-89B52BEF9C4F}"/>
                </a:ext>
              </a:extLst>
            </p:cNvPr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671;p43">
              <a:extLst>
                <a:ext uri="{FF2B5EF4-FFF2-40B4-BE49-F238E27FC236}">
                  <a16:creationId xmlns:a16="http://schemas.microsoft.com/office/drawing/2014/main" id="{F9D131ED-D0B9-480C-2B0E-1E1005818C1A}"/>
                </a:ext>
              </a:extLst>
            </p:cNvPr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672;p43">
              <a:extLst>
                <a:ext uri="{FF2B5EF4-FFF2-40B4-BE49-F238E27FC236}">
                  <a16:creationId xmlns:a16="http://schemas.microsoft.com/office/drawing/2014/main" id="{3DDD0B00-A0A5-A4BF-51CB-5E3720D9AD1E}"/>
                </a:ext>
              </a:extLst>
            </p:cNvPr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673;p43">
              <a:extLst>
                <a:ext uri="{FF2B5EF4-FFF2-40B4-BE49-F238E27FC236}">
                  <a16:creationId xmlns:a16="http://schemas.microsoft.com/office/drawing/2014/main" id="{F2B6567E-5852-D802-506D-D4F36E19CFC9}"/>
                </a:ext>
              </a:extLst>
            </p:cNvPr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674;p43">
              <a:extLst>
                <a:ext uri="{FF2B5EF4-FFF2-40B4-BE49-F238E27FC236}">
                  <a16:creationId xmlns:a16="http://schemas.microsoft.com/office/drawing/2014/main" id="{329E2688-59A6-FBFF-3FD5-FD3A861FD22A}"/>
                </a:ext>
              </a:extLst>
            </p:cNvPr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675;p43">
              <a:extLst>
                <a:ext uri="{FF2B5EF4-FFF2-40B4-BE49-F238E27FC236}">
                  <a16:creationId xmlns:a16="http://schemas.microsoft.com/office/drawing/2014/main" id="{AB4EC16E-61A9-45FA-94CB-DF768AF2073E}"/>
                </a:ext>
              </a:extLst>
            </p:cNvPr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676;p43">
              <a:extLst>
                <a:ext uri="{FF2B5EF4-FFF2-40B4-BE49-F238E27FC236}">
                  <a16:creationId xmlns:a16="http://schemas.microsoft.com/office/drawing/2014/main" id="{94A8884F-72AA-9959-2064-61B70CC83964}"/>
                </a:ext>
              </a:extLst>
            </p:cNvPr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677;p43">
              <a:extLst>
                <a:ext uri="{FF2B5EF4-FFF2-40B4-BE49-F238E27FC236}">
                  <a16:creationId xmlns:a16="http://schemas.microsoft.com/office/drawing/2014/main" id="{C84332F5-1899-7093-7FFE-DE9224070948}"/>
                </a:ext>
              </a:extLst>
            </p:cNvPr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678;p43">
              <a:extLst>
                <a:ext uri="{FF2B5EF4-FFF2-40B4-BE49-F238E27FC236}">
                  <a16:creationId xmlns:a16="http://schemas.microsoft.com/office/drawing/2014/main" id="{DCE4695F-C4E9-050B-4254-17596B649DA0}"/>
                </a:ext>
              </a:extLst>
            </p:cNvPr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679;p43">
              <a:extLst>
                <a:ext uri="{FF2B5EF4-FFF2-40B4-BE49-F238E27FC236}">
                  <a16:creationId xmlns:a16="http://schemas.microsoft.com/office/drawing/2014/main" id="{A9704E7A-0B95-7EBC-55EE-F47375181352}"/>
                </a:ext>
              </a:extLst>
            </p:cNvPr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680;p43">
              <a:extLst>
                <a:ext uri="{FF2B5EF4-FFF2-40B4-BE49-F238E27FC236}">
                  <a16:creationId xmlns:a16="http://schemas.microsoft.com/office/drawing/2014/main" id="{E65B3CF3-4163-B976-BDED-9ACDDA505B8D}"/>
                </a:ext>
              </a:extLst>
            </p:cNvPr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681;p43">
              <a:extLst>
                <a:ext uri="{FF2B5EF4-FFF2-40B4-BE49-F238E27FC236}">
                  <a16:creationId xmlns:a16="http://schemas.microsoft.com/office/drawing/2014/main" id="{E587EE6E-D165-47D5-A9B6-2B66F1BFE122}"/>
                </a:ext>
              </a:extLst>
            </p:cNvPr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682;p43">
              <a:extLst>
                <a:ext uri="{FF2B5EF4-FFF2-40B4-BE49-F238E27FC236}">
                  <a16:creationId xmlns:a16="http://schemas.microsoft.com/office/drawing/2014/main" id="{7A0E93CA-4486-5A74-3714-84F28071571D}"/>
                </a:ext>
              </a:extLst>
            </p:cNvPr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683;p43">
              <a:extLst>
                <a:ext uri="{FF2B5EF4-FFF2-40B4-BE49-F238E27FC236}">
                  <a16:creationId xmlns:a16="http://schemas.microsoft.com/office/drawing/2014/main" id="{402992F5-9FAB-BB2A-9040-9D922AE86C50}"/>
                </a:ext>
              </a:extLst>
            </p:cNvPr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684;p43">
              <a:extLst>
                <a:ext uri="{FF2B5EF4-FFF2-40B4-BE49-F238E27FC236}">
                  <a16:creationId xmlns:a16="http://schemas.microsoft.com/office/drawing/2014/main" id="{AC8A2553-8E84-9E8E-3963-C767C204D398}"/>
                </a:ext>
              </a:extLst>
            </p:cNvPr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685;p43">
              <a:extLst>
                <a:ext uri="{FF2B5EF4-FFF2-40B4-BE49-F238E27FC236}">
                  <a16:creationId xmlns:a16="http://schemas.microsoft.com/office/drawing/2014/main" id="{18E223D9-0487-E546-AC03-BAC6D33C357B}"/>
                </a:ext>
              </a:extLst>
            </p:cNvPr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686;p43">
              <a:extLst>
                <a:ext uri="{FF2B5EF4-FFF2-40B4-BE49-F238E27FC236}">
                  <a16:creationId xmlns:a16="http://schemas.microsoft.com/office/drawing/2014/main" id="{F8936A3C-E514-DCAE-1646-DC6D7E188337}"/>
                </a:ext>
              </a:extLst>
            </p:cNvPr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687;p43">
              <a:extLst>
                <a:ext uri="{FF2B5EF4-FFF2-40B4-BE49-F238E27FC236}">
                  <a16:creationId xmlns:a16="http://schemas.microsoft.com/office/drawing/2014/main" id="{EB894914-8700-0DAC-4C85-0CC19CDF043E}"/>
                </a:ext>
              </a:extLst>
            </p:cNvPr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688;p43">
              <a:extLst>
                <a:ext uri="{FF2B5EF4-FFF2-40B4-BE49-F238E27FC236}">
                  <a16:creationId xmlns:a16="http://schemas.microsoft.com/office/drawing/2014/main" id="{D790CC6E-C428-0CF3-8EDF-1CC0B6E65500}"/>
                </a:ext>
              </a:extLst>
            </p:cNvPr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689;p43">
              <a:extLst>
                <a:ext uri="{FF2B5EF4-FFF2-40B4-BE49-F238E27FC236}">
                  <a16:creationId xmlns:a16="http://schemas.microsoft.com/office/drawing/2014/main" id="{9D61DE18-4513-5338-03E1-E525A4FDB1E4}"/>
                </a:ext>
              </a:extLst>
            </p:cNvPr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690;p43">
              <a:extLst>
                <a:ext uri="{FF2B5EF4-FFF2-40B4-BE49-F238E27FC236}">
                  <a16:creationId xmlns:a16="http://schemas.microsoft.com/office/drawing/2014/main" id="{22C31367-0BA3-3A82-BBD2-038C769BCC19}"/>
                </a:ext>
              </a:extLst>
            </p:cNvPr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691;p43">
              <a:extLst>
                <a:ext uri="{FF2B5EF4-FFF2-40B4-BE49-F238E27FC236}">
                  <a16:creationId xmlns:a16="http://schemas.microsoft.com/office/drawing/2014/main" id="{AA3CDD25-EEB2-73CB-3FD6-35E6A07F327E}"/>
                </a:ext>
              </a:extLst>
            </p:cNvPr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692;p43">
              <a:extLst>
                <a:ext uri="{FF2B5EF4-FFF2-40B4-BE49-F238E27FC236}">
                  <a16:creationId xmlns:a16="http://schemas.microsoft.com/office/drawing/2014/main" id="{9C6C15C2-56F9-7928-8CFE-39698E7881DB}"/>
                </a:ext>
              </a:extLst>
            </p:cNvPr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693;p43">
              <a:extLst>
                <a:ext uri="{FF2B5EF4-FFF2-40B4-BE49-F238E27FC236}">
                  <a16:creationId xmlns:a16="http://schemas.microsoft.com/office/drawing/2014/main" id="{20287A88-AD5E-FC1E-B880-7AE1D8BE5015}"/>
                </a:ext>
              </a:extLst>
            </p:cNvPr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694;p43">
              <a:extLst>
                <a:ext uri="{FF2B5EF4-FFF2-40B4-BE49-F238E27FC236}">
                  <a16:creationId xmlns:a16="http://schemas.microsoft.com/office/drawing/2014/main" id="{6EDD95AB-6FE6-A661-B300-25DA3400A338}"/>
                </a:ext>
              </a:extLst>
            </p:cNvPr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695;p43">
              <a:extLst>
                <a:ext uri="{FF2B5EF4-FFF2-40B4-BE49-F238E27FC236}">
                  <a16:creationId xmlns:a16="http://schemas.microsoft.com/office/drawing/2014/main" id="{946F91C6-C39B-CA65-08E1-63B81109890A}"/>
                </a:ext>
              </a:extLst>
            </p:cNvPr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696;p43">
              <a:extLst>
                <a:ext uri="{FF2B5EF4-FFF2-40B4-BE49-F238E27FC236}">
                  <a16:creationId xmlns:a16="http://schemas.microsoft.com/office/drawing/2014/main" id="{642818F5-C703-485D-C302-4355C143AABB}"/>
                </a:ext>
              </a:extLst>
            </p:cNvPr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697;p43">
              <a:extLst>
                <a:ext uri="{FF2B5EF4-FFF2-40B4-BE49-F238E27FC236}">
                  <a16:creationId xmlns:a16="http://schemas.microsoft.com/office/drawing/2014/main" id="{ACCB49C2-9997-396B-6610-9205B8488126}"/>
                </a:ext>
              </a:extLst>
            </p:cNvPr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698;p43">
              <a:extLst>
                <a:ext uri="{FF2B5EF4-FFF2-40B4-BE49-F238E27FC236}">
                  <a16:creationId xmlns:a16="http://schemas.microsoft.com/office/drawing/2014/main" id="{F01E1514-F0B9-A037-B6FF-16E63758F63E}"/>
                </a:ext>
              </a:extLst>
            </p:cNvPr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699;p43">
              <a:extLst>
                <a:ext uri="{FF2B5EF4-FFF2-40B4-BE49-F238E27FC236}">
                  <a16:creationId xmlns:a16="http://schemas.microsoft.com/office/drawing/2014/main" id="{7D895123-0918-851D-B888-262918839BE6}"/>
                </a:ext>
              </a:extLst>
            </p:cNvPr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700;p43">
              <a:extLst>
                <a:ext uri="{FF2B5EF4-FFF2-40B4-BE49-F238E27FC236}">
                  <a16:creationId xmlns:a16="http://schemas.microsoft.com/office/drawing/2014/main" id="{5DF9E262-B313-867E-2296-F1AA23CC9F34}"/>
                </a:ext>
              </a:extLst>
            </p:cNvPr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701;p43">
              <a:extLst>
                <a:ext uri="{FF2B5EF4-FFF2-40B4-BE49-F238E27FC236}">
                  <a16:creationId xmlns:a16="http://schemas.microsoft.com/office/drawing/2014/main" id="{882A83B5-BD71-3B93-7F91-BD2B01B4BEB4}"/>
                </a:ext>
              </a:extLst>
            </p:cNvPr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702;p43">
              <a:extLst>
                <a:ext uri="{FF2B5EF4-FFF2-40B4-BE49-F238E27FC236}">
                  <a16:creationId xmlns:a16="http://schemas.microsoft.com/office/drawing/2014/main" id="{CA3F179D-E021-BE9D-2544-1EE82F9F87A4}"/>
                </a:ext>
              </a:extLst>
            </p:cNvPr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703;p43">
              <a:extLst>
                <a:ext uri="{FF2B5EF4-FFF2-40B4-BE49-F238E27FC236}">
                  <a16:creationId xmlns:a16="http://schemas.microsoft.com/office/drawing/2014/main" id="{8C1CAA48-D9FC-6364-EC3F-4C53F9317890}"/>
                </a:ext>
              </a:extLst>
            </p:cNvPr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704;p43">
              <a:extLst>
                <a:ext uri="{FF2B5EF4-FFF2-40B4-BE49-F238E27FC236}">
                  <a16:creationId xmlns:a16="http://schemas.microsoft.com/office/drawing/2014/main" id="{FC7E11AF-20FD-9A6E-6B38-8B996AD88303}"/>
                </a:ext>
              </a:extLst>
            </p:cNvPr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705;p43">
              <a:extLst>
                <a:ext uri="{FF2B5EF4-FFF2-40B4-BE49-F238E27FC236}">
                  <a16:creationId xmlns:a16="http://schemas.microsoft.com/office/drawing/2014/main" id="{953DB315-69FC-7B9B-2B13-5A02AB40C287}"/>
                </a:ext>
              </a:extLst>
            </p:cNvPr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706;p43">
              <a:extLst>
                <a:ext uri="{FF2B5EF4-FFF2-40B4-BE49-F238E27FC236}">
                  <a16:creationId xmlns:a16="http://schemas.microsoft.com/office/drawing/2014/main" id="{1A850C29-F418-6C65-0F2B-B86F36928DA9}"/>
                </a:ext>
              </a:extLst>
            </p:cNvPr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707;p43">
              <a:extLst>
                <a:ext uri="{FF2B5EF4-FFF2-40B4-BE49-F238E27FC236}">
                  <a16:creationId xmlns:a16="http://schemas.microsoft.com/office/drawing/2014/main" id="{5906AEEE-A338-9175-1CA7-E2C943276236}"/>
                </a:ext>
              </a:extLst>
            </p:cNvPr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708;p43">
              <a:extLst>
                <a:ext uri="{FF2B5EF4-FFF2-40B4-BE49-F238E27FC236}">
                  <a16:creationId xmlns:a16="http://schemas.microsoft.com/office/drawing/2014/main" id="{26ED2E61-7B06-8D2A-3354-E85D50B93EEF}"/>
                </a:ext>
              </a:extLst>
            </p:cNvPr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709;p43">
              <a:extLst>
                <a:ext uri="{FF2B5EF4-FFF2-40B4-BE49-F238E27FC236}">
                  <a16:creationId xmlns:a16="http://schemas.microsoft.com/office/drawing/2014/main" id="{A6B4E208-A317-0982-E2E8-38615B37EA19}"/>
                </a:ext>
              </a:extLst>
            </p:cNvPr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710;p43">
              <a:extLst>
                <a:ext uri="{FF2B5EF4-FFF2-40B4-BE49-F238E27FC236}">
                  <a16:creationId xmlns:a16="http://schemas.microsoft.com/office/drawing/2014/main" id="{D22A928C-A5A4-5290-6D80-63732EF33739}"/>
                </a:ext>
              </a:extLst>
            </p:cNvPr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711;p43">
              <a:extLst>
                <a:ext uri="{FF2B5EF4-FFF2-40B4-BE49-F238E27FC236}">
                  <a16:creationId xmlns:a16="http://schemas.microsoft.com/office/drawing/2014/main" id="{824EFA7A-59E7-A795-0942-0586B4502FFC}"/>
                </a:ext>
              </a:extLst>
            </p:cNvPr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712;p43">
              <a:extLst>
                <a:ext uri="{FF2B5EF4-FFF2-40B4-BE49-F238E27FC236}">
                  <a16:creationId xmlns:a16="http://schemas.microsoft.com/office/drawing/2014/main" id="{D893F023-298C-0C0E-612A-4D3E0779C9C8}"/>
                </a:ext>
              </a:extLst>
            </p:cNvPr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713;p43">
              <a:extLst>
                <a:ext uri="{FF2B5EF4-FFF2-40B4-BE49-F238E27FC236}">
                  <a16:creationId xmlns:a16="http://schemas.microsoft.com/office/drawing/2014/main" id="{0811694E-9F96-A245-329F-FDAFE15BF1AA}"/>
                </a:ext>
              </a:extLst>
            </p:cNvPr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714;p43">
              <a:extLst>
                <a:ext uri="{FF2B5EF4-FFF2-40B4-BE49-F238E27FC236}">
                  <a16:creationId xmlns:a16="http://schemas.microsoft.com/office/drawing/2014/main" id="{3090C079-0627-68CC-CCBA-3781CB5E965D}"/>
                </a:ext>
              </a:extLst>
            </p:cNvPr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715;p43">
              <a:extLst>
                <a:ext uri="{FF2B5EF4-FFF2-40B4-BE49-F238E27FC236}">
                  <a16:creationId xmlns:a16="http://schemas.microsoft.com/office/drawing/2014/main" id="{D849A7C8-E078-CD0E-D184-E4DB8FF672A8}"/>
                </a:ext>
              </a:extLst>
            </p:cNvPr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716;p43">
              <a:extLst>
                <a:ext uri="{FF2B5EF4-FFF2-40B4-BE49-F238E27FC236}">
                  <a16:creationId xmlns:a16="http://schemas.microsoft.com/office/drawing/2014/main" id="{C7549CD6-C0D8-44EC-B15D-7CA8611F0C2E}"/>
                </a:ext>
              </a:extLst>
            </p:cNvPr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717;p43">
              <a:extLst>
                <a:ext uri="{FF2B5EF4-FFF2-40B4-BE49-F238E27FC236}">
                  <a16:creationId xmlns:a16="http://schemas.microsoft.com/office/drawing/2014/main" id="{56A1B0F1-CA72-F3E1-8D98-B952FE3FF5E2}"/>
                </a:ext>
              </a:extLst>
            </p:cNvPr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718;p43">
              <a:extLst>
                <a:ext uri="{FF2B5EF4-FFF2-40B4-BE49-F238E27FC236}">
                  <a16:creationId xmlns:a16="http://schemas.microsoft.com/office/drawing/2014/main" id="{4D3665E8-2051-12CC-166A-686380CD057C}"/>
                </a:ext>
              </a:extLst>
            </p:cNvPr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719;p43">
              <a:extLst>
                <a:ext uri="{FF2B5EF4-FFF2-40B4-BE49-F238E27FC236}">
                  <a16:creationId xmlns:a16="http://schemas.microsoft.com/office/drawing/2014/main" id="{CD94B1BB-7DC1-E336-B3B5-1D89CDB7227E}"/>
                </a:ext>
              </a:extLst>
            </p:cNvPr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720;p43">
              <a:extLst>
                <a:ext uri="{FF2B5EF4-FFF2-40B4-BE49-F238E27FC236}">
                  <a16:creationId xmlns:a16="http://schemas.microsoft.com/office/drawing/2014/main" id="{09F5102F-E5DE-B786-7844-CB6E4F5F790E}"/>
                </a:ext>
              </a:extLst>
            </p:cNvPr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721;p43">
              <a:extLst>
                <a:ext uri="{FF2B5EF4-FFF2-40B4-BE49-F238E27FC236}">
                  <a16:creationId xmlns:a16="http://schemas.microsoft.com/office/drawing/2014/main" id="{C1B79547-4C35-E80E-FC4F-1B8011D67ACD}"/>
                </a:ext>
              </a:extLst>
            </p:cNvPr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722;p43">
              <a:extLst>
                <a:ext uri="{FF2B5EF4-FFF2-40B4-BE49-F238E27FC236}">
                  <a16:creationId xmlns:a16="http://schemas.microsoft.com/office/drawing/2014/main" id="{DD47FBFE-A377-5A40-FF39-205D625D9E0F}"/>
                </a:ext>
              </a:extLst>
            </p:cNvPr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723;p43">
              <a:extLst>
                <a:ext uri="{FF2B5EF4-FFF2-40B4-BE49-F238E27FC236}">
                  <a16:creationId xmlns:a16="http://schemas.microsoft.com/office/drawing/2014/main" id="{0384AE10-6837-AEFC-F329-40B1FE6F953F}"/>
                </a:ext>
              </a:extLst>
            </p:cNvPr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724;p43">
              <a:extLst>
                <a:ext uri="{FF2B5EF4-FFF2-40B4-BE49-F238E27FC236}">
                  <a16:creationId xmlns:a16="http://schemas.microsoft.com/office/drawing/2014/main" id="{FCD0EB4D-D68E-FDB1-B966-F99734FDE629}"/>
                </a:ext>
              </a:extLst>
            </p:cNvPr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725;p43">
              <a:extLst>
                <a:ext uri="{FF2B5EF4-FFF2-40B4-BE49-F238E27FC236}">
                  <a16:creationId xmlns:a16="http://schemas.microsoft.com/office/drawing/2014/main" id="{F60B6BAF-81F6-8BCA-4E8B-D3DA58256D73}"/>
                </a:ext>
              </a:extLst>
            </p:cNvPr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726;p43">
              <a:extLst>
                <a:ext uri="{FF2B5EF4-FFF2-40B4-BE49-F238E27FC236}">
                  <a16:creationId xmlns:a16="http://schemas.microsoft.com/office/drawing/2014/main" id="{5C450737-1424-2810-FC4B-F892D4F9D142}"/>
                </a:ext>
              </a:extLst>
            </p:cNvPr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727;p43">
              <a:extLst>
                <a:ext uri="{FF2B5EF4-FFF2-40B4-BE49-F238E27FC236}">
                  <a16:creationId xmlns:a16="http://schemas.microsoft.com/office/drawing/2014/main" id="{B455E32F-C2DC-39EA-68FF-CD7A01C4C573}"/>
                </a:ext>
              </a:extLst>
            </p:cNvPr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728;p43">
              <a:extLst>
                <a:ext uri="{FF2B5EF4-FFF2-40B4-BE49-F238E27FC236}">
                  <a16:creationId xmlns:a16="http://schemas.microsoft.com/office/drawing/2014/main" id="{43230060-EBEF-FAF6-3F2A-26BB2BAEC405}"/>
                </a:ext>
              </a:extLst>
            </p:cNvPr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729;p43">
              <a:extLst>
                <a:ext uri="{FF2B5EF4-FFF2-40B4-BE49-F238E27FC236}">
                  <a16:creationId xmlns:a16="http://schemas.microsoft.com/office/drawing/2014/main" id="{40FD03E0-9769-796D-F32D-D7F088EF2D40}"/>
                </a:ext>
              </a:extLst>
            </p:cNvPr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730;p43">
              <a:extLst>
                <a:ext uri="{FF2B5EF4-FFF2-40B4-BE49-F238E27FC236}">
                  <a16:creationId xmlns:a16="http://schemas.microsoft.com/office/drawing/2014/main" id="{F3809467-508D-D5A1-7DC4-A56501DAC29E}"/>
                </a:ext>
              </a:extLst>
            </p:cNvPr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731;p43">
              <a:extLst>
                <a:ext uri="{FF2B5EF4-FFF2-40B4-BE49-F238E27FC236}">
                  <a16:creationId xmlns:a16="http://schemas.microsoft.com/office/drawing/2014/main" id="{931FDFEA-FC9D-8FFA-1394-CAE263D66AA4}"/>
                </a:ext>
              </a:extLst>
            </p:cNvPr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732;p43">
              <a:extLst>
                <a:ext uri="{FF2B5EF4-FFF2-40B4-BE49-F238E27FC236}">
                  <a16:creationId xmlns:a16="http://schemas.microsoft.com/office/drawing/2014/main" id="{B7919B67-028F-C510-373F-9175647E4121}"/>
                </a:ext>
              </a:extLst>
            </p:cNvPr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733;p43">
              <a:extLst>
                <a:ext uri="{FF2B5EF4-FFF2-40B4-BE49-F238E27FC236}">
                  <a16:creationId xmlns:a16="http://schemas.microsoft.com/office/drawing/2014/main" id="{C922E072-C239-CBBF-5A6B-42BADD6BFE65}"/>
                </a:ext>
              </a:extLst>
            </p:cNvPr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734;p43">
              <a:extLst>
                <a:ext uri="{FF2B5EF4-FFF2-40B4-BE49-F238E27FC236}">
                  <a16:creationId xmlns:a16="http://schemas.microsoft.com/office/drawing/2014/main" id="{F6373953-512B-99ED-6C72-42AD83EB314C}"/>
                </a:ext>
              </a:extLst>
            </p:cNvPr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735;p43">
              <a:extLst>
                <a:ext uri="{FF2B5EF4-FFF2-40B4-BE49-F238E27FC236}">
                  <a16:creationId xmlns:a16="http://schemas.microsoft.com/office/drawing/2014/main" id="{1FF5E9CB-0A6C-2A31-015D-15A96973C137}"/>
                </a:ext>
              </a:extLst>
            </p:cNvPr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736;p43">
              <a:extLst>
                <a:ext uri="{FF2B5EF4-FFF2-40B4-BE49-F238E27FC236}">
                  <a16:creationId xmlns:a16="http://schemas.microsoft.com/office/drawing/2014/main" id="{5046F68D-45F0-9053-7024-4895A7DBDA31}"/>
                </a:ext>
              </a:extLst>
            </p:cNvPr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737;p43">
              <a:extLst>
                <a:ext uri="{FF2B5EF4-FFF2-40B4-BE49-F238E27FC236}">
                  <a16:creationId xmlns:a16="http://schemas.microsoft.com/office/drawing/2014/main" id="{C1AAB138-A053-0F70-1AF4-1D9A91BA36D9}"/>
                </a:ext>
              </a:extLst>
            </p:cNvPr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738;p43">
              <a:extLst>
                <a:ext uri="{FF2B5EF4-FFF2-40B4-BE49-F238E27FC236}">
                  <a16:creationId xmlns:a16="http://schemas.microsoft.com/office/drawing/2014/main" id="{5C810733-2ACC-B67A-1638-37810F064ED7}"/>
                </a:ext>
              </a:extLst>
            </p:cNvPr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739;p43">
              <a:extLst>
                <a:ext uri="{FF2B5EF4-FFF2-40B4-BE49-F238E27FC236}">
                  <a16:creationId xmlns:a16="http://schemas.microsoft.com/office/drawing/2014/main" id="{72030D7A-09C9-8564-A9AA-CCCD6BFC1BD4}"/>
                </a:ext>
              </a:extLst>
            </p:cNvPr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740;p43">
              <a:extLst>
                <a:ext uri="{FF2B5EF4-FFF2-40B4-BE49-F238E27FC236}">
                  <a16:creationId xmlns:a16="http://schemas.microsoft.com/office/drawing/2014/main" id="{4EADFB5A-05C9-5023-E174-093A8569E5D1}"/>
                </a:ext>
              </a:extLst>
            </p:cNvPr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741;p43">
              <a:extLst>
                <a:ext uri="{FF2B5EF4-FFF2-40B4-BE49-F238E27FC236}">
                  <a16:creationId xmlns:a16="http://schemas.microsoft.com/office/drawing/2014/main" id="{28B3C981-6A3C-024C-4C63-D98DDC785033}"/>
                </a:ext>
              </a:extLst>
            </p:cNvPr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742;p43">
              <a:extLst>
                <a:ext uri="{FF2B5EF4-FFF2-40B4-BE49-F238E27FC236}">
                  <a16:creationId xmlns:a16="http://schemas.microsoft.com/office/drawing/2014/main" id="{52AEF37E-E4F6-1F6E-3F56-711934BA3B5E}"/>
                </a:ext>
              </a:extLst>
            </p:cNvPr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743;p43">
              <a:extLst>
                <a:ext uri="{FF2B5EF4-FFF2-40B4-BE49-F238E27FC236}">
                  <a16:creationId xmlns:a16="http://schemas.microsoft.com/office/drawing/2014/main" id="{56E30D0B-160C-974C-2F7B-10B9F6ABC5B5}"/>
                </a:ext>
              </a:extLst>
            </p:cNvPr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744;p43">
              <a:extLst>
                <a:ext uri="{FF2B5EF4-FFF2-40B4-BE49-F238E27FC236}">
                  <a16:creationId xmlns:a16="http://schemas.microsoft.com/office/drawing/2014/main" id="{04A73B97-90A6-C89B-D606-AE4CAEA16761}"/>
                </a:ext>
              </a:extLst>
            </p:cNvPr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745;p43">
              <a:extLst>
                <a:ext uri="{FF2B5EF4-FFF2-40B4-BE49-F238E27FC236}">
                  <a16:creationId xmlns:a16="http://schemas.microsoft.com/office/drawing/2014/main" id="{5D480F05-3544-9616-50F1-5DD6A5167D7B}"/>
                </a:ext>
              </a:extLst>
            </p:cNvPr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746;p43">
              <a:extLst>
                <a:ext uri="{FF2B5EF4-FFF2-40B4-BE49-F238E27FC236}">
                  <a16:creationId xmlns:a16="http://schemas.microsoft.com/office/drawing/2014/main" id="{EF1C6B82-B899-70C9-4356-0CFF54607F93}"/>
                </a:ext>
              </a:extLst>
            </p:cNvPr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747;p43">
              <a:extLst>
                <a:ext uri="{FF2B5EF4-FFF2-40B4-BE49-F238E27FC236}">
                  <a16:creationId xmlns:a16="http://schemas.microsoft.com/office/drawing/2014/main" id="{8629BE3D-91DE-81A9-9054-D2B797753162}"/>
                </a:ext>
              </a:extLst>
            </p:cNvPr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748;p43">
              <a:extLst>
                <a:ext uri="{FF2B5EF4-FFF2-40B4-BE49-F238E27FC236}">
                  <a16:creationId xmlns:a16="http://schemas.microsoft.com/office/drawing/2014/main" id="{54E28454-1382-B502-5506-65ADAF1E271C}"/>
                </a:ext>
              </a:extLst>
            </p:cNvPr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749;p43">
              <a:extLst>
                <a:ext uri="{FF2B5EF4-FFF2-40B4-BE49-F238E27FC236}">
                  <a16:creationId xmlns:a16="http://schemas.microsoft.com/office/drawing/2014/main" id="{F2B0F0CE-0577-F0B1-CF8A-9D44B93B74CB}"/>
                </a:ext>
              </a:extLst>
            </p:cNvPr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750;p43">
              <a:extLst>
                <a:ext uri="{FF2B5EF4-FFF2-40B4-BE49-F238E27FC236}">
                  <a16:creationId xmlns:a16="http://schemas.microsoft.com/office/drawing/2014/main" id="{51AA78D8-7C14-8BB2-F576-3C6D737C19BB}"/>
                </a:ext>
              </a:extLst>
            </p:cNvPr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751;p43">
              <a:extLst>
                <a:ext uri="{FF2B5EF4-FFF2-40B4-BE49-F238E27FC236}">
                  <a16:creationId xmlns:a16="http://schemas.microsoft.com/office/drawing/2014/main" id="{7FFB448F-8AE2-78A0-D936-CF9FA8903A60}"/>
                </a:ext>
              </a:extLst>
            </p:cNvPr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752;p43">
              <a:extLst>
                <a:ext uri="{FF2B5EF4-FFF2-40B4-BE49-F238E27FC236}">
                  <a16:creationId xmlns:a16="http://schemas.microsoft.com/office/drawing/2014/main" id="{2961A651-6A37-AB0B-30E9-98458DFEBA38}"/>
                </a:ext>
              </a:extLst>
            </p:cNvPr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753;p43">
              <a:extLst>
                <a:ext uri="{FF2B5EF4-FFF2-40B4-BE49-F238E27FC236}">
                  <a16:creationId xmlns:a16="http://schemas.microsoft.com/office/drawing/2014/main" id="{5959169B-B53D-3571-FB50-63F6DD125707}"/>
                </a:ext>
              </a:extLst>
            </p:cNvPr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754;p43">
              <a:extLst>
                <a:ext uri="{FF2B5EF4-FFF2-40B4-BE49-F238E27FC236}">
                  <a16:creationId xmlns:a16="http://schemas.microsoft.com/office/drawing/2014/main" id="{9A0C7D5D-6C6F-5B2A-65A1-0DA6A189692D}"/>
                </a:ext>
              </a:extLst>
            </p:cNvPr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755;p43">
              <a:extLst>
                <a:ext uri="{FF2B5EF4-FFF2-40B4-BE49-F238E27FC236}">
                  <a16:creationId xmlns:a16="http://schemas.microsoft.com/office/drawing/2014/main" id="{283B9998-1EF1-EBE9-62A0-F3DAE78FF164}"/>
                </a:ext>
              </a:extLst>
            </p:cNvPr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756;p43">
              <a:extLst>
                <a:ext uri="{FF2B5EF4-FFF2-40B4-BE49-F238E27FC236}">
                  <a16:creationId xmlns:a16="http://schemas.microsoft.com/office/drawing/2014/main" id="{8856BF42-1B6F-1A4D-1AB4-DAD6E8F06F1F}"/>
                </a:ext>
              </a:extLst>
            </p:cNvPr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757;p43">
              <a:extLst>
                <a:ext uri="{FF2B5EF4-FFF2-40B4-BE49-F238E27FC236}">
                  <a16:creationId xmlns:a16="http://schemas.microsoft.com/office/drawing/2014/main" id="{C6156E60-1931-D9E4-73E1-A4252C4EC224}"/>
                </a:ext>
              </a:extLst>
            </p:cNvPr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758;p43">
              <a:extLst>
                <a:ext uri="{FF2B5EF4-FFF2-40B4-BE49-F238E27FC236}">
                  <a16:creationId xmlns:a16="http://schemas.microsoft.com/office/drawing/2014/main" id="{2B32A864-0317-7D11-E686-7D97E1590C3A}"/>
                </a:ext>
              </a:extLst>
            </p:cNvPr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759;p43">
              <a:extLst>
                <a:ext uri="{FF2B5EF4-FFF2-40B4-BE49-F238E27FC236}">
                  <a16:creationId xmlns:a16="http://schemas.microsoft.com/office/drawing/2014/main" id="{F443968C-12F6-552A-DB26-B3A0A76E120D}"/>
                </a:ext>
              </a:extLst>
            </p:cNvPr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760;p43">
              <a:extLst>
                <a:ext uri="{FF2B5EF4-FFF2-40B4-BE49-F238E27FC236}">
                  <a16:creationId xmlns:a16="http://schemas.microsoft.com/office/drawing/2014/main" id="{2370B262-EEEB-F414-7FE8-38BCFEE6736D}"/>
                </a:ext>
              </a:extLst>
            </p:cNvPr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761;p43">
              <a:extLst>
                <a:ext uri="{FF2B5EF4-FFF2-40B4-BE49-F238E27FC236}">
                  <a16:creationId xmlns:a16="http://schemas.microsoft.com/office/drawing/2014/main" id="{7E3B0622-2C21-B0D5-E850-4B98EA6195AA}"/>
                </a:ext>
              </a:extLst>
            </p:cNvPr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762;p43">
              <a:extLst>
                <a:ext uri="{FF2B5EF4-FFF2-40B4-BE49-F238E27FC236}">
                  <a16:creationId xmlns:a16="http://schemas.microsoft.com/office/drawing/2014/main" id="{CEB4A838-B3A0-0B9A-0429-C09235AAA782}"/>
                </a:ext>
              </a:extLst>
            </p:cNvPr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763;p43">
              <a:extLst>
                <a:ext uri="{FF2B5EF4-FFF2-40B4-BE49-F238E27FC236}">
                  <a16:creationId xmlns:a16="http://schemas.microsoft.com/office/drawing/2014/main" id="{FDFF36E1-44EA-5B8C-A415-CAD15358507C}"/>
                </a:ext>
              </a:extLst>
            </p:cNvPr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764;p43">
              <a:extLst>
                <a:ext uri="{FF2B5EF4-FFF2-40B4-BE49-F238E27FC236}">
                  <a16:creationId xmlns:a16="http://schemas.microsoft.com/office/drawing/2014/main" id="{4A31F6A1-D76D-A367-0AD0-453213C2F389}"/>
                </a:ext>
              </a:extLst>
            </p:cNvPr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765;p43">
              <a:extLst>
                <a:ext uri="{FF2B5EF4-FFF2-40B4-BE49-F238E27FC236}">
                  <a16:creationId xmlns:a16="http://schemas.microsoft.com/office/drawing/2014/main" id="{0D50CCC9-C7A9-594F-4B29-89DA52B851DA}"/>
                </a:ext>
              </a:extLst>
            </p:cNvPr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766;p43">
              <a:extLst>
                <a:ext uri="{FF2B5EF4-FFF2-40B4-BE49-F238E27FC236}">
                  <a16:creationId xmlns:a16="http://schemas.microsoft.com/office/drawing/2014/main" id="{F6CCE02E-40C4-43C1-4680-8B59095DF95C}"/>
                </a:ext>
              </a:extLst>
            </p:cNvPr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767;p43">
              <a:extLst>
                <a:ext uri="{FF2B5EF4-FFF2-40B4-BE49-F238E27FC236}">
                  <a16:creationId xmlns:a16="http://schemas.microsoft.com/office/drawing/2014/main" id="{28E3EE91-A462-5F78-B310-F722C49FD756}"/>
                </a:ext>
              </a:extLst>
            </p:cNvPr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768;p43">
              <a:extLst>
                <a:ext uri="{FF2B5EF4-FFF2-40B4-BE49-F238E27FC236}">
                  <a16:creationId xmlns:a16="http://schemas.microsoft.com/office/drawing/2014/main" id="{23FFF1C2-3D75-0A90-4E36-AA40B4370A00}"/>
                </a:ext>
              </a:extLst>
            </p:cNvPr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769;p43">
              <a:extLst>
                <a:ext uri="{FF2B5EF4-FFF2-40B4-BE49-F238E27FC236}">
                  <a16:creationId xmlns:a16="http://schemas.microsoft.com/office/drawing/2014/main" id="{2EBDF3F5-4504-0723-753E-8DB0EA2B4744}"/>
                </a:ext>
              </a:extLst>
            </p:cNvPr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770;p43">
              <a:extLst>
                <a:ext uri="{FF2B5EF4-FFF2-40B4-BE49-F238E27FC236}">
                  <a16:creationId xmlns:a16="http://schemas.microsoft.com/office/drawing/2014/main" id="{E6B94815-B376-2DD3-7F96-BD730E57580A}"/>
                </a:ext>
              </a:extLst>
            </p:cNvPr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771;p43">
              <a:extLst>
                <a:ext uri="{FF2B5EF4-FFF2-40B4-BE49-F238E27FC236}">
                  <a16:creationId xmlns:a16="http://schemas.microsoft.com/office/drawing/2014/main" id="{391D3568-54E2-1DAE-3344-30D71628D67E}"/>
                </a:ext>
              </a:extLst>
            </p:cNvPr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772;p43">
              <a:extLst>
                <a:ext uri="{FF2B5EF4-FFF2-40B4-BE49-F238E27FC236}">
                  <a16:creationId xmlns:a16="http://schemas.microsoft.com/office/drawing/2014/main" id="{8C1F735B-A585-0B70-AEA6-E22B6D410EF9}"/>
                </a:ext>
              </a:extLst>
            </p:cNvPr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773;p43">
              <a:extLst>
                <a:ext uri="{FF2B5EF4-FFF2-40B4-BE49-F238E27FC236}">
                  <a16:creationId xmlns:a16="http://schemas.microsoft.com/office/drawing/2014/main" id="{11B88408-8480-0225-D836-CE16480CA28B}"/>
                </a:ext>
              </a:extLst>
            </p:cNvPr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774;p43">
              <a:extLst>
                <a:ext uri="{FF2B5EF4-FFF2-40B4-BE49-F238E27FC236}">
                  <a16:creationId xmlns:a16="http://schemas.microsoft.com/office/drawing/2014/main" id="{29D41123-C397-075F-2FDF-F1D7B1F61C87}"/>
                </a:ext>
              </a:extLst>
            </p:cNvPr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775;p43">
              <a:extLst>
                <a:ext uri="{FF2B5EF4-FFF2-40B4-BE49-F238E27FC236}">
                  <a16:creationId xmlns:a16="http://schemas.microsoft.com/office/drawing/2014/main" id="{F19C2F2E-4F89-4740-213E-D259F92E331A}"/>
                </a:ext>
              </a:extLst>
            </p:cNvPr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776;p43">
              <a:extLst>
                <a:ext uri="{FF2B5EF4-FFF2-40B4-BE49-F238E27FC236}">
                  <a16:creationId xmlns:a16="http://schemas.microsoft.com/office/drawing/2014/main" id="{29D2C823-3B71-1145-DBA6-9555FA35F128}"/>
                </a:ext>
              </a:extLst>
            </p:cNvPr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777;p43">
              <a:extLst>
                <a:ext uri="{FF2B5EF4-FFF2-40B4-BE49-F238E27FC236}">
                  <a16:creationId xmlns:a16="http://schemas.microsoft.com/office/drawing/2014/main" id="{D15B50D9-1A54-928B-ACA5-6345829DED93}"/>
                </a:ext>
              </a:extLst>
            </p:cNvPr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778;p43">
              <a:extLst>
                <a:ext uri="{FF2B5EF4-FFF2-40B4-BE49-F238E27FC236}">
                  <a16:creationId xmlns:a16="http://schemas.microsoft.com/office/drawing/2014/main" id="{ADF844CD-B5A0-B469-19E1-B0CE22E367DD}"/>
                </a:ext>
              </a:extLst>
            </p:cNvPr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779;p43">
              <a:extLst>
                <a:ext uri="{FF2B5EF4-FFF2-40B4-BE49-F238E27FC236}">
                  <a16:creationId xmlns:a16="http://schemas.microsoft.com/office/drawing/2014/main" id="{0B43304D-60FB-B587-F1F2-781B41BDF6CF}"/>
                </a:ext>
              </a:extLst>
            </p:cNvPr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780;p43">
              <a:extLst>
                <a:ext uri="{FF2B5EF4-FFF2-40B4-BE49-F238E27FC236}">
                  <a16:creationId xmlns:a16="http://schemas.microsoft.com/office/drawing/2014/main" id="{EB3A86ED-3B6C-73BD-07E6-62D2400EFD67}"/>
                </a:ext>
              </a:extLst>
            </p:cNvPr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781;p43">
              <a:extLst>
                <a:ext uri="{FF2B5EF4-FFF2-40B4-BE49-F238E27FC236}">
                  <a16:creationId xmlns:a16="http://schemas.microsoft.com/office/drawing/2014/main" id="{4FBFB038-CF41-51EE-7AE8-6137771EAF52}"/>
                </a:ext>
              </a:extLst>
            </p:cNvPr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782;p43">
              <a:extLst>
                <a:ext uri="{FF2B5EF4-FFF2-40B4-BE49-F238E27FC236}">
                  <a16:creationId xmlns:a16="http://schemas.microsoft.com/office/drawing/2014/main" id="{DA3B999F-D153-2D26-A3F9-A904E7DF85D4}"/>
                </a:ext>
              </a:extLst>
            </p:cNvPr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783;p43">
              <a:extLst>
                <a:ext uri="{FF2B5EF4-FFF2-40B4-BE49-F238E27FC236}">
                  <a16:creationId xmlns:a16="http://schemas.microsoft.com/office/drawing/2014/main" id="{5D98A03B-8D7B-62E5-54F7-9F3CCE22F6CA}"/>
                </a:ext>
              </a:extLst>
            </p:cNvPr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784;p43">
              <a:extLst>
                <a:ext uri="{FF2B5EF4-FFF2-40B4-BE49-F238E27FC236}">
                  <a16:creationId xmlns:a16="http://schemas.microsoft.com/office/drawing/2014/main" id="{4FD6F8DC-57ED-7093-CCC1-C78925C15538}"/>
                </a:ext>
              </a:extLst>
            </p:cNvPr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785;p43">
              <a:extLst>
                <a:ext uri="{FF2B5EF4-FFF2-40B4-BE49-F238E27FC236}">
                  <a16:creationId xmlns:a16="http://schemas.microsoft.com/office/drawing/2014/main" id="{E04945FE-1BA4-67A2-22AA-DB9BBC53F24F}"/>
                </a:ext>
              </a:extLst>
            </p:cNvPr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786;p43">
              <a:extLst>
                <a:ext uri="{FF2B5EF4-FFF2-40B4-BE49-F238E27FC236}">
                  <a16:creationId xmlns:a16="http://schemas.microsoft.com/office/drawing/2014/main" id="{84CAF5D3-C0F3-DD6E-D1F1-CA92794FFB3F}"/>
                </a:ext>
              </a:extLst>
            </p:cNvPr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787;p43">
              <a:extLst>
                <a:ext uri="{FF2B5EF4-FFF2-40B4-BE49-F238E27FC236}">
                  <a16:creationId xmlns:a16="http://schemas.microsoft.com/office/drawing/2014/main" id="{22E3BED4-39B7-0E11-26A0-C710D32A2B7A}"/>
                </a:ext>
              </a:extLst>
            </p:cNvPr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788;p43">
              <a:extLst>
                <a:ext uri="{FF2B5EF4-FFF2-40B4-BE49-F238E27FC236}">
                  <a16:creationId xmlns:a16="http://schemas.microsoft.com/office/drawing/2014/main" id="{2B4FC78B-9090-0C9A-A0AF-1289E269061E}"/>
                </a:ext>
              </a:extLst>
            </p:cNvPr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789;p43">
              <a:extLst>
                <a:ext uri="{FF2B5EF4-FFF2-40B4-BE49-F238E27FC236}">
                  <a16:creationId xmlns:a16="http://schemas.microsoft.com/office/drawing/2014/main" id="{C2913B15-F954-EA62-AD57-6B84C28E89A2}"/>
                </a:ext>
              </a:extLst>
            </p:cNvPr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790;p43">
              <a:extLst>
                <a:ext uri="{FF2B5EF4-FFF2-40B4-BE49-F238E27FC236}">
                  <a16:creationId xmlns:a16="http://schemas.microsoft.com/office/drawing/2014/main" id="{75DE98EC-EC3E-A44B-26F7-5327D7364163}"/>
                </a:ext>
              </a:extLst>
            </p:cNvPr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791;p43">
              <a:extLst>
                <a:ext uri="{FF2B5EF4-FFF2-40B4-BE49-F238E27FC236}">
                  <a16:creationId xmlns:a16="http://schemas.microsoft.com/office/drawing/2014/main" id="{31C44DF3-0527-A9F7-6D15-F327738A57E0}"/>
                </a:ext>
              </a:extLst>
            </p:cNvPr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792;p43">
              <a:extLst>
                <a:ext uri="{FF2B5EF4-FFF2-40B4-BE49-F238E27FC236}">
                  <a16:creationId xmlns:a16="http://schemas.microsoft.com/office/drawing/2014/main" id="{1B3CAA35-27FC-EC9A-F007-7320E26A0100}"/>
                </a:ext>
              </a:extLst>
            </p:cNvPr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793;p43">
              <a:extLst>
                <a:ext uri="{FF2B5EF4-FFF2-40B4-BE49-F238E27FC236}">
                  <a16:creationId xmlns:a16="http://schemas.microsoft.com/office/drawing/2014/main" id="{4D502C09-40DD-9F3B-5D45-D9EF80FC7825}"/>
                </a:ext>
              </a:extLst>
            </p:cNvPr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794;p43">
              <a:extLst>
                <a:ext uri="{FF2B5EF4-FFF2-40B4-BE49-F238E27FC236}">
                  <a16:creationId xmlns:a16="http://schemas.microsoft.com/office/drawing/2014/main" id="{4E8B3F67-EA9D-3D7A-7E9E-9495A58C1AAA}"/>
                </a:ext>
              </a:extLst>
            </p:cNvPr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795;p43">
              <a:extLst>
                <a:ext uri="{FF2B5EF4-FFF2-40B4-BE49-F238E27FC236}">
                  <a16:creationId xmlns:a16="http://schemas.microsoft.com/office/drawing/2014/main" id="{C1613347-FF1E-3767-1DAE-B43B85F92490}"/>
                </a:ext>
              </a:extLst>
            </p:cNvPr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796;p43">
              <a:extLst>
                <a:ext uri="{FF2B5EF4-FFF2-40B4-BE49-F238E27FC236}">
                  <a16:creationId xmlns:a16="http://schemas.microsoft.com/office/drawing/2014/main" id="{5BDACE9D-B61E-351A-C632-4BACDCA15F55}"/>
                </a:ext>
              </a:extLst>
            </p:cNvPr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797;p43">
              <a:extLst>
                <a:ext uri="{FF2B5EF4-FFF2-40B4-BE49-F238E27FC236}">
                  <a16:creationId xmlns:a16="http://schemas.microsoft.com/office/drawing/2014/main" id="{F22FF61B-307E-FB76-D0A3-61097C6B8CFF}"/>
                </a:ext>
              </a:extLst>
            </p:cNvPr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798;p43">
              <a:extLst>
                <a:ext uri="{FF2B5EF4-FFF2-40B4-BE49-F238E27FC236}">
                  <a16:creationId xmlns:a16="http://schemas.microsoft.com/office/drawing/2014/main" id="{26CBB0B4-B528-CA4B-2BDD-F8AB1241CC31}"/>
                </a:ext>
              </a:extLst>
            </p:cNvPr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799;p43">
              <a:extLst>
                <a:ext uri="{FF2B5EF4-FFF2-40B4-BE49-F238E27FC236}">
                  <a16:creationId xmlns:a16="http://schemas.microsoft.com/office/drawing/2014/main" id="{40CA6131-D92F-1E1D-D005-1180EACDE41B}"/>
                </a:ext>
              </a:extLst>
            </p:cNvPr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800;p43">
              <a:extLst>
                <a:ext uri="{FF2B5EF4-FFF2-40B4-BE49-F238E27FC236}">
                  <a16:creationId xmlns:a16="http://schemas.microsoft.com/office/drawing/2014/main" id="{A0A45CB2-EDA6-DD69-C8C7-FDD656DFDA1C}"/>
                </a:ext>
              </a:extLst>
            </p:cNvPr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801;p43">
              <a:extLst>
                <a:ext uri="{FF2B5EF4-FFF2-40B4-BE49-F238E27FC236}">
                  <a16:creationId xmlns:a16="http://schemas.microsoft.com/office/drawing/2014/main" id="{C220946F-1410-2C99-1187-A0364F240E4E}"/>
                </a:ext>
              </a:extLst>
            </p:cNvPr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802;p43">
              <a:extLst>
                <a:ext uri="{FF2B5EF4-FFF2-40B4-BE49-F238E27FC236}">
                  <a16:creationId xmlns:a16="http://schemas.microsoft.com/office/drawing/2014/main" id="{261E793F-19F9-6C5B-4D55-C91660DF6304}"/>
                </a:ext>
              </a:extLst>
            </p:cNvPr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803;p43">
              <a:extLst>
                <a:ext uri="{FF2B5EF4-FFF2-40B4-BE49-F238E27FC236}">
                  <a16:creationId xmlns:a16="http://schemas.microsoft.com/office/drawing/2014/main" id="{44B086C4-67EE-2085-E0D4-29749806F413}"/>
                </a:ext>
              </a:extLst>
            </p:cNvPr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804;p43">
              <a:extLst>
                <a:ext uri="{FF2B5EF4-FFF2-40B4-BE49-F238E27FC236}">
                  <a16:creationId xmlns:a16="http://schemas.microsoft.com/office/drawing/2014/main" id="{14DEDE80-415D-C82C-92B3-46B18A5FC8EC}"/>
                </a:ext>
              </a:extLst>
            </p:cNvPr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805;p43">
              <a:extLst>
                <a:ext uri="{FF2B5EF4-FFF2-40B4-BE49-F238E27FC236}">
                  <a16:creationId xmlns:a16="http://schemas.microsoft.com/office/drawing/2014/main" id="{BEECCD58-C849-1CC8-995B-4006498B8B8B}"/>
                </a:ext>
              </a:extLst>
            </p:cNvPr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806;p43">
              <a:extLst>
                <a:ext uri="{FF2B5EF4-FFF2-40B4-BE49-F238E27FC236}">
                  <a16:creationId xmlns:a16="http://schemas.microsoft.com/office/drawing/2014/main" id="{37CC62F5-4876-6ABB-4590-ACA4A9DD684B}"/>
                </a:ext>
              </a:extLst>
            </p:cNvPr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807;p43">
              <a:extLst>
                <a:ext uri="{FF2B5EF4-FFF2-40B4-BE49-F238E27FC236}">
                  <a16:creationId xmlns:a16="http://schemas.microsoft.com/office/drawing/2014/main" id="{059D8470-1989-869C-941F-B391D71EEEAB}"/>
                </a:ext>
              </a:extLst>
            </p:cNvPr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808;p43">
              <a:extLst>
                <a:ext uri="{FF2B5EF4-FFF2-40B4-BE49-F238E27FC236}">
                  <a16:creationId xmlns:a16="http://schemas.microsoft.com/office/drawing/2014/main" id="{67437E3B-2A67-C4AD-880E-61012660B601}"/>
                </a:ext>
              </a:extLst>
            </p:cNvPr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809;p43">
              <a:extLst>
                <a:ext uri="{FF2B5EF4-FFF2-40B4-BE49-F238E27FC236}">
                  <a16:creationId xmlns:a16="http://schemas.microsoft.com/office/drawing/2014/main" id="{868648DA-6FE6-0034-200D-43ADB43D1D51}"/>
                </a:ext>
              </a:extLst>
            </p:cNvPr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810;p43">
              <a:extLst>
                <a:ext uri="{FF2B5EF4-FFF2-40B4-BE49-F238E27FC236}">
                  <a16:creationId xmlns:a16="http://schemas.microsoft.com/office/drawing/2014/main" id="{F9D47E4E-2289-FE04-C312-3504C44EA9CC}"/>
                </a:ext>
              </a:extLst>
            </p:cNvPr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811;p43">
              <a:extLst>
                <a:ext uri="{FF2B5EF4-FFF2-40B4-BE49-F238E27FC236}">
                  <a16:creationId xmlns:a16="http://schemas.microsoft.com/office/drawing/2014/main" id="{934977C4-E257-8483-189D-B2663EABF321}"/>
                </a:ext>
              </a:extLst>
            </p:cNvPr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812;p43">
              <a:extLst>
                <a:ext uri="{FF2B5EF4-FFF2-40B4-BE49-F238E27FC236}">
                  <a16:creationId xmlns:a16="http://schemas.microsoft.com/office/drawing/2014/main" id="{88408887-EE4B-75BB-F60A-84E30A83F4D3}"/>
                </a:ext>
              </a:extLst>
            </p:cNvPr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813;p43">
              <a:extLst>
                <a:ext uri="{FF2B5EF4-FFF2-40B4-BE49-F238E27FC236}">
                  <a16:creationId xmlns:a16="http://schemas.microsoft.com/office/drawing/2014/main" id="{4F40754D-B7D7-9CEA-D2CE-F1EA04E62053}"/>
                </a:ext>
              </a:extLst>
            </p:cNvPr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814;p43">
              <a:extLst>
                <a:ext uri="{FF2B5EF4-FFF2-40B4-BE49-F238E27FC236}">
                  <a16:creationId xmlns:a16="http://schemas.microsoft.com/office/drawing/2014/main" id="{78164768-4110-EDAF-B7D5-56115805CB4E}"/>
                </a:ext>
              </a:extLst>
            </p:cNvPr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815;p43">
              <a:extLst>
                <a:ext uri="{FF2B5EF4-FFF2-40B4-BE49-F238E27FC236}">
                  <a16:creationId xmlns:a16="http://schemas.microsoft.com/office/drawing/2014/main" id="{1D1F24FB-1241-8675-13F0-82EBB2AC03C6}"/>
                </a:ext>
              </a:extLst>
            </p:cNvPr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816;p43">
              <a:extLst>
                <a:ext uri="{FF2B5EF4-FFF2-40B4-BE49-F238E27FC236}">
                  <a16:creationId xmlns:a16="http://schemas.microsoft.com/office/drawing/2014/main" id="{F067DF5A-3C81-951E-D3E1-61916DE371C7}"/>
                </a:ext>
              </a:extLst>
            </p:cNvPr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817;p43">
              <a:extLst>
                <a:ext uri="{FF2B5EF4-FFF2-40B4-BE49-F238E27FC236}">
                  <a16:creationId xmlns:a16="http://schemas.microsoft.com/office/drawing/2014/main" id="{99098EE5-4D59-8E9D-B408-66B4A1E5E0DD}"/>
                </a:ext>
              </a:extLst>
            </p:cNvPr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818;p43">
              <a:extLst>
                <a:ext uri="{FF2B5EF4-FFF2-40B4-BE49-F238E27FC236}">
                  <a16:creationId xmlns:a16="http://schemas.microsoft.com/office/drawing/2014/main" id="{183A3AA0-7F09-DF9F-2429-37867A1E152C}"/>
                </a:ext>
              </a:extLst>
            </p:cNvPr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819;p43">
              <a:extLst>
                <a:ext uri="{FF2B5EF4-FFF2-40B4-BE49-F238E27FC236}">
                  <a16:creationId xmlns:a16="http://schemas.microsoft.com/office/drawing/2014/main" id="{2CEA74BE-22C4-3BCE-5820-609794F0DAB5}"/>
                </a:ext>
              </a:extLst>
            </p:cNvPr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820;p43">
              <a:extLst>
                <a:ext uri="{FF2B5EF4-FFF2-40B4-BE49-F238E27FC236}">
                  <a16:creationId xmlns:a16="http://schemas.microsoft.com/office/drawing/2014/main" id="{CDA166EC-9EDF-FB00-29D7-6FCEDBE2D08D}"/>
                </a:ext>
              </a:extLst>
            </p:cNvPr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821;p43">
              <a:extLst>
                <a:ext uri="{FF2B5EF4-FFF2-40B4-BE49-F238E27FC236}">
                  <a16:creationId xmlns:a16="http://schemas.microsoft.com/office/drawing/2014/main" id="{436BBCBC-8E59-BBA2-C54A-3E1D4E67658D}"/>
                </a:ext>
              </a:extLst>
            </p:cNvPr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822;p43">
              <a:extLst>
                <a:ext uri="{FF2B5EF4-FFF2-40B4-BE49-F238E27FC236}">
                  <a16:creationId xmlns:a16="http://schemas.microsoft.com/office/drawing/2014/main" id="{F6426409-5789-6D8D-A664-8C5F00ABCA91}"/>
                </a:ext>
              </a:extLst>
            </p:cNvPr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823;p43">
              <a:extLst>
                <a:ext uri="{FF2B5EF4-FFF2-40B4-BE49-F238E27FC236}">
                  <a16:creationId xmlns:a16="http://schemas.microsoft.com/office/drawing/2014/main" id="{537E4ECC-4653-4DE6-4E78-87581B96D805}"/>
                </a:ext>
              </a:extLst>
            </p:cNvPr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824;p43">
              <a:extLst>
                <a:ext uri="{FF2B5EF4-FFF2-40B4-BE49-F238E27FC236}">
                  <a16:creationId xmlns:a16="http://schemas.microsoft.com/office/drawing/2014/main" id="{9D6D4077-27B5-9807-0C32-BD71EFA63856}"/>
                </a:ext>
              </a:extLst>
            </p:cNvPr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825;p43">
              <a:extLst>
                <a:ext uri="{FF2B5EF4-FFF2-40B4-BE49-F238E27FC236}">
                  <a16:creationId xmlns:a16="http://schemas.microsoft.com/office/drawing/2014/main" id="{DB4858E9-FD23-1B67-2AD6-77915692EFBC}"/>
                </a:ext>
              </a:extLst>
            </p:cNvPr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826;p43">
              <a:extLst>
                <a:ext uri="{FF2B5EF4-FFF2-40B4-BE49-F238E27FC236}">
                  <a16:creationId xmlns:a16="http://schemas.microsoft.com/office/drawing/2014/main" id="{487C25E0-0C26-68D6-ED78-C13DA22E13E3}"/>
                </a:ext>
              </a:extLst>
            </p:cNvPr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827;p43">
              <a:extLst>
                <a:ext uri="{FF2B5EF4-FFF2-40B4-BE49-F238E27FC236}">
                  <a16:creationId xmlns:a16="http://schemas.microsoft.com/office/drawing/2014/main" id="{6C591EA1-B0C5-447A-EEC3-5EAC473A9F84}"/>
                </a:ext>
              </a:extLst>
            </p:cNvPr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828;p43">
              <a:extLst>
                <a:ext uri="{FF2B5EF4-FFF2-40B4-BE49-F238E27FC236}">
                  <a16:creationId xmlns:a16="http://schemas.microsoft.com/office/drawing/2014/main" id="{04D7B277-0191-276D-1B76-F00FCF7C5D27}"/>
                </a:ext>
              </a:extLst>
            </p:cNvPr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829;p43">
              <a:extLst>
                <a:ext uri="{FF2B5EF4-FFF2-40B4-BE49-F238E27FC236}">
                  <a16:creationId xmlns:a16="http://schemas.microsoft.com/office/drawing/2014/main" id="{FFE3228E-14EB-C13D-8592-8C130A489018}"/>
                </a:ext>
              </a:extLst>
            </p:cNvPr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830;p43">
              <a:extLst>
                <a:ext uri="{FF2B5EF4-FFF2-40B4-BE49-F238E27FC236}">
                  <a16:creationId xmlns:a16="http://schemas.microsoft.com/office/drawing/2014/main" id="{C04D3AF4-13A6-1906-EEDD-41505D0AAD9D}"/>
                </a:ext>
              </a:extLst>
            </p:cNvPr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831;p43">
              <a:extLst>
                <a:ext uri="{FF2B5EF4-FFF2-40B4-BE49-F238E27FC236}">
                  <a16:creationId xmlns:a16="http://schemas.microsoft.com/office/drawing/2014/main" id="{3EDB171F-AAB0-D7B7-35BB-C95CD9029EB7}"/>
                </a:ext>
              </a:extLst>
            </p:cNvPr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832;p43">
              <a:extLst>
                <a:ext uri="{FF2B5EF4-FFF2-40B4-BE49-F238E27FC236}">
                  <a16:creationId xmlns:a16="http://schemas.microsoft.com/office/drawing/2014/main" id="{4B5CE6A8-C9CB-8936-5F69-3ABDB2D9AE56}"/>
                </a:ext>
              </a:extLst>
            </p:cNvPr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833;p43">
              <a:extLst>
                <a:ext uri="{FF2B5EF4-FFF2-40B4-BE49-F238E27FC236}">
                  <a16:creationId xmlns:a16="http://schemas.microsoft.com/office/drawing/2014/main" id="{48D9DC69-F8F0-AA17-C6A8-959A76386C28}"/>
                </a:ext>
              </a:extLst>
            </p:cNvPr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834;p43">
              <a:extLst>
                <a:ext uri="{FF2B5EF4-FFF2-40B4-BE49-F238E27FC236}">
                  <a16:creationId xmlns:a16="http://schemas.microsoft.com/office/drawing/2014/main" id="{E57DF9F5-BCBE-1B63-E345-7EEBEEC599FC}"/>
                </a:ext>
              </a:extLst>
            </p:cNvPr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835;p43">
              <a:extLst>
                <a:ext uri="{FF2B5EF4-FFF2-40B4-BE49-F238E27FC236}">
                  <a16:creationId xmlns:a16="http://schemas.microsoft.com/office/drawing/2014/main" id="{ED0F5155-66F2-FB33-B4DD-82F3EFF0D053}"/>
                </a:ext>
              </a:extLst>
            </p:cNvPr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836;p43">
              <a:extLst>
                <a:ext uri="{FF2B5EF4-FFF2-40B4-BE49-F238E27FC236}">
                  <a16:creationId xmlns:a16="http://schemas.microsoft.com/office/drawing/2014/main" id="{B4C4D264-76F6-348A-E811-1CEABC7E5A74}"/>
                </a:ext>
              </a:extLst>
            </p:cNvPr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837;p43">
              <a:extLst>
                <a:ext uri="{FF2B5EF4-FFF2-40B4-BE49-F238E27FC236}">
                  <a16:creationId xmlns:a16="http://schemas.microsoft.com/office/drawing/2014/main" id="{15843175-9C26-15D6-2466-39297B04BD34}"/>
                </a:ext>
              </a:extLst>
            </p:cNvPr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838;p43">
              <a:extLst>
                <a:ext uri="{FF2B5EF4-FFF2-40B4-BE49-F238E27FC236}">
                  <a16:creationId xmlns:a16="http://schemas.microsoft.com/office/drawing/2014/main" id="{B0180514-0620-063E-F637-ADD00EF6BDC5}"/>
                </a:ext>
              </a:extLst>
            </p:cNvPr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839;p43">
              <a:extLst>
                <a:ext uri="{FF2B5EF4-FFF2-40B4-BE49-F238E27FC236}">
                  <a16:creationId xmlns:a16="http://schemas.microsoft.com/office/drawing/2014/main" id="{C245B3B1-54A8-C6E4-B4AB-DB73109EED77}"/>
                </a:ext>
              </a:extLst>
            </p:cNvPr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840;p43">
              <a:extLst>
                <a:ext uri="{FF2B5EF4-FFF2-40B4-BE49-F238E27FC236}">
                  <a16:creationId xmlns:a16="http://schemas.microsoft.com/office/drawing/2014/main" id="{7C2575B7-6A72-5F1E-E5B4-59F372B9707D}"/>
                </a:ext>
              </a:extLst>
            </p:cNvPr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841;p43">
              <a:extLst>
                <a:ext uri="{FF2B5EF4-FFF2-40B4-BE49-F238E27FC236}">
                  <a16:creationId xmlns:a16="http://schemas.microsoft.com/office/drawing/2014/main" id="{FD4F5DDE-9DFE-A771-624A-723A9B7475BC}"/>
                </a:ext>
              </a:extLst>
            </p:cNvPr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842;p43">
              <a:extLst>
                <a:ext uri="{FF2B5EF4-FFF2-40B4-BE49-F238E27FC236}">
                  <a16:creationId xmlns:a16="http://schemas.microsoft.com/office/drawing/2014/main" id="{99676C67-2039-903E-D434-FEB8D48BBC12}"/>
                </a:ext>
              </a:extLst>
            </p:cNvPr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843;p43">
              <a:extLst>
                <a:ext uri="{FF2B5EF4-FFF2-40B4-BE49-F238E27FC236}">
                  <a16:creationId xmlns:a16="http://schemas.microsoft.com/office/drawing/2014/main" id="{8521E167-348D-E655-8CA5-81AA7CF75FC0}"/>
                </a:ext>
              </a:extLst>
            </p:cNvPr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844;p43">
              <a:extLst>
                <a:ext uri="{FF2B5EF4-FFF2-40B4-BE49-F238E27FC236}">
                  <a16:creationId xmlns:a16="http://schemas.microsoft.com/office/drawing/2014/main" id="{396D9D6B-831C-569A-02FE-C0E3EB18B732}"/>
                </a:ext>
              </a:extLst>
            </p:cNvPr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845;p43">
              <a:extLst>
                <a:ext uri="{FF2B5EF4-FFF2-40B4-BE49-F238E27FC236}">
                  <a16:creationId xmlns:a16="http://schemas.microsoft.com/office/drawing/2014/main" id="{98E953C3-C9FA-336F-FD81-887D89C42904}"/>
                </a:ext>
              </a:extLst>
            </p:cNvPr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846;p43">
              <a:extLst>
                <a:ext uri="{FF2B5EF4-FFF2-40B4-BE49-F238E27FC236}">
                  <a16:creationId xmlns:a16="http://schemas.microsoft.com/office/drawing/2014/main" id="{B7795AD7-1FF4-B534-38B0-BAB679CA955F}"/>
                </a:ext>
              </a:extLst>
            </p:cNvPr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847;p43">
              <a:extLst>
                <a:ext uri="{FF2B5EF4-FFF2-40B4-BE49-F238E27FC236}">
                  <a16:creationId xmlns:a16="http://schemas.microsoft.com/office/drawing/2014/main" id="{F2AEA1AD-093D-279F-CEF9-391E398AF781}"/>
                </a:ext>
              </a:extLst>
            </p:cNvPr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848;p43">
              <a:extLst>
                <a:ext uri="{FF2B5EF4-FFF2-40B4-BE49-F238E27FC236}">
                  <a16:creationId xmlns:a16="http://schemas.microsoft.com/office/drawing/2014/main" id="{FE13E6A5-9D87-E7B4-6BA9-208380A97FF1}"/>
                </a:ext>
              </a:extLst>
            </p:cNvPr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849;p43">
              <a:extLst>
                <a:ext uri="{FF2B5EF4-FFF2-40B4-BE49-F238E27FC236}">
                  <a16:creationId xmlns:a16="http://schemas.microsoft.com/office/drawing/2014/main" id="{DF863C25-6F24-0091-BCCC-1D661F1C37BF}"/>
                </a:ext>
              </a:extLst>
            </p:cNvPr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850;p43">
              <a:extLst>
                <a:ext uri="{FF2B5EF4-FFF2-40B4-BE49-F238E27FC236}">
                  <a16:creationId xmlns:a16="http://schemas.microsoft.com/office/drawing/2014/main" id="{6366710B-94A1-FE0F-827B-F726DB3C4885}"/>
                </a:ext>
              </a:extLst>
            </p:cNvPr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851;p43">
              <a:extLst>
                <a:ext uri="{FF2B5EF4-FFF2-40B4-BE49-F238E27FC236}">
                  <a16:creationId xmlns:a16="http://schemas.microsoft.com/office/drawing/2014/main" id="{B3CB59C3-43E3-513E-B8D8-3AB17F733901}"/>
                </a:ext>
              </a:extLst>
            </p:cNvPr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852;p43">
              <a:extLst>
                <a:ext uri="{FF2B5EF4-FFF2-40B4-BE49-F238E27FC236}">
                  <a16:creationId xmlns:a16="http://schemas.microsoft.com/office/drawing/2014/main" id="{EA94E13A-7F64-5092-CBC2-7121647CDABB}"/>
                </a:ext>
              </a:extLst>
            </p:cNvPr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853;p43">
              <a:extLst>
                <a:ext uri="{FF2B5EF4-FFF2-40B4-BE49-F238E27FC236}">
                  <a16:creationId xmlns:a16="http://schemas.microsoft.com/office/drawing/2014/main" id="{8902B01C-460A-42EF-33B1-BDFD9EC8A82F}"/>
                </a:ext>
              </a:extLst>
            </p:cNvPr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854;p43">
              <a:extLst>
                <a:ext uri="{FF2B5EF4-FFF2-40B4-BE49-F238E27FC236}">
                  <a16:creationId xmlns:a16="http://schemas.microsoft.com/office/drawing/2014/main" id="{78C73485-0CC8-0F5F-5CFC-EF3E48A6168C}"/>
                </a:ext>
              </a:extLst>
            </p:cNvPr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855;p43">
              <a:extLst>
                <a:ext uri="{FF2B5EF4-FFF2-40B4-BE49-F238E27FC236}">
                  <a16:creationId xmlns:a16="http://schemas.microsoft.com/office/drawing/2014/main" id="{A175C631-E50E-66BF-F818-D61D1262452A}"/>
                </a:ext>
              </a:extLst>
            </p:cNvPr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856;p43">
              <a:extLst>
                <a:ext uri="{FF2B5EF4-FFF2-40B4-BE49-F238E27FC236}">
                  <a16:creationId xmlns:a16="http://schemas.microsoft.com/office/drawing/2014/main" id="{5B63CEE1-B857-FE18-4B7F-E2916E4E7639}"/>
                </a:ext>
              </a:extLst>
            </p:cNvPr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857;p43">
              <a:extLst>
                <a:ext uri="{FF2B5EF4-FFF2-40B4-BE49-F238E27FC236}">
                  <a16:creationId xmlns:a16="http://schemas.microsoft.com/office/drawing/2014/main" id="{109644B8-9054-04E8-B31A-42C05A99BA62}"/>
                </a:ext>
              </a:extLst>
            </p:cNvPr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858;p43">
              <a:extLst>
                <a:ext uri="{FF2B5EF4-FFF2-40B4-BE49-F238E27FC236}">
                  <a16:creationId xmlns:a16="http://schemas.microsoft.com/office/drawing/2014/main" id="{08372347-178D-302C-4794-707F5D7CCB78}"/>
                </a:ext>
              </a:extLst>
            </p:cNvPr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859;p43">
              <a:extLst>
                <a:ext uri="{FF2B5EF4-FFF2-40B4-BE49-F238E27FC236}">
                  <a16:creationId xmlns:a16="http://schemas.microsoft.com/office/drawing/2014/main" id="{53C5E1A1-A734-6E80-C5E0-92FE9ABB1ED1}"/>
                </a:ext>
              </a:extLst>
            </p:cNvPr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860;p43">
              <a:extLst>
                <a:ext uri="{FF2B5EF4-FFF2-40B4-BE49-F238E27FC236}">
                  <a16:creationId xmlns:a16="http://schemas.microsoft.com/office/drawing/2014/main" id="{7B8A5EF3-8A11-D8A2-7828-88D7FDCB9637}"/>
                </a:ext>
              </a:extLst>
            </p:cNvPr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861;p43">
              <a:extLst>
                <a:ext uri="{FF2B5EF4-FFF2-40B4-BE49-F238E27FC236}">
                  <a16:creationId xmlns:a16="http://schemas.microsoft.com/office/drawing/2014/main" id="{80954F66-83FE-3BD2-CE47-79776A5C83D5}"/>
                </a:ext>
              </a:extLst>
            </p:cNvPr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862;p43">
              <a:extLst>
                <a:ext uri="{FF2B5EF4-FFF2-40B4-BE49-F238E27FC236}">
                  <a16:creationId xmlns:a16="http://schemas.microsoft.com/office/drawing/2014/main" id="{5A93F13A-C510-7AD3-EEBA-C817EEEA8F5B}"/>
                </a:ext>
              </a:extLst>
            </p:cNvPr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863;p43">
              <a:extLst>
                <a:ext uri="{FF2B5EF4-FFF2-40B4-BE49-F238E27FC236}">
                  <a16:creationId xmlns:a16="http://schemas.microsoft.com/office/drawing/2014/main" id="{22F9C9DC-B6F6-515F-FB7A-0F71F9E8A46D}"/>
                </a:ext>
              </a:extLst>
            </p:cNvPr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864;p43">
              <a:extLst>
                <a:ext uri="{FF2B5EF4-FFF2-40B4-BE49-F238E27FC236}">
                  <a16:creationId xmlns:a16="http://schemas.microsoft.com/office/drawing/2014/main" id="{C902B9CA-F93D-3E44-4FC3-50B6CF359664}"/>
                </a:ext>
              </a:extLst>
            </p:cNvPr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865;p43">
              <a:extLst>
                <a:ext uri="{FF2B5EF4-FFF2-40B4-BE49-F238E27FC236}">
                  <a16:creationId xmlns:a16="http://schemas.microsoft.com/office/drawing/2014/main" id="{448B7182-A20A-8530-C032-E7C3F865D856}"/>
                </a:ext>
              </a:extLst>
            </p:cNvPr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866;p43">
              <a:extLst>
                <a:ext uri="{FF2B5EF4-FFF2-40B4-BE49-F238E27FC236}">
                  <a16:creationId xmlns:a16="http://schemas.microsoft.com/office/drawing/2014/main" id="{48E0FE00-5BB4-5279-9882-7432F11336CD}"/>
                </a:ext>
              </a:extLst>
            </p:cNvPr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867;p43">
              <a:extLst>
                <a:ext uri="{FF2B5EF4-FFF2-40B4-BE49-F238E27FC236}">
                  <a16:creationId xmlns:a16="http://schemas.microsoft.com/office/drawing/2014/main" id="{667672A5-A355-2704-0F8C-2937FCA1A7B5}"/>
                </a:ext>
              </a:extLst>
            </p:cNvPr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868;p43">
              <a:extLst>
                <a:ext uri="{FF2B5EF4-FFF2-40B4-BE49-F238E27FC236}">
                  <a16:creationId xmlns:a16="http://schemas.microsoft.com/office/drawing/2014/main" id="{6472D960-F88C-9C8F-A1D3-4200423BB909}"/>
                </a:ext>
              </a:extLst>
            </p:cNvPr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869;p43">
              <a:extLst>
                <a:ext uri="{FF2B5EF4-FFF2-40B4-BE49-F238E27FC236}">
                  <a16:creationId xmlns:a16="http://schemas.microsoft.com/office/drawing/2014/main" id="{FF8B9268-B7F0-A349-E1E6-5A74D337DC0B}"/>
                </a:ext>
              </a:extLst>
            </p:cNvPr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870;p43">
              <a:extLst>
                <a:ext uri="{FF2B5EF4-FFF2-40B4-BE49-F238E27FC236}">
                  <a16:creationId xmlns:a16="http://schemas.microsoft.com/office/drawing/2014/main" id="{11A71532-D7D1-D884-2747-9E61BC9C73CE}"/>
                </a:ext>
              </a:extLst>
            </p:cNvPr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871;p43">
              <a:extLst>
                <a:ext uri="{FF2B5EF4-FFF2-40B4-BE49-F238E27FC236}">
                  <a16:creationId xmlns:a16="http://schemas.microsoft.com/office/drawing/2014/main" id="{064E7733-D966-59C6-082E-AE21B148F7A2}"/>
                </a:ext>
              </a:extLst>
            </p:cNvPr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4" name="Rectangle: Rounded Corners 1123">
            <a:extLst>
              <a:ext uri="{FF2B5EF4-FFF2-40B4-BE49-F238E27FC236}">
                <a16:creationId xmlns:a16="http://schemas.microsoft.com/office/drawing/2014/main" id="{499CF037-E6D8-DDEA-B3D8-8866D7708548}"/>
              </a:ext>
            </a:extLst>
          </p:cNvPr>
          <p:cNvSpPr/>
          <p:nvPr/>
        </p:nvSpPr>
        <p:spPr>
          <a:xfrm>
            <a:off x="3829989" y="3553896"/>
            <a:ext cx="2385304" cy="9089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DAY 3 / 30</a:t>
            </a:r>
          </a:p>
          <a:p>
            <a:pPr algn="ctr"/>
            <a:endParaRPr lang="en-IN" dirty="0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E62F4470-9B6A-FB21-C069-6B2257D03589}"/>
              </a:ext>
            </a:extLst>
          </p:cNvPr>
          <p:cNvSpPr/>
          <p:nvPr/>
        </p:nvSpPr>
        <p:spPr>
          <a:xfrm>
            <a:off x="59718" y="2169951"/>
            <a:ext cx="4021650" cy="12979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 &amp; its application |</a:t>
            </a:r>
            <a:br>
              <a:rPr lang="en-US" sz="18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6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Overview on CV Libraries &amp; Installation|</a:t>
            </a:r>
          </a:p>
          <a:p>
            <a:pPr algn="ctr"/>
            <a:r>
              <a:rPr lang="en-US" sz="18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Basic CV Programs </a:t>
            </a:r>
          </a:p>
        </p:txBody>
      </p:sp>
      <p:pic>
        <p:nvPicPr>
          <p:cNvPr id="1127" name="Picture 4" descr="C:\Users\Admin\Desktop\logo.png">
            <a:extLst>
              <a:ext uri="{FF2B5EF4-FFF2-40B4-BE49-F238E27FC236}">
                <a16:creationId xmlns:a16="http://schemas.microsoft.com/office/drawing/2014/main" id="{0C152EBF-789E-BF88-C6AA-81B510095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3889" y="244783"/>
            <a:ext cx="2223720" cy="561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518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3"/>
          <p:cNvSpPr/>
          <p:nvPr/>
        </p:nvSpPr>
        <p:spPr>
          <a:xfrm>
            <a:off x="4231997" y="4674893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3"/>
          <p:cNvSpPr/>
          <p:nvPr/>
        </p:nvSpPr>
        <p:spPr>
          <a:xfrm>
            <a:off x="4458600" y="4561203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3"/>
          <p:cNvSpPr/>
          <p:nvPr/>
        </p:nvSpPr>
        <p:spPr>
          <a:xfrm>
            <a:off x="7934675" y="133536"/>
            <a:ext cx="674400" cy="6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3"/>
          <p:cNvSpPr/>
          <p:nvPr/>
        </p:nvSpPr>
        <p:spPr>
          <a:xfrm>
            <a:off x="7533146" y="671874"/>
            <a:ext cx="192300" cy="19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37;p43">
            <a:extLst>
              <a:ext uri="{FF2B5EF4-FFF2-40B4-BE49-F238E27FC236}">
                <a16:creationId xmlns:a16="http://schemas.microsoft.com/office/drawing/2014/main" id="{FC72C320-A3D1-3491-25D3-DFD71DDBEA92}"/>
              </a:ext>
            </a:extLst>
          </p:cNvPr>
          <p:cNvSpPr txBox="1">
            <a:spLocks/>
          </p:cNvSpPr>
          <p:nvPr/>
        </p:nvSpPr>
        <p:spPr>
          <a:xfrm>
            <a:off x="4665437" y="2148990"/>
            <a:ext cx="4968603" cy="170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en-IN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Computer </a:t>
            </a:r>
          </a:p>
          <a:p>
            <a:pPr algn="ctr"/>
            <a:r>
              <a:rPr lang="en-IN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Vision</a:t>
            </a:r>
            <a:endParaRPr lang="ta-IN" sz="4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C9D11E-595B-B984-922E-C244C1E45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31" y="391410"/>
            <a:ext cx="658425" cy="896190"/>
          </a:xfrm>
          <a:prstGeom prst="rect">
            <a:avLst/>
          </a:prstGeom>
        </p:spPr>
      </p:pic>
      <p:grpSp>
        <p:nvGrpSpPr>
          <p:cNvPr id="21" name="Google Shape;1188;p50">
            <a:extLst>
              <a:ext uri="{FF2B5EF4-FFF2-40B4-BE49-F238E27FC236}">
                <a16:creationId xmlns:a16="http://schemas.microsoft.com/office/drawing/2014/main" id="{B739F2B1-EAD8-01FE-23B1-86250210E982}"/>
              </a:ext>
            </a:extLst>
          </p:cNvPr>
          <p:cNvGrpSpPr/>
          <p:nvPr/>
        </p:nvGrpSpPr>
        <p:grpSpPr>
          <a:xfrm rot="17560958" flipV="1">
            <a:off x="2722517" y="-602427"/>
            <a:ext cx="877308" cy="2074402"/>
            <a:chOff x="731955" y="2811840"/>
            <a:chExt cx="564367" cy="1313910"/>
          </a:xfrm>
        </p:grpSpPr>
        <p:sp>
          <p:nvSpPr>
            <p:cNvPr id="22" name="Google Shape;1189;p50">
              <a:extLst>
                <a:ext uri="{FF2B5EF4-FFF2-40B4-BE49-F238E27FC236}">
                  <a16:creationId xmlns:a16="http://schemas.microsoft.com/office/drawing/2014/main" id="{1E820BCB-3369-A360-1951-B070E0C728E5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0;p50">
              <a:extLst>
                <a:ext uri="{FF2B5EF4-FFF2-40B4-BE49-F238E27FC236}">
                  <a16:creationId xmlns:a16="http://schemas.microsoft.com/office/drawing/2014/main" id="{27CADFB4-10F0-2694-B67D-A2C0828D9ABF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1;p50">
              <a:extLst>
                <a:ext uri="{FF2B5EF4-FFF2-40B4-BE49-F238E27FC236}">
                  <a16:creationId xmlns:a16="http://schemas.microsoft.com/office/drawing/2014/main" id="{D53DE818-5A16-FA91-106A-8A086336D4D6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2;p50">
              <a:extLst>
                <a:ext uri="{FF2B5EF4-FFF2-40B4-BE49-F238E27FC236}">
                  <a16:creationId xmlns:a16="http://schemas.microsoft.com/office/drawing/2014/main" id="{7F7ED659-ABBD-347B-6C85-EDE17DE5EA92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3;p50">
              <a:extLst>
                <a:ext uri="{FF2B5EF4-FFF2-40B4-BE49-F238E27FC236}">
                  <a16:creationId xmlns:a16="http://schemas.microsoft.com/office/drawing/2014/main" id="{21318470-6CD2-C7C4-D1D7-8E82CF531215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4;p50">
              <a:extLst>
                <a:ext uri="{FF2B5EF4-FFF2-40B4-BE49-F238E27FC236}">
                  <a16:creationId xmlns:a16="http://schemas.microsoft.com/office/drawing/2014/main" id="{918B1C64-F2D9-FAF0-07B2-36C152AEA896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5;p50">
              <a:extLst>
                <a:ext uri="{FF2B5EF4-FFF2-40B4-BE49-F238E27FC236}">
                  <a16:creationId xmlns:a16="http://schemas.microsoft.com/office/drawing/2014/main" id="{5FB7D5D2-B1D7-E7D8-E0D4-746D37C15CBB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6;p50">
              <a:extLst>
                <a:ext uri="{FF2B5EF4-FFF2-40B4-BE49-F238E27FC236}">
                  <a16:creationId xmlns:a16="http://schemas.microsoft.com/office/drawing/2014/main" id="{B99C1F5A-25D8-2C96-FBF3-48EEC4C7BFAF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7;p50">
              <a:extLst>
                <a:ext uri="{FF2B5EF4-FFF2-40B4-BE49-F238E27FC236}">
                  <a16:creationId xmlns:a16="http://schemas.microsoft.com/office/drawing/2014/main" id="{A14D7772-179B-7A09-EA19-6E946E891FDD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8;p50">
              <a:extLst>
                <a:ext uri="{FF2B5EF4-FFF2-40B4-BE49-F238E27FC236}">
                  <a16:creationId xmlns:a16="http://schemas.microsoft.com/office/drawing/2014/main" id="{9D89DEB2-4577-D6C9-690B-DA58C84A1E9D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9;p50">
              <a:extLst>
                <a:ext uri="{FF2B5EF4-FFF2-40B4-BE49-F238E27FC236}">
                  <a16:creationId xmlns:a16="http://schemas.microsoft.com/office/drawing/2014/main" id="{C27B2BD1-2E7D-83FF-7F6E-B33FB059B414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0;p50">
              <a:extLst>
                <a:ext uri="{FF2B5EF4-FFF2-40B4-BE49-F238E27FC236}">
                  <a16:creationId xmlns:a16="http://schemas.microsoft.com/office/drawing/2014/main" id="{BCE7CA26-4306-10B2-6E08-C4CBAFD07E1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1;p50">
              <a:extLst>
                <a:ext uri="{FF2B5EF4-FFF2-40B4-BE49-F238E27FC236}">
                  <a16:creationId xmlns:a16="http://schemas.microsoft.com/office/drawing/2014/main" id="{9B916C00-0081-D518-2DC0-AE4CD17BA17A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2;p50">
              <a:extLst>
                <a:ext uri="{FF2B5EF4-FFF2-40B4-BE49-F238E27FC236}">
                  <a16:creationId xmlns:a16="http://schemas.microsoft.com/office/drawing/2014/main" id="{430EC4C5-D9B8-1337-774F-CC7A96DD3DD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3;p50">
              <a:extLst>
                <a:ext uri="{FF2B5EF4-FFF2-40B4-BE49-F238E27FC236}">
                  <a16:creationId xmlns:a16="http://schemas.microsoft.com/office/drawing/2014/main" id="{A6CA8750-D423-7224-2DB5-9E1254A3AB2B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04;p50">
              <a:extLst>
                <a:ext uri="{FF2B5EF4-FFF2-40B4-BE49-F238E27FC236}">
                  <a16:creationId xmlns:a16="http://schemas.microsoft.com/office/drawing/2014/main" id="{2D99E036-4CCB-8668-940C-FA7CCCA8D81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5;p50">
              <a:extLst>
                <a:ext uri="{FF2B5EF4-FFF2-40B4-BE49-F238E27FC236}">
                  <a16:creationId xmlns:a16="http://schemas.microsoft.com/office/drawing/2014/main" id="{56890ACE-5487-00C1-CB74-639C23AE28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6;p50">
              <a:extLst>
                <a:ext uri="{FF2B5EF4-FFF2-40B4-BE49-F238E27FC236}">
                  <a16:creationId xmlns:a16="http://schemas.microsoft.com/office/drawing/2014/main" id="{3496022A-DCAC-0704-00EA-081B4116920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7;p50">
              <a:extLst>
                <a:ext uri="{FF2B5EF4-FFF2-40B4-BE49-F238E27FC236}">
                  <a16:creationId xmlns:a16="http://schemas.microsoft.com/office/drawing/2014/main" id="{1316AD1C-55A1-EB71-9076-1B7878D49192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8;p50">
              <a:extLst>
                <a:ext uri="{FF2B5EF4-FFF2-40B4-BE49-F238E27FC236}">
                  <a16:creationId xmlns:a16="http://schemas.microsoft.com/office/drawing/2014/main" id="{CB8A56BB-4D3A-F125-DD14-4857505008D5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9;p50">
              <a:extLst>
                <a:ext uri="{FF2B5EF4-FFF2-40B4-BE49-F238E27FC236}">
                  <a16:creationId xmlns:a16="http://schemas.microsoft.com/office/drawing/2014/main" id="{61887629-8095-1129-8311-806DB8C496C6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0;p50">
              <a:extLst>
                <a:ext uri="{FF2B5EF4-FFF2-40B4-BE49-F238E27FC236}">
                  <a16:creationId xmlns:a16="http://schemas.microsoft.com/office/drawing/2014/main" id="{475C507F-9038-2640-665A-D13E1F4C688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1;p50">
              <a:extLst>
                <a:ext uri="{FF2B5EF4-FFF2-40B4-BE49-F238E27FC236}">
                  <a16:creationId xmlns:a16="http://schemas.microsoft.com/office/drawing/2014/main" id="{422899A4-E44E-1C00-34B1-3883C4C72CCA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2;p50">
              <a:extLst>
                <a:ext uri="{FF2B5EF4-FFF2-40B4-BE49-F238E27FC236}">
                  <a16:creationId xmlns:a16="http://schemas.microsoft.com/office/drawing/2014/main" id="{0322EA4D-3742-7918-E49D-CCD77BB85B5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13;p50">
              <a:extLst>
                <a:ext uri="{FF2B5EF4-FFF2-40B4-BE49-F238E27FC236}">
                  <a16:creationId xmlns:a16="http://schemas.microsoft.com/office/drawing/2014/main" id="{1F8066D2-553C-572E-1188-62B91E60685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14;p50">
              <a:extLst>
                <a:ext uri="{FF2B5EF4-FFF2-40B4-BE49-F238E27FC236}">
                  <a16:creationId xmlns:a16="http://schemas.microsoft.com/office/drawing/2014/main" id="{448BA29D-8512-B5C8-0B54-5C507E666E3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5;p50">
              <a:extLst>
                <a:ext uri="{FF2B5EF4-FFF2-40B4-BE49-F238E27FC236}">
                  <a16:creationId xmlns:a16="http://schemas.microsoft.com/office/drawing/2014/main" id="{14227BCB-B0C6-C068-0A42-F4F527A68714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6;p50">
              <a:extLst>
                <a:ext uri="{FF2B5EF4-FFF2-40B4-BE49-F238E27FC236}">
                  <a16:creationId xmlns:a16="http://schemas.microsoft.com/office/drawing/2014/main" id="{3617DEB5-6334-7CA8-ABD5-7FD88BE9D003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7;p50">
              <a:extLst>
                <a:ext uri="{FF2B5EF4-FFF2-40B4-BE49-F238E27FC236}">
                  <a16:creationId xmlns:a16="http://schemas.microsoft.com/office/drawing/2014/main" id="{3D29D742-EEA8-1FCD-C95E-19EA7A12CB28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8;p50">
              <a:extLst>
                <a:ext uri="{FF2B5EF4-FFF2-40B4-BE49-F238E27FC236}">
                  <a16:creationId xmlns:a16="http://schemas.microsoft.com/office/drawing/2014/main" id="{06F1AB54-70BF-6D6F-79E9-3A626B75A4BC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175394-BA59-8A36-5994-014979514EAD}"/>
              </a:ext>
            </a:extLst>
          </p:cNvPr>
          <p:cNvSpPr txBox="1"/>
          <p:nvPr/>
        </p:nvSpPr>
        <p:spPr>
          <a:xfrm>
            <a:off x="5557673" y="3924172"/>
            <a:ext cx="3586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 | Libraries | Basic programs</a:t>
            </a:r>
            <a:endParaRPr lang="en-IN" sz="1800" dirty="0"/>
          </a:p>
        </p:txBody>
      </p:sp>
      <p:pic>
        <p:nvPicPr>
          <p:cNvPr id="2050" name="Picture 2" descr="Free vector eye tracking technology abstract concept illustration">
            <a:extLst>
              <a:ext uri="{FF2B5EF4-FFF2-40B4-BE49-F238E27FC236}">
                <a16:creationId xmlns:a16="http://schemas.microsoft.com/office/drawing/2014/main" id="{7C2C3D70-F539-FECE-F568-50E4BC7F5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1" y="1155433"/>
            <a:ext cx="3624943" cy="36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15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0;p44">
            <a:extLst>
              <a:ext uri="{FF2B5EF4-FFF2-40B4-BE49-F238E27FC236}">
                <a16:creationId xmlns:a16="http://schemas.microsoft.com/office/drawing/2014/main" id="{FFF92D4E-7900-CF8C-F0CF-9C0E9246AF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467" y="673981"/>
            <a:ext cx="5233066" cy="27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Basic programs on Computer Vision</a:t>
            </a:r>
            <a:endParaRPr sz="5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076" name="Picture 4" descr="Free vector gradient  npl illustration">
            <a:extLst>
              <a:ext uri="{FF2B5EF4-FFF2-40B4-BE49-F238E27FC236}">
                <a16:creationId xmlns:a16="http://schemas.microsoft.com/office/drawing/2014/main" id="{A8EE69B2-1BC3-3BC8-2561-E8AD06B57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2" t="5885" r="10129" b="10811"/>
          <a:stretch/>
        </p:blipFill>
        <p:spPr bwMode="auto">
          <a:xfrm>
            <a:off x="801218" y="3082159"/>
            <a:ext cx="218352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ree vector sentiment analysis concept illustration">
            <a:extLst>
              <a:ext uri="{FF2B5EF4-FFF2-40B4-BE49-F238E27FC236}">
                <a16:creationId xmlns:a16="http://schemas.microsoft.com/office/drawing/2014/main" id="{31C7DACD-BB1D-9C30-1E5C-0B22402B7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4" t="16245" r="8468" b="16322"/>
          <a:stretch/>
        </p:blipFill>
        <p:spPr bwMode="auto">
          <a:xfrm>
            <a:off x="6159260" y="3168870"/>
            <a:ext cx="1843706" cy="158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6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21596560-DAB9-7462-C7C3-C8D72E42F0BF}"/>
              </a:ext>
            </a:extLst>
          </p:cNvPr>
          <p:cNvSpPr txBox="1">
            <a:spLocks/>
          </p:cNvSpPr>
          <p:nvPr/>
        </p:nvSpPr>
        <p:spPr>
          <a:xfrm>
            <a:off x="2446428" y="1369448"/>
            <a:ext cx="3875083" cy="288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altLang="ko-K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np </a:t>
            </a:r>
          </a:p>
          <a:p>
            <a:pPr marL="127000" indent="0" algn="l"/>
            <a:r>
              <a:rPr lang="en-US" altLang="ko-K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cv2 </a:t>
            </a:r>
            <a:endParaRPr lang="en-US" altLang="ko-K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indent="0" algn="l"/>
            <a:r>
              <a:rPr lang="en-US" altLang="ko-KR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cv2.imread(‘sample2.jpg') cv2.imshow(‘show',</a:t>
            </a:r>
            <a:r>
              <a:rPr lang="en-US" altLang="ko-KR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cv2.imwrite(‘photo.jpg',</a:t>
            </a:r>
            <a:r>
              <a:rPr lang="en-US" altLang="ko-KR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cv2.waitKey(0) </a:t>
            </a:r>
          </a:p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cv2.destroyAllWindows()</a:t>
            </a:r>
          </a:p>
          <a:p>
            <a:pPr marL="127000" indent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5B9FDDC8-7969-B347-DB6F-BDC61E6EE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4142" y="633519"/>
            <a:ext cx="63196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Read, S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ow &amp; Write an Image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5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286596A1-ECEC-1AD6-90FB-1DEBDC9B635B}"/>
              </a:ext>
            </a:extLst>
          </p:cNvPr>
          <p:cNvSpPr txBox="1">
            <a:spLocks/>
          </p:cNvSpPr>
          <p:nvPr/>
        </p:nvSpPr>
        <p:spPr>
          <a:xfrm>
            <a:off x="1831115" y="1743506"/>
            <a:ext cx="5992611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cv2</a:t>
            </a:r>
            <a:endParaRPr lang="en-US" altLang="ko-KR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= cv2.imread(‘sample1.png’)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indent="0" algn="l"/>
            <a:r>
              <a:rPr lang="en-US" altLang="ko-KR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greyImage</a:t>
            </a:r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cv2.cvtColor(image, cv2.COLOR_BGR2GRAY)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cv2.imwrite('gray_image.png', </a:t>
            </a:r>
            <a:r>
              <a:rPr lang="en-US" altLang="ko-KR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greyImage</a:t>
            </a:r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cv2.imshow(‘</a:t>
            </a:r>
            <a:r>
              <a:rPr lang="en-US" altLang="ko-KR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Color_image',image</a:t>
            </a:r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cv2.imshow(‘</a:t>
            </a:r>
            <a:r>
              <a:rPr lang="en-US" altLang="ko-KR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Grey_image</a:t>
            </a:r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n-US" altLang="ko-KR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greyImage</a:t>
            </a:r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       </a:t>
            </a:r>
          </a:p>
          <a:p>
            <a:pPr marL="127000" indent="0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EB661D73-228E-C2B0-66FB-5FBD70005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134" y="925180"/>
            <a:ext cx="7541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Converting Color Image to Greyscale  Image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63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CDFBDCFA-5E7E-059D-E2FC-AE9DD3FB15D6}"/>
              </a:ext>
            </a:extLst>
          </p:cNvPr>
          <p:cNvSpPr txBox="1">
            <a:spLocks/>
          </p:cNvSpPr>
          <p:nvPr/>
        </p:nvSpPr>
        <p:spPr>
          <a:xfrm>
            <a:off x="2463700" y="1758555"/>
            <a:ext cx="3836589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cv2</a:t>
            </a:r>
          </a:p>
          <a:p>
            <a:pPr marL="127000" indent="0" algn="l"/>
            <a:endParaRPr lang="en-US" altLang="ko-KR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indent="0" algn="l"/>
            <a:r>
              <a:rPr lang="en-US" altLang="ko-KR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cv2.imread(‘sample2.jpg’)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 (</a:t>
            </a:r>
            <a:r>
              <a:rPr lang="en-US" altLang="ko-KR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img.shape</a:t>
            </a:r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#(342, 548, 3)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 (</a:t>
            </a:r>
            <a:r>
              <a:rPr lang="en-US" altLang="ko-KR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img.size</a:t>
            </a:r>
            <a:r>
              <a:rPr lang="en-US" altLang="ko-K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#562248</a:t>
            </a: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B53C7F3B-2020-5498-D180-D01E6B7FC4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123" y="933064"/>
            <a:ext cx="66123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Image Properties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584022" y="1751337"/>
            <a:ext cx="7504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our </a:t>
            </a:r>
            <a:r>
              <a:rPr lang="en-IN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What’s app Community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4" t="10456" r="28591" b="12466"/>
          <a:stretch/>
        </p:blipFill>
        <p:spPr>
          <a:xfrm>
            <a:off x="7415316" y="2698129"/>
            <a:ext cx="527587" cy="532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157A36-321C-AF10-D107-204F670E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244" y="1773652"/>
            <a:ext cx="668734" cy="6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960157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206</Words>
  <Application>Microsoft Office PowerPoint</Application>
  <PresentationFormat>On-screen Show (16:9)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Barlow</vt:lpstr>
      <vt:lpstr>Algerian</vt:lpstr>
      <vt:lpstr>Fredoka One</vt:lpstr>
      <vt:lpstr>Raleway</vt:lpstr>
      <vt:lpstr>Cambria Math</vt:lpstr>
      <vt:lpstr>Cambria</vt:lpstr>
      <vt:lpstr>Calibri</vt:lpstr>
      <vt:lpstr>Retato Slideshow by Slidesgo</vt:lpstr>
      <vt:lpstr>Artificial Intelligence –  30 Days Challenge - ENGLISH</vt:lpstr>
      <vt:lpstr>PowerPoint Presentation</vt:lpstr>
      <vt:lpstr>Basic programs on Computer Vision</vt:lpstr>
      <vt:lpstr>Read, Show &amp; Write an Image</vt:lpstr>
      <vt:lpstr>Converting Color Image to Greyscale  Image</vt:lpstr>
      <vt:lpstr>Image Properties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dc:creator>Meta Verse</dc:creator>
  <cp:lastModifiedBy>Meta Verse</cp:lastModifiedBy>
  <cp:revision>58</cp:revision>
  <dcterms:modified xsi:type="dcterms:W3CDTF">2024-09-05T03:35:24Z</dcterms:modified>
</cp:coreProperties>
</file>