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189" y="1429305"/>
            <a:ext cx="7406936" cy="23081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New Shopping Mall Bengaluru, India</a:t>
            </a:r>
            <a:br>
              <a:rPr lang="en-US" sz="4000" dirty="0"/>
            </a:br>
            <a:br>
              <a:rPr lang="en-US" sz="4000" dirty="0"/>
            </a:br>
            <a:r>
              <a:rPr lang="en-IN" sz="2700" dirty="0"/>
              <a:t>IBM - Applied Data Science Capstone</a:t>
            </a:r>
            <a:br>
              <a:rPr lang="en-IN" sz="2700" dirty="0"/>
            </a:br>
            <a:r>
              <a:rPr lang="en-IN" sz="2700" dirty="0"/>
              <a:t>May 2020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8792" y="4672739"/>
            <a:ext cx="2690308" cy="1021498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Nithin</a:t>
            </a:r>
            <a:r>
              <a:rPr lang="en-US" dirty="0"/>
              <a:t> Balaji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7DB7-6CC1-4A77-A552-3C54C56C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0D7A-AC00-4526-8072-10676800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2108201"/>
            <a:ext cx="11203619" cy="376089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 The city of Bengaluru, in Karnataka is called as the Silicon Valley of India.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 This city is flooded with IT and Tech companies which boosts the GDP per capita of the city marking its place at fifth position in India [1].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 Therefore, the buying potential of individuals is growing rapidly in this city.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 For individuals, visiting shopping malls are like a one-stop destination for satisfying all their needs such as grocery shopping, dine at restaurants, fashion outlets, play games and watch movies.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 Retailers and Property developers are taking advantage of this trend to build more shopping malls to balance and meet the demand and supply.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43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AC73-3760-425E-82EE-3E4CD986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DAD8-342F-423B-8EE8-F2A0C4A7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 The target audience of this project is anyone who interested in constructing a shop mall but are facing difficulties in which neighbourhood the mall to is to be constructed to attract maximum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4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FADC-0BB0-4995-95DF-9B2A5EF2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088F-D77F-43FC-9657-10A7D2F5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Latitude and longitude coordinates of those neighbourhoods. This is required in order to plot the map.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Venue data, particularly data related to shopping malls. We will use this data to perform clustering on the neighbourhoods.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The geographical coordinates are collected using Python Geocoder package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The details for the mall location is scrapped from the </a:t>
            </a:r>
            <a:r>
              <a:rPr lang="en-IN" dirty="0" err="1"/>
              <a:t>FourSquare</a:t>
            </a:r>
            <a:r>
              <a:rPr lang="en-IN" dirty="0"/>
              <a:t> developers website.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13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4212-B708-49DC-97AE-C85F4C1D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5C33E-A7BD-4291-ADF8-6BC7E9D8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Neighbourhood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Latitude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Longitude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Venue Name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Venue Latitude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Venue Longitude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Venue Category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69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3646-B595-470F-8EBC-B5B0715E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4DEC-5FFD-4812-BB62-E5822B57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Understanding the business problem</a:t>
            </a:r>
          </a:p>
          <a:p>
            <a:r>
              <a:rPr lang="en-IN" dirty="0"/>
              <a:t>2. Data collection</a:t>
            </a:r>
          </a:p>
          <a:p>
            <a:r>
              <a:rPr lang="en-IN" dirty="0"/>
              <a:t>3. Data cleaning</a:t>
            </a:r>
          </a:p>
          <a:p>
            <a:r>
              <a:rPr lang="en-IN" dirty="0"/>
              <a:t>4. Modelling </a:t>
            </a:r>
          </a:p>
          <a:p>
            <a:r>
              <a:rPr lang="en-IN" dirty="0"/>
              <a:t>5. Data Visualization</a:t>
            </a:r>
          </a:p>
          <a:p>
            <a:r>
              <a:rPr lang="en-IN" dirty="0"/>
              <a:t>6. Business insights</a:t>
            </a:r>
          </a:p>
          <a:p>
            <a:r>
              <a:rPr lang="en-IN" dirty="0"/>
              <a:t>7. Data Driven decision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19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97DB-6818-4789-A898-BDD5B14F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2754"/>
            <a:ext cx="3517567" cy="829616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41C634-441B-4838-8561-607D5A78BA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817562"/>
            <a:ext cx="5927725" cy="528478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079A-88FA-40FF-84E9-2AE95D71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80061"/>
            <a:ext cx="4580878" cy="3064505"/>
          </a:xfrm>
        </p:spPr>
        <p:txBody>
          <a:bodyPr/>
          <a:lstStyle/>
          <a:p>
            <a:pPr lvl="0"/>
            <a:r>
              <a:rPr lang="en-IN" dirty="0">
                <a:solidFill>
                  <a:srgbClr val="FF0000"/>
                </a:solidFill>
              </a:rPr>
              <a:t>Cluster 0 [Red]: Areas with moderate number of shopping malls </a:t>
            </a:r>
          </a:p>
          <a:p>
            <a:pPr lvl="0"/>
            <a:r>
              <a:rPr lang="en-IN" dirty="0">
                <a:solidFill>
                  <a:srgbClr val="7030A0"/>
                </a:solidFill>
              </a:rPr>
              <a:t>Cluster 1 [Purple]: Areas with low number to no existence of shopping malls </a:t>
            </a:r>
          </a:p>
          <a:p>
            <a:pPr lvl="0"/>
            <a:r>
              <a:rPr lang="en-IN" dirty="0">
                <a:solidFill>
                  <a:srgbClr val="92D050"/>
                </a:solidFill>
              </a:rPr>
              <a:t>Cluster 2 [Green]: Areas with high concentration of shopping malls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9616C-640D-4A76-B89E-5D68BBC37176}"/>
              </a:ext>
            </a:extLst>
          </p:cNvPr>
          <p:cNvSpPr txBox="1"/>
          <p:nvPr/>
        </p:nvSpPr>
        <p:spPr>
          <a:xfrm>
            <a:off x="5767573" y="6102351"/>
            <a:ext cx="5619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Fig 1 – Map showing clusters (k - means Clustering)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17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1BE-DBE2-4E6C-826F-2DDAFF66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B432-AEB8-4673-8D88-45E3FC4C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988599"/>
            <a:ext cx="11321988" cy="4305670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039495" algn="l"/>
              </a:tabLs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map it can be seen that the Eastern and the North-Western parts of the city is flooded with malls</a:t>
            </a:r>
          </a:p>
          <a:p>
            <a:pPr marL="51435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039495" algn="l"/>
              </a:tabLs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count of malls in the southern part of the city is relatively less.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039495" algn="l"/>
              </a:tabLs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part of Bengaluru being newly developed is the optimal location for building a new Shopping Mall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039495" algn="l"/>
              </a:tabLs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optimal areas include,</a:t>
            </a:r>
            <a:b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Electronic city phase - 1</a:t>
            </a:r>
            <a:b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Electronic city phase - 2</a:t>
            </a:r>
            <a:b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4.3 </a:t>
            </a:r>
            <a:r>
              <a:rPr lang="en-IN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Anekal</a:t>
            </a:r>
            <a:b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4.4 </a:t>
            </a:r>
            <a:r>
              <a:rPr lang="en-IN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Jigani</a:t>
            </a:r>
            <a:b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4.5 Surya Nagar phase - 1</a:t>
            </a:r>
            <a:b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4.6 Bommasandra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represents a great opportunity and high potential areas to open new shopping malls as there is no competition.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1909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{5524E3F6-38AA-4103-B180-DF342C31734E}tf56160789</Template>
  <TotalTime>0</TotalTime>
  <Words>454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Wingdings</vt:lpstr>
      <vt:lpstr>1_RetrospectVTI</vt:lpstr>
      <vt:lpstr>New Shopping Mall Bengaluru, India  IBM - Applied Data Science Capstone May 2020</vt:lpstr>
      <vt:lpstr>INTRODUCTION</vt:lpstr>
      <vt:lpstr>TARGET AUDIENCE</vt:lpstr>
      <vt:lpstr>DATA COLLECTION</vt:lpstr>
      <vt:lpstr>DATA ATTRIBUTES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2020-05-04T07:50:52Z</dcterms:created>
  <dcterms:modified xsi:type="dcterms:W3CDTF">2020-05-04T08:04:17Z</dcterms:modified>
</cp:coreProperties>
</file>