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3239-B5B7-4724-AD7B-D6231E63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EFCA2-896F-4C20-BE03-D5A087EBC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AE36-1FFD-4515-90CB-174A2EA9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F9B8-D2CF-4719-BF4D-BE858368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9055-F083-46C2-8F61-F6FBEB91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8EC8-D79B-4DC4-8698-FB1250B4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F2D21-12CD-412C-8FCF-9ADF91185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E9B7-D1B9-41EF-B345-88C456EA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EBE79-0440-4D84-AE53-43ED8D0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6928-05F5-45DD-8EE1-C68CFB3A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AC79E-B86B-4B90-B24C-1C17AF545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DA122-DCEE-4056-AF80-023FA174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5E28-04E9-4681-B739-2151E8F0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7835-68DB-45CD-B60A-24CC4A5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EDAF-28D2-4870-AEFD-80C558AC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1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3227-FE00-4BA2-8171-5488400B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615E-1C39-49AF-8AB5-CD4AC0B3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7576-5EC6-48FC-B6F2-7CD452D0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C74F-5B0E-4035-A14A-45AA3263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F22F-EC6B-47BD-ABA7-E0117C2F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943-B8FB-4968-9AF9-EFFE4CA9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D689E-02C1-4D6B-9C86-988C8849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2116-94E6-4BF2-A805-58DA4C83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98CE-5936-4000-9DF3-48E724A5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9C5D-A40B-437F-BB68-B16F884B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5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F1E3-4601-463D-A010-89E66DAC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69C9-93C0-489D-B8D7-C02A772B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F8D40-CEF9-4B0B-82EA-E84FBAC1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6AE62-9D5D-4D89-B071-DEF497EA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0866A-1CF4-4872-9B16-38EA1B20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5155-680F-4FF5-9638-C42BBE46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7DB5-1B7C-4D27-B7FA-6354D13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8B4F-15DC-405A-B590-CFCB737A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F2E87-BAB5-4293-BCB1-8B48BEB3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0286-A3DB-4E40-B5FC-C49F2F30E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55AA6-3674-4C2C-9066-B190730D4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E1167-1388-4921-AFBC-DBBA418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B2316-0809-49AA-9535-35844FAB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A8C7A-438E-45C5-918E-235FD5F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1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04DA-9BA0-4A48-AFB3-1EDE3A78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BFAAA-2AB1-49B7-8654-1C4A7F5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279C4-2869-47DB-860C-AFB894B6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9660F-9EFD-43AC-B6BF-6C45762E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9FB71-6918-4194-BF64-78995CA4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A1441-333A-4CC6-B8B4-04455043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4BCBB-5075-48DD-B04B-E553127F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5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4727-BAB9-44F7-AE67-BA99DE06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1701-764C-45FF-96A1-5D6D34EC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08865-4DD6-40EE-ACEB-1A06A17E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1485A-BF87-46C0-8007-64D6ED4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C48C-99FC-4314-9B01-F6549BCE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181B-45AC-4227-A38A-9D77415E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1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F04B-1AFB-4E14-9297-7E768DE0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882E2-525F-48DF-BFA1-F1ABED2C3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FC9D6-53F1-45A1-9A52-5A70EF8B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6A14A-16BA-4EB7-90C5-F28891DD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E7BE-2AC2-442F-AA42-9D2EFEA9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98D4-35A8-47B4-8D08-740EE3C3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55C92-EFFD-4441-97C2-2CEF4CF2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705A-8230-4CCC-9797-410EEE16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0D8F-4B98-420B-AEBB-F71D9DDE7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834D-36FA-480C-A0A0-C16F10165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92E1-111B-4BE2-8138-C2BE89258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2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F888D-51D5-4C57-BFE2-7E6D154D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Algerian" panose="04020705040A02060702" pitchFamily="82" charset="0"/>
              </a:rPr>
              <a:t>BANK MANAGEMENT SYSTEM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xmlns="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B788-0936-487B-A932-744157186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6139" y="1232451"/>
            <a:ext cx="3422375" cy="369224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                                                  SUBMITTED </a:t>
            </a:r>
            <a:r>
              <a:rPr lang="en-US" dirty="0" smtClean="0">
                <a:solidFill>
                  <a:srgbClr val="FFFFFF"/>
                </a:solidFill>
              </a:rPr>
              <a:t>BY-NITHIN E 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                                  </a:t>
            </a:r>
            <a:r>
              <a:rPr lang="en-US" dirty="0" smtClean="0">
                <a:solidFill>
                  <a:srgbClr val="FFFFFF"/>
                </a:solidFill>
              </a:rPr>
              <a:t>  BATCH CODE:2020-6334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                                                ENROLL NO-</a:t>
            </a:r>
            <a:r>
              <a:rPr lang="en-IN" dirty="0" smtClean="0">
                <a:solidFill>
                  <a:srgbClr val="FFFFFF"/>
                </a:solidFill>
              </a:rPr>
              <a:t>EBEON1021460472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33AF-4179-439F-8056-669A16D1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INTRODUCTION</a:t>
            </a:r>
            <a:endParaRPr lang="en-IN" sz="3600"/>
          </a:p>
        </p:txBody>
      </p:sp>
      <p:pic>
        <p:nvPicPr>
          <p:cNvPr id="13" name="Picture 4" descr="A hand holding a pen and shading circles on a sheet">
            <a:extLst>
              <a:ext uri="{FF2B5EF4-FFF2-40B4-BE49-F238E27FC236}">
                <a16:creationId xmlns:a16="http://schemas.microsoft.com/office/drawing/2014/main" id="{E11A3735-2B26-4271-9EDC-86BE26CA7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69" b="2668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6868-A3AD-4619-915D-72899711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The Bank Management System is an application for maintaining a person’s Account in a bank.</a:t>
            </a:r>
          </a:p>
          <a:p>
            <a:r>
              <a:rPr lang="en-IN" sz="1800"/>
              <a:t>This application give the access to customer to Create an account ,search account, deposit/withdraw the cash from an account. Which basically menu driven application.</a:t>
            </a:r>
          </a:p>
          <a:p>
            <a:endParaRPr lang="en-IN" sz="1800"/>
          </a:p>
          <a:p>
            <a:endParaRPr lang="en-IN" sz="1800"/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8260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96EA8-7A5C-4A01-892B-7346ED52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Application Description </a:t>
            </a:r>
            <a:endParaRPr lang="en-IN" sz="54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A5F9847-A1D2-4F62-8503-E5D43411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21C6-B777-44E2-85A3-5AD4BE44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700"/>
              <a:t>The program first asked how many account you want add and add the customer details according ,further displays series of menus to operate over accounts.</a:t>
            </a:r>
          </a:p>
          <a:p>
            <a:r>
              <a:rPr lang="en-IN" sz="1700">
                <a:latin typeface="Consolas" panose="020B0609020204030204" pitchFamily="49" charset="0"/>
              </a:rPr>
              <a:t>Main Menu</a:t>
            </a:r>
          </a:p>
          <a:p>
            <a:r>
              <a:rPr lang="en-IN" sz="1700">
                <a:latin typeface="Consolas" panose="020B0609020204030204" pitchFamily="49" charset="0"/>
              </a:rPr>
              <a:t>1. Display All</a:t>
            </a:r>
          </a:p>
          <a:p>
            <a:r>
              <a:rPr lang="en-IN" sz="1700">
                <a:latin typeface="Consolas" panose="020B0609020204030204" pitchFamily="49" charset="0"/>
              </a:rPr>
              <a:t> 2. Search By Account</a:t>
            </a:r>
          </a:p>
          <a:p>
            <a:r>
              <a:rPr lang="en-IN" sz="1700">
                <a:latin typeface="Consolas" panose="020B0609020204030204" pitchFamily="49" charset="0"/>
              </a:rPr>
              <a:t> 3. Deposit</a:t>
            </a:r>
          </a:p>
          <a:p>
            <a:r>
              <a:rPr lang="en-IN" sz="1700">
                <a:latin typeface="Consolas" panose="020B0609020204030204" pitchFamily="49" charset="0"/>
              </a:rPr>
              <a:t> 4. Withdrawal</a:t>
            </a:r>
          </a:p>
          <a:p>
            <a:r>
              <a:rPr lang="en-IN" sz="1700">
                <a:latin typeface="Consolas" panose="020B0609020204030204" pitchFamily="49" charset="0"/>
              </a:rPr>
              <a:t> 5.Exit </a:t>
            </a:r>
          </a:p>
          <a:p>
            <a:r>
              <a:rPr lang="en-IN" sz="1700">
                <a:latin typeface="Consolas" panose="020B0609020204030204" pitchFamily="49" charset="0"/>
              </a:rPr>
              <a:t>Ur Choice :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41358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32F82-4879-4F07-A762-4D067590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76ADB-1558-41A5-B660-6B441EB56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3100" y="643466"/>
            <a:ext cx="491490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32F82-4879-4F07-A762-4D067590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1A218A-1739-4CF4-8F70-9A585567A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561975"/>
            <a:ext cx="4714875" cy="5314665"/>
          </a:xfrm>
        </p:spPr>
      </p:pic>
    </p:spTree>
    <p:extLst>
      <p:ext uri="{BB962C8B-B14F-4D97-AF65-F5344CB8AC3E}">
        <p14:creationId xmlns:p14="http://schemas.microsoft.com/office/powerpoint/2010/main" val="131977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B37D-DFB2-4985-953E-EEA1F4B4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3" name="Freeform: Shape 3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4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4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7" name="Graphic 31" descr="Handshake">
            <a:extLst>
              <a:ext uri="{FF2B5EF4-FFF2-40B4-BE49-F238E27FC236}">
                <a16:creationId xmlns:a16="http://schemas.microsoft.com/office/drawing/2014/main" id="{874A39A9-0831-49A3-8083-C8A43C3DC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29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Consolas</vt:lpstr>
      <vt:lpstr>Office Theme</vt:lpstr>
      <vt:lpstr>BANK MANAGEMENT SYSTEM</vt:lpstr>
      <vt:lpstr>INTRODUCTION</vt:lpstr>
      <vt:lpstr>Application Description </vt:lpstr>
      <vt:lpstr>OUTPUT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Mukund Ghuge</dc:creator>
  <cp:lastModifiedBy>NITHIN E</cp:lastModifiedBy>
  <cp:revision>5</cp:revision>
  <dcterms:created xsi:type="dcterms:W3CDTF">2021-12-30T18:53:26Z</dcterms:created>
  <dcterms:modified xsi:type="dcterms:W3CDTF">2021-12-31T08:45:16Z</dcterms:modified>
</cp:coreProperties>
</file>