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0" d="100"/>
          <a:sy n="70" d="100"/>
        </p:scale>
        <p:origin x="4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51B5-9A88-38B8-12AC-DE8622095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6B6E06-5C7E-BC26-9458-43AE6DDF5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78D9B1-A5E5-6F66-690B-F2231BC14F33}"/>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5" name="Footer Placeholder 4">
            <a:extLst>
              <a:ext uri="{FF2B5EF4-FFF2-40B4-BE49-F238E27FC236}">
                <a16:creationId xmlns:a16="http://schemas.microsoft.com/office/drawing/2014/main" id="{4A3CD9B3-19A1-6F61-C95A-422026617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0377A3-CFBE-4366-51CA-F7E79379EB64}"/>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11967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83AD-153C-D3CA-0D4C-472C3A3506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259D40-05C5-7A8C-CB53-BCCCE44E0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0195D3-30B7-6F3B-CF8F-F274DE8EAC51}"/>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5" name="Footer Placeholder 4">
            <a:extLst>
              <a:ext uri="{FF2B5EF4-FFF2-40B4-BE49-F238E27FC236}">
                <a16:creationId xmlns:a16="http://schemas.microsoft.com/office/drawing/2014/main" id="{07C6B89B-2710-F944-677A-1F934A066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BB237-8924-B896-195B-52E2461F1838}"/>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7124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EB0EF-FB0E-DB9F-D6AE-16B06E33AB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019CCB-9AF9-9288-0A21-82C54B8B1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B2C96-8BEE-E19F-D5A4-5DBE6E105BA9}"/>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5" name="Footer Placeholder 4">
            <a:extLst>
              <a:ext uri="{FF2B5EF4-FFF2-40B4-BE49-F238E27FC236}">
                <a16:creationId xmlns:a16="http://schemas.microsoft.com/office/drawing/2014/main" id="{83090986-06EA-9E05-2045-67155386B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114B0-3EB5-92D7-154B-427300FD9574}"/>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19599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964E-D2C1-C0EE-E7C0-FCA887B09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C1F4D8-05AF-945C-FC09-C059B071B6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C3E97-13D1-AC9D-85A0-0AE990BD1EB7}"/>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5" name="Footer Placeholder 4">
            <a:extLst>
              <a:ext uri="{FF2B5EF4-FFF2-40B4-BE49-F238E27FC236}">
                <a16:creationId xmlns:a16="http://schemas.microsoft.com/office/drawing/2014/main" id="{15CA4693-0962-91AE-931A-877B1A380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6852F-FFDA-D415-6EE2-7068F644744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44980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2E10-004A-BD83-743D-DB6F21D51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C7D942-3AED-C118-D619-54BE9AEDD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2F789E-ED07-7D7F-E789-906C22F6950E}"/>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5" name="Footer Placeholder 4">
            <a:extLst>
              <a:ext uri="{FF2B5EF4-FFF2-40B4-BE49-F238E27FC236}">
                <a16:creationId xmlns:a16="http://schemas.microsoft.com/office/drawing/2014/main" id="{89644AA2-B15B-9451-8D94-2B00E9DFCD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3814C-240B-9B80-A8AB-F161F457AAAB}"/>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3569785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A89B-5076-20AE-4A8D-37DCD19D02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87087-1F1C-5B9D-C81B-6AEB785EB2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B5D92F-1660-27CF-FB16-21AD50BD4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617705-8B0A-F192-EB01-46F31F17548F}"/>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6" name="Footer Placeholder 5">
            <a:extLst>
              <a:ext uri="{FF2B5EF4-FFF2-40B4-BE49-F238E27FC236}">
                <a16:creationId xmlns:a16="http://schemas.microsoft.com/office/drawing/2014/main" id="{E3644C3D-49DC-8B99-7C34-C66F5D173D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2CB9F-DB82-2663-667F-46F87C75BBE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40668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2B53-8F9D-F003-99A7-CF6ACEE6B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6A7A4-591B-F055-42A3-69F4A1196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893D4D-74C6-D422-3000-600DEACB40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09463C-F930-A4F3-B4F8-710CD78F0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CFBDC-9727-CABC-EC7D-39957CEDE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2EED72-4F83-C3E4-6417-141C44995510}"/>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8" name="Footer Placeholder 7">
            <a:extLst>
              <a:ext uri="{FF2B5EF4-FFF2-40B4-BE49-F238E27FC236}">
                <a16:creationId xmlns:a16="http://schemas.microsoft.com/office/drawing/2014/main" id="{425AACFF-FEDE-9AC5-3226-AF74DA5D13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8822CF-1B23-5328-396A-08C8D2EBC6BA}"/>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301904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75B8-3A4E-6240-B2F0-5473C3DF78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2284D0-5DB4-7474-CEAD-671948B35B37}"/>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4" name="Footer Placeholder 3">
            <a:extLst>
              <a:ext uri="{FF2B5EF4-FFF2-40B4-BE49-F238E27FC236}">
                <a16:creationId xmlns:a16="http://schemas.microsoft.com/office/drawing/2014/main" id="{83D8D84E-A7A2-0A21-87BE-91D8761979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06D3BC-0C51-35B4-4CE3-B6E3E8EAE940}"/>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90866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3A9C5-E2BA-AE94-04C1-62F91D6E8A6B}"/>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3" name="Footer Placeholder 2">
            <a:extLst>
              <a:ext uri="{FF2B5EF4-FFF2-40B4-BE49-F238E27FC236}">
                <a16:creationId xmlns:a16="http://schemas.microsoft.com/office/drawing/2014/main" id="{61E7B118-B7CC-051F-72C9-94725925DE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5FD717-CF91-2DD3-CDB5-1CA77EC5364D}"/>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94586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832-9746-EB19-EE29-EF7837FA8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6E79E0-7E94-53F9-11AD-CC4760985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D5B51D-E813-9813-39B7-6AF4CB3CA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362AE-ADCB-E369-F11D-6B59791A10AB}"/>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6" name="Footer Placeholder 5">
            <a:extLst>
              <a:ext uri="{FF2B5EF4-FFF2-40B4-BE49-F238E27FC236}">
                <a16:creationId xmlns:a16="http://schemas.microsoft.com/office/drawing/2014/main" id="{108D92D2-50E4-07CC-4B56-E57A51FBE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DC91B3-FE7A-A2B9-54A4-0A26F1A6BF5A}"/>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61851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0525-D52F-E82B-60E5-5B767CA00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291860-316F-EC19-4498-3F2C82935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183BFF-6BE0-4700-0B33-B4EE30BB3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D9E39-E5BB-E122-02F9-F6E35552F77D}"/>
              </a:ext>
            </a:extLst>
          </p:cNvPr>
          <p:cNvSpPr>
            <a:spLocks noGrp="1"/>
          </p:cNvSpPr>
          <p:nvPr>
            <p:ph type="dt" sz="half" idx="10"/>
          </p:nvPr>
        </p:nvSpPr>
        <p:spPr/>
        <p:txBody>
          <a:bodyPr/>
          <a:lstStyle/>
          <a:p>
            <a:fld id="{4AB129AF-4225-494D-8F23-AD36DCD13301}" type="datetimeFigureOut">
              <a:rPr lang="en-IN" smtClean="0"/>
              <a:t>18-08-2023</a:t>
            </a:fld>
            <a:endParaRPr lang="en-IN"/>
          </a:p>
        </p:txBody>
      </p:sp>
      <p:sp>
        <p:nvSpPr>
          <p:cNvPr id="6" name="Footer Placeholder 5">
            <a:extLst>
              <a:ext uri="{FF2B5EF4-FFF2-40B4-BE49-F238E27FC236}">
                <a16:creationId xmlns:a16="http://schemas.microsoft.com/office/drawing/2014/main" id="{0ADAE069-6BD4-7048-AD36-07782DC338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25CC8D-0739-8312-D70D-233AA0470A3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43175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9BEAE-0934-2844-85AB-E789DC345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FAAEA4-1974-D64C-9A74-997A85312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D32ED-D70B-56A0-2046-3E9ABCA7E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129AF-4225-494D-8F23-AD36DCD13301}" type="datetimeFigureOut">
              <a:rPr lang="en-IN" smtClean="0"/>
              <a:t>18-08-2023</a:t>
            </a:fld>
            <a:endParaRPr lang="en-IN"/>
          </a:p>
        </p:txBody>
      </p:sp>
      <p:sp>
        <p:nvSpPr>
          <p:cNvPr id="5" name="Footer Placeholder 4">
            <a:extLst>
              <a:ext uri="{FF2B5EF4-FFF2-40B4-BE49-F238E27FC236}">
                <a16:creationId xmlns:a16="http://schemas.microsoft.com/office/drawing/2014/main" id="{945BBA82-A6BB-08BC-3E20-B41C5DCFB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F54427-9190-6FB0-EE8A-8C04B3EA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8C5AA-F267-4FB0-939F-E1FD256385D0}" type="slidenum">
              <a:rPr lang="en-IN" smtClean="0"/>
              <a:t>‹#›</a:t>
            </a:fld>
            <a:endParaRPr lang="en-IN"/>
          </a:p>
        </p:txBody>
      </p:sp>
    </p:spTree>
    <p:extLst>
      <p:ext uri="{BB962C8B-B14F-4D97-AF65-F5344CB8AC3E}">
        <p14:creationId xmlns:p14="http://schemas.microsoft.com/office/powerpoint/2010/main" val="1002589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E2EC2CC-6C40-44C2-C36C-2CB47315557A}"/>
              </a:ext>
            </a:extLst>
          </p:cNvPr>
          <p:cNvSpPr>
            <a:spLocks noGrp="1"/>
          </p:cNvSpPr>
          <p:nvPr>
            <p:ph type="ctrTitle"/>
          </p:nvPr>
        </p:nvSpPr>
        <p:spPr>
          <a:xfrm>
            <a:off x="531844" y="237930"/>
            <a:ext cx="11290041" cy="629817"/>
          </a:xfrm>
          <a:solidFill>
            <a:schemeClr val="bg2"/>
          </a:solidFill>
        </p:spPr>
        <p:style>
          <a:lnRef idx="2">
            <a:schemeClr val="accent2"/>
          </a:lnRef>
          <a:fillRef idx="1">
            <a:schemeClr val="lt1"/>
          </a:fillRef>
          <a:effectRef idx="0">
            <a:schemeClr val="accent2"/>
          </a:effectRef>
          <a:fontRef idx="minor">
            <a:schemeClr val="dk1"/>
          </a:fontRef>
        </p:style>
        <p:txBody>
          <a:bodyPr>
            <a:normAutofit/>
          </a:bodyPr>
          <a:lstStyle/>
          <a:p>
            <a:r>
              <a:rPr lang="en-IN" sz="3600" b="1" dirty="0">
                <a:ln w="0"/>
                <a:solidFill>
                  <a:schemeClr val="tx2">
                    <a:lumMod val="50000"/>
                  </a:schemeClr>
                </a:solidFill>
                <a:effectLst>
                  <a:outerShdw blurRad="38100" dist="25400" dir="5400000" algn="ctr" rotWithShape="0">
                    <a:srgbClr val="6E747A">
                      <a:alpha val="43000"/>
                    </a:srgbClr>
                  </a:outerShdw>
                </a:effectLst>
              </a:rPr>
              <a:t>MALLA REDDY COLLEGE OF ENGINEERING &amp; TECHNOLOGY</a:t>
            </a:r>
          </a:p>
        </p:txBody>
      </p:sp>
      <p:pic>
        <p:nvPicPr>
          <p:cNvPr id="16" name="Picture 15">
            <a:extLst>
              <a:ext uri="{FF2B5EF4-FFF2-40B4-BE49-F238E27FC236}">
                <a16:creationId xmlns:a16="http://schemas.microsoft.com/office/drawing/2014/main" id="{3C99C5E0-1D5C-34D5-B4A3-4E5F569548AC}"/>
              </a:ext>
            </a:extLst>
          </p:cNvPr>
          <p:cNvPicPr>
            <a:picLocks noChangeAspect="1"/>
          </p:cNvPicPr>
          <p:nvPr/>
        </p:nvPicPr>
        <p:blipFill>
          <a:blip r:embed="rId2"/>
          <a:stretch>
            <a:fillRect/>
          </a:stretch>
        </p:blipFill>
        <p:spPr>
          <a:xfrm>
            <a:off x="4874784" y="1452522"/>
            <a:ext cx="2087489" cy="1703221"/>
          </a:xfrm>
          <a:prstGeom prst="rect">
            <a:avLst/>
          </a:prstGeom>
        </p:spPr>
      </p:pic>
      <p:sp>
        <p:nvSpPr>
          <p:cNvPr id="20" name="TextBox 19">
            <a:extLst>
              <a:ext uri="{FF2B5EF4-FFF2-40B4-BE49-F238E27FC236}">
                <a16:creationId xmlns:a16="http://schemas.microsoft.com/office/drawing/2014/main" id="{13A0D96F-5607-EC78-0B1E-B80628F1B7B2}"/>
              </a:ext>
            </a:extLst>
          </p:cNvPr>
          <p:cNvSpPr txBox="1"/>
          <p:nvPr/>
        </p:nvSpPr>
        <p:spPr>
          <a:xfrm>
            <a:off x="2569270" y="867747"/>
            <a:ext cx="7215187"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3200" dirty="0"/>
              <a:t>Department of Aeronautical Engineering</a:t>
            </a:r>
          </a:p>
        </p:txBody>
      </p:sp>
      <p:sp>
        <p:nvSpPr>
          <p:cNvPr id="22" name="TextBox 21">
            <a:extLst>
              <a:ext uri="{FF2B5EF4-FFF2-40B4-BE49-F238E27FC236}">
                <a16:creationId xmlns:a16="http://schemas.microsoft.com/office/drawing/2014/main" id="{3FE5FD3A-49DD-6F52-4E57-9843405AE710}"/>
              </a:ext>
            </a:extLst>
          </p:cNvPr>
          <p:cNvSpPr txBox="1"/>
          <p:nvPr/>
        </p:nvSpPr>
        <p:spPr>
          <a:xfrm>
            <a:off x="2869576" y="3136612"/>
            <a:ext cx="6097904" cy="584775"/>
          </a:xfrm>
          <a:prstGeom prst="rect">
            <a:avLst/>
          </a:prstGeom>
          <a:noFill/>
        </p:spPr>
        <p:txBody>
          <a:bodyPr wrap="square">
            <a:spAutoFit/>
          </a:bodyPr>
          <a:lstStyle/>
          <a:p>
            <a:pPr algn="ctr"/>
            <a:r>
              <a:rPr lang="en-IN" sz="3200" dirty="0">
                <a:ln w="0">
                  <a:solidFill>
                    <a:srgbClr val="C00000"/>
                  </a:solidFill>
                </a:ln>
                <a:solidFill>
                  <a:srgbClr val="FF0000"/>
                </a:solidFill>
                <a:effectLst>
                  <a:outerShdw blurRad="38100" dist="25400" dir="5400000" algn="ctr" rotWithShape="0">
                    <a:srgbClr val="6E747A">
                      <a:alpha val="43000"/>
                    </a:srgbClr>
                  </a:outerShdw>
                </a:effectLst>
              </a:rPr>
              <a:t>MINI PROJECT</a:t>
            </a:r>
          </a:p>
        </p:txBody>
      </p:sp>
      <p:sp>
        <p:nvSpPr>
          <p:cNvPr id="24" name="TextBox 23">
            <a:extLst>
              <a:ext uri="{FF2B5EF4-FFF2-40B4-BE49-F238E27FC236}">
                <a16:creationId xmlns:a16="http://schemas.microsoft.com/office/drawing/2014/main" id="{0D872C98-4071-FCA2-03B3-4BCDCEB12BFC}"/>
              </a:ext>
            </a:extLst>
          </p:cNvPr>
          <p:cNvSpPr txBox="1"/>
          <p:nvPr/>
        </p:nvSpPr>
        <p:spPr>
          <a:xfrm>
            <a:off x="1201076" y="3735486"/>
            <a:ext cx="9951574" cy="95410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2800" dirty="0">
                <a:solidFill>
                  <a:srgbClr val="660033"/>
                </a:solidFill>
              </a:rPr>
              <a:t>Design and Analysis of Propulsion System using AIML algorithms of a Gesture Control UAV with an integrated IOT Components</a:t>
            </a:r>
            <a:endParaRPr lang="en-IN" sz="2800" dirty="0">
              <a:solidFill>
                <a:srgbClr val="660033"/>
              </a:solidFill>
            </a:endParaRPr>
          </a:p>
        </p:txBody>
      </p:sp>
      <p:sp>
        <p:nvSpPr>
          <p:cNvPr id="26" name="TextBox 25">
            <a:extLst>
              <a:ext uri="{FF2B5EF4-FFF2-40B4-BE49-F238E27FC236}">
                <a16:creationId xmlns:a16="http://schemas.microsoft.com/office/drawing/2014/main" id="{994D7E43-964A-F0B8-513C-F8661B62753F}"/>
              </a:ext>
            </a:extLst>
          </p:cNvPr>
          <p:cNvSpPr txBox="1"/>
          <p:nvPr/>
        </p:nvSpPr>
        <p:spPr>
          <a:xfrm>
            <a:off x="901959" y="4979937"/>
            <a:ext cx="11290041" cy="1323439"/>
          </a:xfrm>
          <a:prstGeom prst="rect">
            <a:avLst/>
          </a:prstGeom>
          <a:noFill/>
        </p:spPr>
        <p:txBody>
          <a:bodyPr wrap="square">
            <a:spAutoFit/>
          </a:bodyPr>
          <a:lstStyle/>
          <a:p>
            <a:pPr algn="l"/>
            <a:r>
              <a:rPr lang="en-IN" sz="2000" dirty="0"/>
              <a:t> </a:t>
            </a:r>
            <a:r>
              <a:rPr lang="en-IN" sz="2000" b="1" dirty="0"/>
              <a:t>Under the Guidance of                                                                                Presented by: Batch No: 12</a:t>
            </a:r>
          </a:p>
          <a:p>
            <a:pPr algn="l"/>
            <a:r>
              <a:rPr lang="en-IN" sz="2000" b="1" dirty="0"/>
              <a:t>      </a:t>
            </a:r>
            <a:r>
              <a:rPr lang="en-IN" sz="2000" b="1" dirty="0">
                <a:solidFill>
                  <a:schemeClr val="accent1">
                    <a:lumMod val="50000"/>
                  </a:schemeClr>
                </a:solidFill>
              </a:rPr>
              <a:t>Mr. M. </a:t>
            </a:r>
            <a:r>
              <a:rPr lang="en-IN" sz="2000" b="1" dirty="0" err="1">
                <a:solidFill>
                  <a:schemeClr val="accent1">
                    <a:lumMod val="50000"/>
                  </a:schemeClr>
                </a:solidFill>
              </a:rPr>
              <a:t>Yugender</a:t>
            </a:r>
            <a:r>
              <a:rPr lang="en-IN" sz="2000" b="1" dirty="0">
                <a:solidFill>
                  <a:schemeClr val="accent1">
                    <a:lumMod val="75000"/>
                  </a:schemeClr>
                </a:solidFill>
              </a:rPr>
              <a:t>                                                                                    </a:t>
            </a:r>
            <a:r>
              <a:rPr lang="en-IN" sz="2000" b="1" dirty="0">
                <a:solidFill>
                  <a:schemeClr val="tx2">
                    <a:lumMod val="75000"/>
                  </a:schemeClr>
                </a:solidFill>
              </a:rPr>
              <a:t>SHAIK NAWAZ   (20N31A2134)</a:t>
            </a:r>
          </a:p>
          <a:p>
            <a:pPr algn="l"/>
            <a:r>
              <a:rPr lang="en-IN" sz="2000" b="1" dirty="0"/>
              <a:t>      </a:t>
            </a:r>
            <a:r>
              <a:rPr lang="en-IN" sz="2000" b="1" dirty="0">
                <a:solidFill>
                  <a:schemeClr val="accent1"/>
                </a:solidFill>
              </a:rPr>
              <a:t>Associate Professor                                                                       </a:t>
            </a:r>
            <a:r>
              <a:rPr lang="en-IN" sz="2000" b="1" dirty="0">
                <a:solidFill>
                  <a:schemeClr val="tx2">
                    <a:lumMod val="75000"/>
                  </a:schemeClr>
                </a:solidFill>
              </a:rPr>
              <a:t>TIRUMALA SAI NITHIN (20N31A2135)   </a:t>
            </a:r>
          </a:p>
          <a:p>
            <a:pPr algn="l"/>
            <a:r>
              <a:rPr lang="en-IN" sz="2000" b="1" dirty="0">
                <a:solidFill>
                  <a:srgbClr val="7030A0"/>
                </a:solidFill>
              </a:rPr>
              <a:t>                                                                                                                         </a:t>
            </a:r>
            <a:r>
              <a:rPr lang="en-IN" sz="2000" b="1" dirty="0">
                <a:solidFill>
                  <a:schemeClr val="tx2">
                    <a:lumMod val="75000"/>
                  </a:schemeClr>
                </a:solidFill>
              </a:rPr>
              <a:t>V.HIMABINDU (20N31A2136)                             </a:t>
            </a:r>
            <a:endParaRPr lang="en-IN" sz="2000" dirty="0">
              <a:solidFill>
                <a:schemeClr val="tx2">
                  <a:lumMod val="75000"/>
                </a:schemeClr>
              </a:solidFill>
            </a:endParaRPr>
          </a:p>
        </p:txBody>
      </p:sp>
    </p:spTree>
    <p:extLst>
      <p:ext uri="{BB962C8B-B14F-4D97-AF65-F5344CB8AC3E}">
        <p14:creationId xmlns:p14="http://schemas.microsoft.com/office/powerpoint/2010/main" val="182352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63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C398A6-BECB-45DD-F1F3-47F0D76DB26B}"/>
              </a:ext>
            </a:extLst>
          </p:cNvPr>
          <p:cNvSpPr txBox="1"/>
          <p:nvPr/>
        </p:nvSpPr>
        <p:spPr>
          <a:xfrm>
            <a:off x="5328293" y="5643639"/>
            <a:ext cx="4201469" cy="1061829"/>
          </a:xfrm>
          <a:prstGeom prst="rect">
            <a:avLst/>
          </a:prstGeom>
          <a:solidFill>
            <a:schemeClr val="bg1"/>
          </a:solidFill>
          <a:ln>
            <a:solidFill>
              <a:schemeClr val="bg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6300" dirty="0">
                <a:ln w="0">
                  <a:solidFill>
                    <a:schemeClr val="tx1">
                      <a:lumMod val="95000"/>
                      <a:lumOff val="5000"/>
                    </a:schemeClr>
                  </a:solidFill>
                </a:ln>
                <a:solidFill>
                  <a:schemeClr val="accent2">
                    <a:lumMod val="50000"/>
                  </a:schemeClr>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16173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6784-B16A-153C-4B8A-BB02597735B1}"/>
              </a:ext>
            </a:extLst>
          </p:cNvPr>
          <p:cNvSpPr>
            <a:spLocks noGrp="1"/>
          </p:cNvSpPr>
          <p:nvPr>
            <p:ph type="title"/>
          </p:nvPr>
        </p:nvSpPr>
        <p:spPr>
          <a:xfrm>
            <a:off x="838200" y="18255"/>
            <a:ext cx="10515600" cy="1325563"/>
          </a:xfrm>
        </p:spPr>
        <p:txBody>
          <a:bodyPr>
            <a:normAutofit/>
          </a:bodyPr>
          <a:lstStyle/>
          <a:p>
            <a:pPr algn="ctr"/>
            <a:r>
              <a:rPr lang="en-IN" sz="3600" b="1" u="sng" dirty="0">
                <a:solidFill>
                  <a:schemeClr val="tx2">
                    <a:lumMod val="50000"/>
                  </a:schemeClr>
                </a:solidFill>
                <a:latin typeface="Algerian" panose="04020705040A02060702" pitchFamily="82" charset="0"/>
              </a:rPr>
              <a:t>ABSTRACT</a:t>
            </a:r>
          </a:p>
        </p:txBody>
      </p:sp>
      <p:sp>
        <p:nvSpPr>
          <p:cNvPr id="5" name="TextBox 4">
            <a:extLst>
              <a:ext uri="{FF2B5EF4-FFF2-40B4-BE49-F238E27FC236}">
                <a16:creationId xmlns:a16="http://schemas.microsoft.com/office/drawing/2014/main" id="{6CFFAE4F-5049-9107-B74F-BEED32180FB5}"/>
              </a:ext>
            </a:extLst>
          </p:cNvPr>
          <p:cNvSpPr txBox="1"/>
          <p:nvPr/>
        </p:nvSpPr>
        <p:spPr>
          <a:xfrm>
            <a:off x="838200" y="1443841"/>
            <a:ext cx="10515600" cy="4154984"/>
          </a:xfrm>
          <a:prstGeom prst="rect">
            <a:avLst/>
          </a:prstGeom>
          <a:noFill/>
        </p:spPr>
        <p:txBody>
          <a:bodyPr wrap="square">
            <a:spAutoFit/>
          </a:bodyPr>
          <a:lstStyle/>
          <a:p>
            <a:r>
              <a:rPr lang="en-US" sz="2400" b="0" i="0" u="none" strike="noStrike" dirty="0">
                <a:solidFill>
                  <a:srgbClr val="000000"/>
                </a:solidFill>
                <a:effectLst/>
                <a:latin typeface="Calibri" panose="020F0502020204030204" pitchFamily="34" charset="0"/>
              </a:rPr>
              <a:t>This project focuses on the design and analysis of a propulsion system for a Gesture Control Unmanned Aerial Vehicle (UAV) using Artificial Intelligence and Machine Learning (AIML) algorithms, along with the integration of Internet of Things (IoT) components. The goal is to develop a UAV that can be controlled through hand gestures, providing an intuitive and user-friendly interface. The project encompasses the design of the propulsion system, implementation of AIML algorithms for gesture recognition, and integration of IoT components for real-time data transmission and remote control capabilities. The project outcomes showcase an innovative UAV system that combines AIML and IoT technologies, enabling enhanced user experience and expanding the potential applications of UAVs in various domains.</a:t>
            </a:r>
            <a:endParaRPr lang="en-IN" sz="2400" dirty="0"/>
          </a:p>
        </p:txBody>
      </p:sp>
    </p:spTree>
    <p:extLst>
      <p:ext uri="{BB962C8B-B14F-4D97-AF65-F5344CB8AC3E}">
        <p14:creationId xmlns:p14="http://schemas.microsoft.com/office/powerpoint/2010/main" val="87901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80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89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612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80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3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31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40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204</Words>
  <Application>Microsoft Office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Calibri Light</vt:lpstr>
      <vt:lpstr>Office Theme</vt:lpstr>
      <vt:lpstr>MALLA REDDY COLLEGE OF ENGINEERING &amp; TECHNOLOGY</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dc:title>
  <dc:creator>TIRUMALA SAI NITHIN</dc:creator>
  <cp:lastModifiedBy>viratbindu03@gmail.com</cp:lastModifiedBy>
  <cp:revision>2</cp:revision>
  <dcterms:created xsi:type="dcterms:W3CDTF">2023-07-23T15:05:22Z</dcterms:created>
  <dcterms:modified xsi:type="dcterms:W3CDTF">2023-08-18T05:07:22Z</dcterms:modified>
</cp:coreProperties>
</file>