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10"/>
  </p:notesMasterIdLst>
  <p:sldIdLst>
    <p:sldId id="256" r:id="rId2"/>
    <p:sldId id="260" r:id="rId3"/>
    <p:sldId id="261" r:id="rId4"/>
    <p:sldId id="266" r:id="rId5"/>
    <p:sldId id="270" r:id="rId6"/>
    <p:sldId id="342" r:id="rId7"/>
    <p:sldId id="279" r:id="rId8"/>
    <p:sldId id="343" r:id="rId9"/>
  </p:sldIdLst>
  <p:sldSz cx="9144000" cy="5143500" type="screen16x9"/>
  <p:notesSz cx="6858000" cy="9144000"/>
  <p:embeddedFontLst>
    <p:embeddedFont>
      <p:font typeface="Krona One" panose="020B0604020202020204" charset="0"/>
      <p:regular r:id="rId11"/>
    </p:embeddedFont>
    <p:embeddedFont>
      <p:font typeface="Ubuntu" panose="020B0504030602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0B2092-B741-44F8-A4D1-6116888DA173}">
  <a:tblStyle styleId="{960B2092-B741-44F8-A4D1-6116888DA1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set  provides a rich source of data that can be analyzed to uncover trends, patterns, and insights into consumer behavior, market dynamics, and industry trends.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a8d1417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a8d1417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Independent variables is the variable that is manipulated or categorized to see its impact on other variables. In our dataset, the independent variables are many, such as buyer’s gender, age, discount and new car (true or false).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Dependent variables is </a:t>
            </a:r>
            <a:r>
              <a:rPr lang="en-US" dirty="0" err="1"/>
              <a:t>is</a:t>
            </a:r>
            <a:r>
              <a:rPr lang="en-US" dirty="0"/>
              <a:t> the outcome or response variable that is measured to see the impact of the independent variable.. In our dataset, the dependent variable is only Sale Price. </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Now</a:t>
            </a:r>
            <a:r>
              <a:rPr lang="en-US" baseline="0" dirty="0"/>
              <a:t> I would say that t</a:t>
            </a:r>
            <a:r>
              <a:rPr lang="en-US" dirty="0"/>
              <a:t>hese variables help establish a causal relationship where the independent variables (Buyer Age, Discount) could explain variations in the dependent variable (Sale Price). The research questions based on the database are as follows: How does the age of buyers (Independent variable) and Discounts (Independent Variable) </a:t>
            </a:r>
            <a:r>
              <a:rPr lang="en-US" dirty="0" err="1"/>
              <a:t>Influnce</a:t>
            </a:r>
            <a:r>
              <a:rPr lang="en-US" dirty="0"/>
              <a:t> the sale price (dependent variable) of a car in the dataset?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ba8d1417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ba8d1417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following null hypothesis assumes that there has been no relationship</a:t>
            </a:r>
            <a:r>
              <a:rPr lang="en-US" baseline="0" dirty="0"/>
              <a:t>, difference or effect between the dependent and independent variable. It serves as the default position in order to test against whilst intending to reject it. in this dataset, discounts and buyer age do not significantly </a:t>
            </a:r>
            <a:r>
              <a:rPr lang="en-US" dirty="0"/>
              <a:t>influence the Sale Price of cars. This reflects that any observed variation in Sale Price is due to random chance or other factors not considered in the study.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ba8d1417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ba8d1417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hypothesis</a:t>
            </a:r>
            <a:r>
              <a:rPr lang="en-US" baseline="0" dirty="0"/>
              <a:t> is the opposite to the null hypothesis which assumes the difference, effect and relationship between dependent and independent variable. If the null hypothesis is rejected and this one is then supported. In this case, </a:t>
            </a:r>
            <a:r>
              <a:rPr lang="en-US" dirty="0"/>
              <a:t>Buyer Age and Discount significantly influence the Sale Price of cars</a:t>
            </a:r>
            <a:r>
              <a:rPr lang="en-US" baseline="0" dirty="0"/>
              <a:t> which reflects the changes in sale price is related to the changes in discount and buyer age. </a:t>
            </a:r>
            <a:endParaRPr dirty="0"/>
          </a:p>
        </p:txBody>
      </p:sp>
    </p:spTree>
    <p:extLst>
      <p:ext uri="{BB962C8B-B14F-4D97-AF65-F5344CB8AC3E}">
        <p14:creationId xmlns:p14="http://schemas.microsoft.com/office/powerpoint/2010/main" val="116668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2"/>
        <p:cNvGrpSpPr/>
        <p:nvPr/>
      </p:nvGrpSpPr>
      <p:grpSpPr>
        <a:xfrm>
          <a:off x="0" y="0"/>
          <a:ext cx="0" cy="0"/>
          <a:chOff x="0" y="0"/>
          <a:chExt cx="0" cy="0"/>
        </a:xfrm>
      </p:grpSpPr>
      <p:sp>
        <p:nvSpPr>
          <p:cNvPr id="2103" name="Google Shape;2103;gb5eae2020c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4" name="Google Shape;2104;gb5eae2020c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ba8d1417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ba8d1417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following null hypothesis assumes that there has been no relationship</a:t>
            </a:r>
            <a:r>
              <a:rPr lang="en-US" baseline="0" dirty="0"/>
              <a:t>, difference or effect between the dependent and independent variable. It serves as the default position in order to test against whilst intending to reject it. in this dataset, discounts and buyer age do not significantly </a:t>
            </a:r>
            <a:r>
              <a:rPr lang="en-US" dirty="0"/>
              <a:t>influence the Sale Price of cars. This reflects that any observed variation in Sale Price is due to random chance or other factors not considered in the study. </a:t>
            </a:r>
            <a:endParaRPr dirty="0"/>
          </a:p>
        </p:txBody>
      </p:sp>
    </p:spTree>
    <p:extLst>
      <p:ext uri="{BB962C8B-B14F-4D97-AF65-F5344CB8AC3E}">
        <p14:creationId xmlns:p14="http://schemas.microsoft.com/office/powerpoint/2010/main" val="132001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800"/>
              <a:buNone/>
              <a:defRPr sz="1400">
                <a:solidFill>
                  <a:schemeClr val="lt1"/>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100"/>
              <a:buNone/>
              <a:defRPr sz="3000">
                <a:solidFill>
                  <a:schemeClr val="lt1"/>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p:nvPr/>
        </p:nvSpPr>
        <p:spPr>
          <a:xfrm>
            <a:off x="131999" y="4154250"/>
            <a:ext cx="4548000" cy="2221200"/>
          </a:xfrm>
          <a:prstGeom prst="ellipse">
            <a:avLst/>
          </a:prstGeom>
          <a:solidFill>
            <a:schemeClr val="accent4">
              <a:alpha val="2291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a:solidFill>
                  <a:schemeClr val="lt1"/>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3" name="Google Shape;63;p7"/>
          <p:cNvSpPr/>
          <p:nvPr/>
        </p:nvSpPr>
        <p:spPr>
          <a:xfrm rot="10800000" flipH="1">
            <a:off x="0" y="-75"/>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rot="10800000" flipH="1">
            <a:off x="0" y="-75"/>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3327516">
            <a:off x="3924457" y="1162298"/>
            <a:ext cx="8724844" cy="3908818"/>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a:solidFill>
                  <a:schemeClr val="lt1"/>
                </a:solidFill>
              </a:defRPr>
            </a:lvl1pPr>
            <a:lvl2pPr lvl="1" algn="ctr">
              <a:lnSpc>
                <a:spcPct val="100000"/>
              </a:lnSpc>
              <a:spcBef>
                <a:spcPts val="1600"/>
              </a:spcBef>
              <a:spcAft>
                <a:spcPts val="0"/>
              </a:spcAft>
              <a:buNone/>
              <a:defRPr sz="2000">
                <a:solidFill>
                  <a:schemeClr val="lt1"/>
                </a:solidFill>
              </a:defRPr>
            </a:lvl2pPr>
            <a:lvl3pPr lvl="2" algn="ctr">
              <a:lnSpc>
                <a:spcPct val="100000"/>
              </a:lnSpc>
              <a:spcBef>
                <a:spcPts val="1600"/>
              </a:spcBef>
              <a:spcAft>
                <a:spcPts val="0"/>
              </a:spcAft>
              <a:buNone/>
              <a:defRPr sz="2000">
                <a:solidFill>
                  <a:schemeClr val="lt1"/>
                </a:solidFill>
              </a:defRPr>
            </a:lvl3pPr>
            <a:lvl4pPr lvl="3" algn="ctr">
              <a:lnSpc>
                <a:spcPct val="100000"/>
              </a:lnSpc>
              <a:spcBef>
                <a:spcPts val="1600"/>
              </a:spcBef>
              <a:spcAft>
                <a:spcPts val="0"/>
              </a:spcAft>
              <a:buNone/>
              <a:defRPr sz="2000">
                <a:solidFill>
                  <a:schemeClr val="lt1"/>
                </a:solidFill>
              </a:defRPr>
            </a:lvl4pPr>
            <a:lvl5pPr lvl="4" algn="ctr">
              <a:lnSpc>
                <a:spcPct val="100000"/>
              </a:lnSpc>
              <a:spcBef>
                <a:spcPts val="1600"/>
              </a:spcBef>
              <a:spcAft>
                <a:spcPts val="0"/>
              </a:spcAft>
              <a:buNone/>
              <a:defRPr sz="2000">
                <a:solidFill>
                  <a:schemeClr val="lt1"/>
                </a:solidFill>
              </a:defRPr>
            </a:lvl5pPr>
            <a:lvl6pPr lvl="5" algn="ctr">
              <a:lnSpc>
                <a:spcPct val="100000"/>
              </a:lnSpc>
              <a:spcBef>
                <a:spcPts val="1600"/>
              </a:spcBef>
              <a:spcAft>
                <a:spcPts val="0"/>
              </a:spcAft>
              <a:buNone/>
              <a:defRPr sz="2000">
                <a:solidFill>
                  <a:schemeClr val="lt1"/>
                </a:solidFill>
              </a:defRPr>
            </a:lvl6pPr>
            <a:lvl7pPr lvl="6" algn="ctr">
              <a:lnSpc>
                <a:spcPct val="100000"/>
              </a:lnSpc>
              <a:spcBef>
                <a:spcPts val="1600"/>
              </a:spcBef>
              <a:spcAft>
                <a:spcPts val="0"/>
              </a:spcAft>
              <a:buNone/>
              <a:defRPr sz="2000">
                <a:solidFill>
                  <a:schemeClr val="lt1"/>
                </a:solidFill>
              </a:defRPr>
            </a:lvl7pPr>
            <a:lvl8pPr lvl="7" algn="ctr">
              <a:lnSpc>
                <a:spcPct val="100000"/>
              </a:lnSpc>
              <a:spcBef>
                <a:spcPts val="1600"/>
              </a:spcBef>
              <a:spcAft>
                <a:spcPts val="0"/>
              </a:spcAft>
              <a:buNone/>
              <a:defRPr sz="2000">
                <a:solidFill>
                  <a:schemeClr val="lt1"/>
                </a:solidFill>
              </a:defRPr>
            </a:lvl8pPr>
            <a:lvl9pPr lvl="8" algn="ctr">
              <a:lnSpc>
                <a:spcPct val="100000"/>
              </a:lnSpc>
              <a:spcBef>
                <a:spcPts val="1600"/>
              </a:spcBef>
              <a:spcAft>
                <a:spcPts val="1600"/>
              </a:spcAft>
              <a:buNone/>
              <a:defRPr sz="2000">
                <a:solidFill>
                  <a:schemeClr val="lt1"/>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chemeClr val="accent3">
                <a:alpha val="53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chemeClr val="dk1">
                  <a:alpha val="78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chemeClr val="accent3">
                  <a:alpha val="519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chemeClr val="accent4">
              <a:alpha val="12290"/>
            </a:scheme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38"/>
        <p:cNvGrpSpPr/>
        <p:nvPr/>
      </p:nvGrpSpPr>
      <p:grpSpPr>
        <a:xfrm>
          <a:off x="0" y="0"/>
          <a:ext cx="0" cy="0"/>
          <a:chOff x="0" y="0"/>
          <a:chExt cx="0" cy="0"/>
        </a:xfrm>
      </p:grpSpPr>
      <p:sp>
        <p:nvSpPr>
          <p:cNvPr id="639" name="Google Shape;639;p33"/>
          <p:cNvSpPr/>
          <p:nvPr/>
        </p:nvSpPr>
        <p:spPr>
          <a:xfrm flipH="1">
            <a:off x="-1572"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p33"/>
          <p:cNvCxnSpPr/>
          <p:nvPr/>
        </p:nvCxnSpPr>
        <p:spPr>
          <a:xfrm rot="10800000">
            <a:off x="-203670" y="4519952"/>
            <a:ext cx="9269400" cy="0"/>
          </a:xfrm>
          <a:prstGeom prst="straightConnector1">
            <a:avLst/>
          </a:prstGeom>
          <a:noFill/>
          <a:ln w="152400" cap="flat" cmpd="sng">
            <a:solidFill>
              <a:schemeClr val="dk2"/>
            </a:solidFill>
            <a:prstDash val="dash"/>
            <a:round/>
            <a:headEnd type="none" w="med" len="med"/>
            <a:tailEnd type="none" w="med" len="med"/>
          </a:ln>
        </p:spPr>
      </p:cxnSp>
      <p:sp>
        <p:nvSpPr>
          <p:cNvPr id="641" name="Google Shape;641;p33"/>
          <p:cNvSpPr/>
          <p:nvPr/>
        </p:nvSpPr>
        <p:spPr>
          <a:xfrm flipH="1">
            <a:off x="-559225" y="2137607"/>
            <a:ext cx="1192383" cy="607935"/>
          </a:xfrm>
          <a:custGeom>
            <a:avLst/>
            <a:gdLst/>
            <a:ahLst/>
            <a:cxnLst/>
            <a:rect l="l" t="t" r="r" b="b"/>
            <a:pathLst>
              <a:path w="32998" h="16824" extrusionOk="0">
                <a:moveTo>
                  <a:pt x="20506" y="1"/>
                </a:moveTo>
                <a:cubicBezTo>
                  <a:pt x="16572" y="1"/>
                  <a:pt x="13392" y="3181"/>
                  <a:pt x="13392" y="7115"/>
                </a:cubicBezTo>
                <a:cubicBezTo>
                  <a:pt x="13392" y="7638"/>
                  <a:pt x="13433" y="8140"/>
                  <a:pt x="13538" y="8621"/>
                </a:cubicBezTo>
                <a:cubicBezTo>
                  <a:pt x="13099" y="8412"/>
                  <a:pt x="12638" y="8307"/>
                  <a:pt x="12115" y="8307"/>
                </a:cubicBezTo>
                <a:cubicBezTo>
                  <a:pt x="10148" y="8307"/>
                  <a:pt x="8558" y="9918"/>
                  <a:pt x="8558" y="11864"/>
                </a:cubicBezTo>
                <a:cubicBezTo>
                  <a:pt x="8558" y="12220"/>
                  <a:pt x="8600" y="12534"/>
                  <a:pt x="8684" y="12848"/>
                </a:cubicBezTo>
                <a:cubicBezTo>
                  <a:pt x="8056" y="12994"/>
                  <a:pt x="7617" y="13538"/>
                  <a:pt x="7617" y="14208"/>
                </a:cubicBezTo>
                <a:cubicBezTo>
                  <a:pt x="7617" y="14438"/>
                  <a:pt x="7680" y="14668"/>
                  <a:pt x="7784" y="14877"/>
                </a:cubicBezTo>
                <a:lnTo>
                  <a:pt x="1" y="16823"/>
                </a:lnTo>
                <a:lnTo>
                  <a:pt x="32997" y="16823"/>
                </a:lnTo>
                <a:lnTo>
                  <a:pt x="32997" y="13057"/>
                </a:lnTo>
                <a:lnTo>
                  <a:pt x="32997" y="7617"/>
                </a:lnTo>
                <a:cubicBezTo>
                  <a:pt x="32097" y="6068"/>
                  <a:pt x="30382" y="5022"/>
                  <a:pt x="28457" y="5022"/>
                </a:cubicBezTo>
                <a:cubicBezTo>
                  <a:pt x="28059" y="5022"/>
                  <a:pt x="27703" y="5043"/>
                  <a:pt x="27327" y="5127"/>
                </a:cubicBezTo>
                <a:cubicBezTo>
                  <a:pt x="26469" y="2177"/>
                  <a:pt x="23749" y="1"/>
                  <a:pt x="2050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flipH="1">
            <a:off x="-277208" y="979656"/>
            <a:ext cx="1796452" cy="652526"/>
          </a:xfrm>
          <a:custGeom>
            <a:avLst/>
            <a:gdLst/>
            <a:ahLst/>
            <a:cxnLst/>
            <a:rect l="l" t="t" r="r" b="b"/>
            <a:pathLst>
              <a:path w="49715" h="18058" extrusionOk="0">
                <a:moveTo>
                  <a:pt x="21949" y="1"/>
                </a:moveTo>
                <a:cubicBezTo>
                  <a:pt x="17744" y="1"/>
                  <a:pt x="14333" y="3411"/>
                  <a:pt x="14333" y="7617"/>
                </a:cubicBezTo>
                <a:cubicBezTo>
                  <a:pt x="14333" y="8161"/>
                  <a:pt x="14396" y="8726"/>
                  <a:pt x="14521" y="9249"/>
                </a:cubicBezTo>
                <a:cubicBezTo>
                  <a:pt x="14040" y="9040"/>
                  <a:pt x="13517" y="8935"/>
                  <a:pt x="12973" y="8935"/>
                </a:cubicBezTo>
                <a:cubicBezTo>
                  <a:pt x="10860" y="8935"/>
                  <a:pt x="9165" y="10630"/>
                  <a:pt x="9165" y="12743"/>
                </a:cubicBezTo>
                <a:cubicBezTo>
                  <a:pt x="9165" y="13120"/>
                  <a:pt x="9207" y="13455"/>
                  <a:pt x="9291" y="13790"/>
                </a:cubicBezTo>
                <a:cubicBezTo>
                  <a:pt x="8642" y="13936"/>
                  <a:pt x="8140" y="14543"/>
                  <a:pt x="8140" y="15254"/>
                </a:cubicBezTo>
                <a:cubicBezTo>
                  <a:pt x="8140" y="15505"/>
                  <a:pt x="8223" y="15777"/>
                  <a:pt x="8328" y="15987"/>
                </a:cubicBezTo>
                <a:lnTo>
                  <a:pt x="0" y="18058"/>
                </a:lnTo>
                <a:lnTo>
                  <a:pt x="49715" y="18058"/>
                </a:lnTo>
                <a:lnTo>
                  <a:pt x="44756" y="16803"/>
                </a:lnTo>
                <a:cubicBezTo>
                  <a:pt x="44840" y="16677"/>
                  <a:pt x="44861" y="16510"/>
                  <a:pt x="44861" y="16363"/>
                </a:cubicBezTo>
                <a:cubicBezTo>
                  <a:pt x="44861" y="15945"/>
                  <a:pt x="44568" y="15568"/>
                  <a:pt x="44170" y="15484"/>
                </a:cubicBezTo>
                <a:cubicBezTo>
                  <a:pt x="44233" y="15275"/>
                  <a:pt x="44254" y="15066"/>
                  <a:pt x="44254" y="14857"/>
                </a:cubicBezTo>
                <a:cubicBezTo>
                  <a:pt x="44254" y="13601"/>
                  <a:pt x="43229" y="12555"/>
                  <a:pt x="41952" y="12555"/>
                </a:cubicBezTo>
                <a:cubicBezTo>
                  <a:pt x="41618" y="12555"/>
                  <a:pt x="41325" y="12639"/>
                  <a:pt x="41032" y="12743"/>
                </a:cubicBezTo>
                <a:cubicBezTo>
                  <a:pt x="41115" y="12430"/>
                  <a:pt x="41136" y="12116"/>
                  <a:pt x="41136" y="11781"/>
                </a:cubicBezTo>
                <a:cubicBezTo>
                  <a:pt x="41136" y="9270"/>
                  <a:pt x="39107" y="7199"/>
                  <a:pt x="36575" y="7199"/>
                </a:cubicBezTo>
                <a:cubicBezTo>
                  <a:pt x="35968" y="7199"/>
                  <a:pt x="35382" y="7303"/>
                  <a:pt x="34901" y="7512"/>
                </a:cubicBezTo>
                <a:cubicBezTo>
                  <a:pt x="33855" y="6194"/>
                  <a:pt x="32244" y="5357"/>
                  <a:pt x="30444" y="5357"/>
                </a:cubicBezTo>
                <a:cubicBezTo>
                  <a:pt x="30026" y="5357"/>
                  <a:pt x="29628" y="5420"/>
                  <a:pt x="29252" y="5504"/>
                </a:cubicBezTo>
                <a:cubicBezTo>
                  <a:pt x="28331" y="2323"/>
                  <a:pt x="25402" y="1"/>
                  <a:pt x="21949" y="1"/>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flipH="1">
            <a:off x="1111724" y="2135331"/>
            <a:ext cx="1796452" cy="652526"/>
          </a:xfrm>
          <a:custGeom>
            <a:avLst/>
            <a:gdLst/>
            <a:ahLst/>
            <a:cxnLst/>
            <a:rect l="l" t="t" r="r" b="b"/>
            <a:pathLst>
              <a:path w="49715" h="18058" extrusionOk="0">
                <a:moveTo>
                  <a:pt x="21949" y="1"/>
                </a:moveTo>
                <a:cubicBezTo>
                  <a:pt x="17765" y="1"/>
                  <a:pt x="14333" y="3411"/>
                  <a:pt x="14333" y="7617"/>
                </a:cubicBezTo>
                <a:cubicBezTo>
                  <a:pt x="14333" y="8161"/>
                  <a:pt x="14375" y="8726"/>
                  <a:pt x="14521" y="9249"/>
                </a:cubicBezTo>
                <a:cubicBezTo>
                  <a:pt x="14040" y="9040"/>
                  <a:pt x="13517" y="8935"/>
                  <a:pt x="12973" y="8935"/>
                </a:cubicBezTo>
                <a:cubicBezTo>
                  <a:pt x="10860" y="8935"/>
                  <a:pt x="9144" y="10630"/>
                  <a:pt x="9144" y="12743"/>
                </a:cubicBezTo>
                <a:cubicBezTo>
                  <a:pt x="9144" y="13120"/>
                  <a:pt x="9207" y="13455"/>
                  <a:pt x="9290" y="13790"/>
                </a:cubicBezTo>
                <a:cubicBezTo>
                  <a:pt x="8621" y="13936"/>
                  <a:pt x="8140" y="14543"/>
                  <a:pt x="8140" y="15254"/>
                </a:cubicBezTo>
                <a:cubicBezTo>
                  <a:pt x="8140" y="15505"/>
                  <a:pt x="8202" y="15777"/>
                  <a:pt x="8307" y="15987"/>
                </a:cubicBezTo>
                <a:lnTo>
                  <a:pt x="0" y="18058"/>
                </a:lnTo>
                <a:lnTo>
                  <a:pt x="49715" y="18058"/>
                </a:lnTo>
                <a:lnTo>
                  <a:pt x="44756" y="16803"/>
                </a:lnTo>
                <a:cubicBezTo>
                  <a:pt x="44819" y="16677"/>
                  <a:pt x="44861" y="16510"/>
                  <a:pt x="44861" y="16363"/>
                </a:cubicBezTo>
                <a:cubicBezTo>
                  <a:pt x="44861" y="15945"/>
                  <a:pt x="44568" y="15568"/>
                  <a:pt x="44170" y="15484"/>
                </a:cubicBezTo>
                <a:cubicBezTo>
                  <a:pt x="44233" y="15275"/>
                  <a:pt x="44254" y="15066"/>
                  <a:pt x="44254" y="14857"/>
                </a:cubicBezTo>
                <a:cubicBezTo>
                  <a:pt x="44254" y="13601"/>
                  <a:pt x="43229" y="12555"/>
                  <a:pt x="41952" y="12555"/>
                </a:cubicBezTo>
                <a:cubicBezTo>
                  <a:pt x="41617" y="12555"/>
                  <a:pt x="41325" y="12639"/>
                  <a:pt x="41032" y="12743"/>
                </a:cubicBezTo>
                <a:cubicBezTo>
                  <a:pt x="41115" y="12430"/>
                  <a:pt x="41136" y="12116"/>
                  <a:pt x="41136" y="11781"/>
                </a:cubicBezTo>
                <a:cubicBezTo>
                  <a:pt x="41136" y="9270"/>
                  <a:pt x="39107" y="7199"/>
                  <a:pt x="36554" y="7199"/>
                </a:cubicBezTo>
                <a:cubicBezTo>
                  <a:pt x="35968" y="7199"/>
                  <a:pt x="35382" y="7303"/>
                  <a:pt x="34880" y="7512"/>
                </a:cubicBezTo>
                <a:cubicBezTo>
                  <a:pt x="33834" y="6194"/>
                  <a:pt x="32244" y="5357"/>
                  <a:pt x="30444" y="5357"/>
                </a:cubicBezTo>
                <a:cubicBezTo>
                  <a:pt x="30026" y="5357"/>
                  <a:pt x="29628" y="5420"/>
                  <a:pt x="29231" y="5504"/>
                </a:cubicBezTo>
                <a:cubicBezTo>
                  <a:pt x="28331" y="2323"/>
                  <a:pt x="25402" y="1"/>
                  <a:pt x="2194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flipH="1">
            <a:off x="318602" y="3537871"/>
            <a:ext cx="661596" cy="331177"/>
          </a:xfrm>
          <a:custGeom>
            <a:avLst/>
            <a:gdLst/>
            <a:ahLst/>
            <a:cxnLst/>
            <a:rect l="l" t="t" r="r" b="b"/>
            <a:pathLst>
              <a:path w="18309" h="9165" extrusionOk="0">
                <a:moveTo>
                  <a:pt x="9165" y="0"/>
                </a:moveTo>
                <a:cubicBezTo>
                  <a:pt x="4102" y="0"/>
                  <a:pt x="1" y="4122"/>
                  <a:pt x="1" y="9165"/>
                </a:cubicBezTo>
                <a:lnTo>
                  <a:pt x="18309" y="9165"/>
                </a:lnTo>
                <a:cubicBezTo>
                  <a:pt x="18309" y="4122"/>
                  <a:pt x="14208" y="0"/>
                  <a:pt x="916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flipH="1">
            <a:off x="748788" y="3637675"/>
            <a:ext cx="462781" cy="231372"/>
          </a:xfrm>
          <a:custGeom>
            <a:avLst/>
            <a:gdLst/>
            <a:ahLst/>
            <a:cxnLst/>
            <a:rect l="l" t="t" r="r" b="b"/>
            <a:pathLst>
              <a:path w="12807" h="6403" extrusionOk="0">
                <a:moveTo>
                  <a:pt x="6404" y="0"/>
                </a:moveTo>
                <a:cubicBezTo>
                  <a:pt x="2868" y="0"/>
                  <a:pt x="1" y="2867"/>
                  <a:pt x="1" y="6403"/>
                </a:cubicBezTo>
                <a:lnTo>
                  <a:pt x="12806" y="6403"/>
                </a:lnTo>
                <a:cubicBezTo>
                  <a:pt x="12806" y="2867"/>
                  <a:pt x="9940" y="0"/>
                  <a:pt x="640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flipH="1">
            <a:off x="-31472" y="3751067"/>
            <a:ext cx="238202" cy="118740"/>
          </a:xfrm>
          <a:custGeom>
            <a:avLst/>
            <a:gdLst/>
            <a:ahLst/>
            <a:cxnLst/>
            <a:rect l="l" t="t" r="r" b="b"/>
            <a:pathLst>
              <a:path w="6592" h="3286" extrusionOk="0">
                <a:moveTo>
                  <a:pt x="3285" y="1"/>
                </a:moveTo>
                <a:cubicBezTo>
                  <a:pt x="1486" y="1"/>
                  <a:pt x="0" y="1465"/>
                  <a:pt x="0" y="3286"/>
                </a:cubicBezTo>
                <a:lnTo>
                  <a:pt x="6591" y="3286"/>
                </a:lnTo>
                <a:cubicBezTo>
                  <a:pt x="6591" y="1465"/>
                  <a:pt x="5085" y="1"/>
                  <a:pt x="3285"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flipH="1">
            <a:off x="2087044" y="2351201"/>
            <a:ext cx="709222" cy="691949"/>
          </a:xfrm>
          <a:custGeom>
            <a:avLst/>
            <a:gdLst/>
            <a:ahLst/>
            <a:cxnLst/>
            <a:rect l="l" t="t" r="r" b="b"/>
            <a:pathLst>
              <a:path w="19627" h="19149" extrusionOk="0">
                <a:moveTo>
                  <a:pt x="9811" y="0"/>
                </a:moveTo>
                <a:cubicBezTo>
                  <a:pt x="4722" y="0"/>
                  <a:pt x="515" y="3995"/>
                  <a:pt x="251" y="9134"/>
                </a:cubicBezTo>
                <a:cubicBezTo>
                  <a:pt x="0" y="14406"/>
                  <a:pt x="4080" y="18884"/>
                  <a:pt x="9353" y="19135"/>
                </a:cubicBezTo>
                <a:cubicBezTo>
                  <a:pt x="9520" y="19144"/>
                  <a:pt x="9687" y="19148"/>
                  <a:pt x="9852" y="19148"/>
                </a:cubicBezTo>
                <a:cubicBezTo>
                  <a:pt x="14924" y="19148"/>
                  <a:pt x="19112" y="15160"/>
                  <a:pt x="19375" y="10033"/>
                </a:cubicBezTo>
                <a:cubicBezTo>
                  <a:pt x="19626" y="4761"/>
                  <a:pt x="15546" y="283"/>
                  <a:pt x="10274" y="11"/>
                </a:cubicBezTo>
                <a:cubicBezTo>
                  <a:pt x="10118" y="4"/>
                  <a:pt x="9964" y="0"/>
                  <a:pt x="981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flipH="1">
            <a:off x="2386459" y="2628175"/>
            <a:ext cx="83183" cy="1238599"/>
          </a:xfrm>
          <a:custGeom>
            <a:avLst/>
            <a:gdLst/>
            <a:ahLst/>
            <a:cxnLst/>
            <a:rect l="l" t="t" r="r" b="b"/>
            <a:pathLst>
              <a:path w="2302" h="34277" extrusionOk="0">
                <a:moveTo>
                  <a:pt x="1044" y="1"/>
                </a:moveTo>
                <a:cubicBezTo>
                  <a:pt x="1038" y="1"/>
                  <a:pt x="1032" y="2"/>
                  <a:pt x="1025" y="4"/>
                </a:cubicBezTo>
                <a:cubicBezTo>
                  <a:pt x="900" y="25"/>
                  <a:pt x="753" y="360"/>
                  <a:pt x="691" y="778"/>
                </a:cubicBezTo>
                <a:cubicBezTo>
                  <a:pt x="691" y="778"/>
                  <a:pt x="691" y="799"/>
                  <a:pt x="649" y="862"/>
                </a:cubicBezTo>
                <a:cubicBezTo>
                  <a:pt x="649" y="904"/>
                  <a:pt x="628" y="1008"/>
                  <a:pt x="628" y="1113"/>
                </a:cubicBezTo>
                <a:cubicBezTo>
                  <a:pt x="607" y="1364"/>
                  <a:pt x="586" y="1699"/>
                  <a:pt x="523" y="2117"/>
                </a:cubicBezTo>
                <a:cubicBezTo>
                  <a:pt x="439" y="2975"/>
                  <a:pt x="377" y="4210"/>
                  <a:pt x="377" y="5674"/>
                </a:cubicBezTo>
                <a:cubicBezTo>
                  <a:pt x="377" y="7139"/>
                  <a:pt x="439" y="8855"/>
                  <a:pt x="586" y="10696"/>
                </a:cubicBezTo>
                <a:cubicBezTo>
                  <a:pt x="628" y="11617"/>
                  <a:pt x="711" y="12558"/>
                  <a:pt x="795" y="13500"/>
                </a:cubicBezTo>
                <a:cubicBezTo>
                  <a:pt x="858" y="14420"/>
                  <a:pt x="942" y="15425"/>
                  <a:pt x="1004" y="16366"/>
                </a:cubicBezTo>
                <a:cubicBezTo>
                  <a:pt x="1004" y="16597"/>
                  <a:pt x="1025" y="16848"/>
                  <a:pt x="1025" y="17078"/>
                </a:cubicBezTo>
                <a:lnTo>
                  <a:pt x="1025" y="17768"/>
                </a:lnTo>
                <a:lnTo>
                  <a:pt x="1025" y="19191"/>
                </a:lnTo>
                <a:cubicBezTo>
                  <a:pt x="1025" y="19421"/>
                  <a:pt x="1025" y="19672"/>
                  <a:pt x="1004" y="19902"/>
                </a:cubicBezTo>
                <a:cubicBezTo>
                  <a:pt x="1004" y="20133"/>
                  <a:pt x="963" y="20363"/>
                  <a:pt x="963" y="20593"/>
                </a:cubicBezTo>
                <a:cubicBezTo>
                  <a:pt x="942" y="21074"/>
                  <a:pt x="942" y="21514"/>
                  <a:pt x="921" y="21995"/>
                </a:cubicBezTo>
                <a:cubicBezTo>
                  <a:pt x="858" y="22895"/>
                  <a:pt x="837" y="23773"/>
                  <a:pt x="795" y="24610"/>
                </a:cubicBezTo>
                <a:cubicBezTo>
                  <a:pt x="753" y="25029"/>
                  <a:pt x="753" y="25447"/>
                  <a:pt x="732" y="25824"/>
                </a:cubicBezTo>
                <a:cubicBezTo>
                  <a:pt x="732" y="26033"/>
                  <a:pt x="711" y="26221"/>
                  <a:pt x="711" y="26410"/>
                </a:cubicBezTo>
                <a:lnTo>
                  <a:pt x="711" y="26535"/>
                </a:lnTo>
                <a:lnTo>
                  <a:pt x="711" y="26703"/>
                </a:lnTo>
                <a:lnTo>
                  <a:pt x="711" y="26975"/>
                </a:lnTo>
                <a:cubicBezTo>
                  <a:pt x="711" y="27707"/>
                  <a:pt x="732" y="28376"/>
                  <a:pt x="732" y="28941"/>
                </a:cubicBezTo>
                <a:cubicBezTo>
                  <a:pt x="732" y="29527"/>
                  <a:pt x="711" y="30009"/>
                  <a:pt x="691" y="30427"/>
                </a:cubicBezTo>
                <a:cubicBezTo>
                  <a:pt x="649" y="30845"/>
                  <a:pt x="628" y="31159"/>
                  <a:pt x="586" y="31369"/>
                </a:cubicBezTo>
                <a:cubicBezTo>
                  <a:pt x="544" y="31473"/>
                  <a:pt x="544" y="31557"/>
                  <a:pt x="544" y="31620"/>
                </a:cubicBezTo>
                <a:cubicBezTo>
                  <a:pt x="544" y="31662"/>
                  <a:pt x="523" y="31682"/>
                  <a:pt x="523" y="31682"/>
                </a:cubicBezTo>
                <a:cubicBezTo>
                  <a:pt x="481" y="32038"/>
                  <a:pt x="419" y="32352"/>
                  <a:pt x="377" y="32603"/>
                </a:cubicBezTo>
                <a:cubicBezTo>
                  <a:pt x="314" y="32875"/>
                  <a:pt x="272" y="33105"/>
                  <a:pt x="230" y="33294"/>
                </a:cubicBezTo>
                <a:cubicBezTo>
                  <a:pt x="230" y="33314"/>
                  <a:pt x="230" y="33335"/>
                  <a:pt x="209" y="33356"/>
                </a:cubicBezTo>
                <a:cubicBezTo>
                  <a:pt x="209" y="33398"/>
                  <a:pt x="209" y="33398"/>
                  <a:pt x="188" y="33419"/>
                </a:cubicBezTo>
                <a:cubicBezTo>
                  <a:pt x="188" y="33461"/>
                  <a:pt x="147" y="33503"/>
                  <a:pt x="147" y="33524"/>
                </a:cubicBezTo>
                <a:cubicBezTo>
                  <a:pt x="147" y="33545"/>
                  <a:pt x="126" y="33607"/>
                  <a:pt x="126" y="33628"/>
                </a:cubicBezTo>
                <a:cubicBezTo>
                  <a:pt x="126" y="33649"/>
                  <a:pt x="105" y="33670"/>
                  <a:pt x="105" y="33733"/>
                </a:cubicBezTo>
                <a:cubicBezTo>
                  <a:pt x="105" y="33754"/>
                  <a:pt x="105" y="33754"/>
                  <a:pt x="84" y="33775"/>
                </a:cubicBezTo>
                <a:cubicBezTo>
                  <a:pt x="84" y="33817"/>
                  <a:pt x="84" y="33817"/>
                  <a:pt x="42" y="33838"/>
                </a:cubicBezTo>
                <a:cubicBezTo>
                  <a:pt x="42" y="33858"/>
                  <a:pt x="21" y="33879"/>
                  <a:pt x="21" y="33921"/>
                </a:cubicBezTo>
                <a:cubicBezTo>
                  <a:pt x="21" y="33963"/>
                  <a:pt x="0" y="34026"/>
                  <a:pt x="21" y="34068"/>
                </a:cubicBezTo>
                <a:cubicBezTo>
                  <a:pt x="42" y="34172"/>
                  <a:pt x="147" y="34256"/>
                  <a:pt x="335" y="34277"/>
                </a:cubicBezTo>
                <a:cubicBezTo>
                  <a:pt x="523" y="34277"/>
                  <a:pt x="816" y="34193"/>
                  <a:pt x="1046" y="33984"/>
                </a:cubicBezTo>
                <a:cubicBezTo>
                  <a:pt x="1297" y="33775"/>
                  <a:pt x="1507" y="33503"/>
                  <a:pt x="1674" y="33147"/>
                </a:cubicBezTo>
                <a:cubicBezTo>
                  <a:pt x="1820" y="32812"/>
                  <a:pt x="1967" y="32457"/>
                  <a:pt x="2009" y="32059"/>
                </a:cubicBezTo>
                <a:lnTo>
                  <a:pt x="2009" y="32059"/>
                </a:lnTo>
                <a:cubicBezTo>
                  <a:pt x="2000" y="32063"/>
                  <a:pt x="1994" y="32065"/>
                  <a:pt x="1988" y="32065"/>
                </a:cubicBezTo>
                <a:cubicBezTo>
                  <a:pt x="1967" y="32065"/>
                  <a:pt x="1967" y="32038"/>
                  <a:pt x="1967" y="32038"/>
                </a:cubicBezTo>
                <a:cubicBezTo>
                  <a:pt x="1967" y="32038"/>
                  <a:pt x="1967" y="32017"/>
                  <a:pt x="1988" y="31934"/>
                </a:cubicBezTo>
                <a:cubicBezTo>
                  <a:pt x="1988" y="31871"/>
                  <a:pt x="2009" y="31766"/>
                  <a:pt x="2051" y="31641"/>
                </a:cubicBezTo>
                <a:cubicBezTo>
                  <a:pt x="2072" y="31410"/>
                  <a:pt x="2113" y="31034"/>
                  <a:pt x="2155" y="30594"/>
                </a:cubicBezTo>
                <a:cubicBezTo>
                  <a:pt x="2176" y="30155"/>
                  <a:pt x="2197" y="29632"/>
                  <a:pt x="2197" y="29004"/>
                </a:cubicBezTo>
                <a:cubicBezTo>
                  <a:pt x="2197" y="28397"/>
                  <a:pt x="2176" y="27728"/>
                  <a:pt x="2155" y="26996"/>
                </a:cubicBezTo>
                <a:lnTo>
                  <a:pt x="2155" y="26724"/>
                </a:lnTo>
                <a:lnTo>
                  <a:pt x="2155" y="26472"/>
                </a:lnTo>
                <a:cubicBezTo>
                  <a:pt x="2155" y="26284"/>
                  <a:pt x="2155" y="26075"/>
                  <a:pt x="2176" y="25887"/>
                </a:cubicBezTo>
                <a:cubicBezTo>
                  <a:pt x="2176" y="25489"/>
                  <a:pt x="2197" y="25112"/>
                  <a:pt x="2197" y="24694"/>
                </a:cubicBezTo>
                <a:cubicBezTo>
                  <a:pt x="2218" y="23857"/>
                  <a:pt x="2260" y="22957"/>
                  <a:pt x="2281" y="22037"/>
                </a:cubicBezTo>
                <a:cubicBezTo>
                  <a:pt x="2281" y="21597"/>
                  <a:pt x="2281" y="21137"/>
                  <a:pt x="2302" y="20656"/>
                </a:cubicBezTo>
                <a:lnTo>
                  <a:pt x="2302" y="19944"/>
                </a:lnTo>
                <a:lnTo>
                  <a:pt x="2302" y="19212"/>
                </a:lnTo>
                <a:cubicBezTo>
                  <a:pt x="2302" y="18731"/>
                  <a:pt x="2281" y="18249"/>
                  <a:pt x="2281" y="17747"/>
                </a:cubicBezTo>
                <a:cubicBezTo>
                  <a:pt x="2281" y="17517"/>
                  <a:pt x="2281" y="17266"/>
                  <a:pt x="2260" y="17015"/>
                </a:cubicBezTo>
                <a:cubicBezTo>
                  <a:pt x="2260" y="16785"/>
                  <a:pt x="2197" y="16534"/>
                  <a:pt x="2197" y="16283"/>
                </a:cubicBezTo>
                <a:cubicBezTo>
                  <a:pt x="2092" y="15299"/>
                  <a:pt x="1988" y="14337"/>
                  <a:pt x="1883" y="13395"/>
                </a:cubicBezTo>
                <a:cubicBezTo>
                  <a:pt x="1779" y="12454"/>
                  <a:pt x="1674" y="11512"/>
                  <a:pt x="1569" y="10591"/>
                </a:cubicBezTo>
                <a:cubicBezTo>
                  <a:pt x="1360" y="8792"/>
                  <a:pt x="1214" y="7076"/>
                  <a:pt x="1151" y="5653"/>
                </a:cubicBezTo>
                <a:cubicBezTo>
                  <a:pt x="1067" y="4210"/>
                  <a:pt x="1109" y="2996"/>
                  <a:pt x="1130" y="2138"/>
                </a:cubicBezTo>
                <a:cubicBezTo>
                  <a:pt x="1151" y="1720"/>
                  <a:pt x="1172" y="1385"/>
                  <a:pt x="1172" y="1176"/>
                </a:cubicBezTo>
                <a:cubicBezTo>
                  <a:pt x="1172" y="1071"/>
                  <a:pt x="1214" y="967"/>
                  <a:pt x="1214" y="904"/>
                </a:cubicBezTo>
                <a:lnTo>
                  <a:pt x="1214" y="841"/>
                </a:lnTo>
                <a:cubicBezTo>
                  <a:pt x="1253" y="364"/>
                  <a:pt x="1161" y="1"/>
                  <a:pt x="104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flipH="1">
            <a:off x="2319935" y="2688773"/>
            <a:ext cx="124015" cy="335008"/>
          </a:xfrm>
          <a:custGeom>
            <a:avLst/>
            <a:gdLst/>
            <a:ahLst/>
            <a:cxnLst/>
            <a:rect l="l" t="t" r="r" b="b"/>
            <a:pathLst>
              <a:path w="3432" h="9271" extrusionOk="0">
                <a:moveTo>
                  <a:pt x="3306" y="1"/>
                </a:moveTo>
                <a:cubicBezTo>
                  <a:pt x="3265" y="1"/>
                  <a:pt x="3181" y="64"/>
                  <a:pt x="3160" y="168"/>
                </a:cubicBezTo>
                <a:cubicBezTo>
                  <a:pt x="3160" y="168"/>
                  <a:pt x="3097" y="315"/>
                  <a:pt x="3055" y="545"/>
                </a:cubicBezTo>
                <a:cubicBezTo>
                  <a:pt x="2972" y="775"/>
                  <a:pt x="2867" y="1089"/>
                  <a:pt x="2721" y="1466"/>
                </a:cubicBezTo>
                <a:cubicBezTo>
                  <a:pt x="2553" y="1821"/>
                  <a:pt x="2365" y="2261"/>
                  <a:pt x="2156" y="2742"/>
                </a:cubicBezTo>
                <a:cubicBezTo>
                  <a:pt x="1946" y="3202"/>
                  <a:pt x="1716" y="3704"/>
                  <a:pt x="1486" y="4207"/>
                </a:cubicBezTo>
                <a:cubicBezTo>
                  <a:pt x="1256" y="4709"/>
                  <a:pt x="1047" y="5190"/>
                  <a:pt x="837" y="5692"/>
                </a:cubicBezTo>
                <a:cubicBezTo>
                  <a:pt x="733" y="5922"/>
                  <a:pt x="649" y="6173"/>
                  <a:pt x="565" y="6404"/>
                </a:cubicBezTo>
                <a:cubicBezTo>
                  <a:pt x="524" y="6508"/>
                  <a:pt x="482" y="6634"/>
                  <a:pt x="461" y="6738"/>
                </a:cubicBezTo>
                <a:cubicBezTo>
                  <a:pt x="440" y="6843"/>
                  <a:pt x="419" y="6948"/>
                  <a:pt x="356" y="7052"/>
                </a:cubicBezTo>
                <a:cubicBezTo>
                  <a:pt x="335" y="7157"/>
                  <a:pt x="314" y="7261"/>
                  <a:pt x="272" y="7345"/>
                </a:cubicBezTo>
                <a:cubicBezTo>
                  <a:pt x="252" y="7450"/>
                  <a:pt x="231" y="7533"/>
                  <a:pt x="210" y="7596"/>
                </a:cubicBezTo>
                <a:cubicBezTo>
                  <a:pt x="168" y="7764"/>
                  <a:pt x="126" y="7910"/>
                  <a:pt x="105" y="8036"/>
                </a:cubicBezTo>
                <a:cubicBezTo>
                  <a:pt x="42" y="8287"/>
                  <a:pt x="21" y="8433"/>
                  <a:pt x="21" y="8433"/>
                </a:cubicBezTo>
                <a:cubicBezTo>
                  <a:pt x="21" y="8496"/>
                  <a:pt x="0" y="8538"/>
                  <a:pt x="0" y="8601"/>
                </a:cubicBezTo>
                <a:lnTo>
                  <a:pt x="0" y="8747"/>
                </a:lnTo>
                <a:cubicBezTo>
                  <a:pt x="0" y="8852"/>
                  <a:pt x="21" y="8935"/>
                  <a:pt x="42" y="9019"/>
                </a:cubicBezTo>
                <a:cubicBezTo>
                  <a:pt x="105" y="9166"/>
                  <a:pt x="168" y="9249"/>
                  <a:pt x="314" y="9270"/>
                </a:cubicBezTo>
                <a:cubicBezTo>
                  <a:pt x="419" y="9270"/>
                  <a:pt x="524" y="9228"/>
                  <a:pt x="586" y="9082"/>
                </a:cubicBezTo>
                <a:cubicBezTo>
                  <a:pt x="649" y="9040"/>
                  <a:pt x="670" y="8956"/>
                  <a:pt x="691" y="8873"/>
                </a:cubicBezTo>
                <a:cubicBezTo>
                  <a:pt x="733" y="8831"/>
                  <a:pt x="733" y="8810"/>
                  <a:pt x="733" y="8747"/>
                </a:cubicBezTo>
                <a:cubicBezTo>
                  <a:pt x="775" y="8705"/>
                  <a:pt x="817" y="8642"/>
                  <a:pt x="817" y="8559"/>
                </a:cubicBezTo>
                <a:cubicBezTo>
                  <a:pt x="817" y="8559"/>
                  <a:pt x="837" y="8433"/>
                  <a:pt x="858" y="8203"/>
                </a:cubicBezTo>
                <a:cubicBezTo>
                  <a:pt x="879" y="8098"/>
                  <a:pt x="900" y="7931"/>
                  <a:pt x="942" y="7785"/>
                </a:cubicBezTo>
                <a:cubicBezTo>
                  <a:pt x="963" y="7701"/>
                  <a:pt x="963" y="7638"/>
                  <a:pt x="984" y="7513"/>
                </a:cubicBezTo>
                <a:cubicBezTo>
                  <a:pt x="1026" y="7450"/>
                  <a:pt x="1047" y="7345"/>
                  <a:pt x="1068" y="7241"/>
                </a:cubicBezTo>
                <a:lnTo>
                  <a:pt x="1151" y="6927"/>
                </a:lnTo>
                <a:cubicBezTo>
                  <a:pt x="1172" y="6822"/>
                  <a:pt x="1193" y="6717"/>
                  <a:pt x="1256" y="6613"/>
                </a:cubicBezTo>
                <a:cubicBezTo>
                  <a:pt x="1298" y="6404"/>
                  <a:pt x="1402" y="6153"/>
                  <a:pt x="1486" y="5922"/>
                </a:cubicBezTo>
                <a:cubicBezTo>
                  <a:pt x="1653" y="5462"/>
                  <a:pt x="1842" y="4939"/>
                  <a:pt x="2030" y="4437"/>
                </a:cubicBezTo>
                <a:cubicBezTo>
                  <a:pt x="2239" y="3935"/>
                  <a:pt x="2428" y="3412"/>
                  <a:pt x="2616" y="2930"/>
                </a:cubicBezTo>
                <a:cubicBezTo>
                  <a:pt x="2783" y="2428"/>
                  <a:pt x="2951" y="1989"/>
                  <a:pt x="3055" y="1591"/>
                </a:cubicBezTo>
                <a:cubicBezTo>
                  <a:pt x="3181" y="1194"/>
                  <a:pt x="3265" y="859"/>
                  <a:pt x="3306" y="629"/>
                </a:cubicBezTo>
                <a:cubicBezTo>
                  <a:pt x="3369" y="378"/>
                  <a:pt x="3390" y="252"/>
                  <a:pt x="3390" y="252"/>
                </a:cubicBezTo>
                <a:cubicBezTo>
                  <a:pt x="3432" y="127"/>
                  <a:pt x="3390" y="1"/>
                  <a:pt x="330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flipH="1">
            <a:off x="2435603" y="2685485"/>
            <a:ext cx="107393" cy="211245"/>
          </a:xfrm>
          <a:custGeom>
            <a:avLst/>
            <a:gdLst/>
            <a:ahLst/>
            <a:cxnLst/>
            <a:rect l="l" t="t" r="r" b="b"/>
            <a:pathLst>
              <a:path w="2972" h="5846" extrusionOk="0">
                <a:moveTo>
                  <a:pt x="110" y="1"/>
                </a:moveTo>
                <a:cubicBezTo>
                  <a:pt x="94" y="1"/>
                  <a:pt x="78" y="3"/>
                  <a:pt x="63" y="8"/>
                </a:cubicBezTo>
                <a:cubicBezTo>
                  <a:pt x="21" y="29"/>
                  <a:pt x="0" y="113"/>
                  <a:pt x="21" y="197"/>
                </a:cubicBezTo>
                <a:cubicBezTo>
                  <a:pt x="21" y="197"/>
                  <a:pt x="42" y="259"/>
                  <a:pt x="126" y="427"/>
                </a:cubicBezTo>
                <a:cubicBezTo>
                  <a:pt x="168" y="573"/>
                  <a:pt x="272" y="782"/>
                  <a:pt x="377" y="1034"/>
                </a:cubicBezTo>
                <a:cubicBezTo>
                  <a:pt x="482" y="1264"/>
                  <a:pt x="649" y="1557"/>
                  <a:pt x="796" y="1870"/>
                </a:cubicBezTo>
                <a:lnTo>
                  <a:pt x="1277" y="2812"/>
                </a:lnTo>
                <a:cubicBezTo>
                  <a:pt x="1423" y="3126"/>
                  <a:pt x="1591" y="3461"/>
                  <a:pt x="1695" y="3754"/>
                </a:cubicBezTo>
                <a:cubicBezTo>
                  <a:pt x="1737" y="3900"/>
                  <a:pt x="1821" y="4026"/>
                  <a:pt x="1884" y="4193"/>
                </a:cubicBezTo>
                <a:cubicBezTo>
                  <a:pt x="1925" y="4319"/>
                  <a:pt x="1988" y="4444"/>
                  <a:pt x="2009" y="4591"/>
                </a:cubicBezTo>
                <a:cubicBezTo>
                  <a:pt x="2030" y="4716"/>
                  <a:pt x="2051" y="4821"/>
                  <a:pt x="2114" y="4925"/>
                </a:cubicBezTo>
                <a:cubicBezTo>
                  <a:pt x="2135" y="5030"/>
                  <a:pt x="2135" y="5114"/>
                  <a:pt x="2156" y="5176"/>
                </a:cubicBezTo>
                <a:cubicBezTo>
                  <a:pt x="2197" y="5260"/>
                  <a:pt x="2197" y="5323"/>
                  <a:pt x="2197" y="5344"/>
                </a:cubicBezTo>
                <a:lnTo>
                  <a:pt x="2197" y="5386"/>
                </a:lnTo>
                <a:cubicBezTo>
                  <a:pt x="2197" y="5448"/>
                  <a:pt x="2218" y="5490"/>
                  <a:pt x="2239" y="5553"/>
                </a:cubicBezTo>
                <a:cubicBezTo>
                  <a:pt x="2260" y="5595"/>
                  <a:pt x="2302" y="5658"/>
                  <a:pt x="2323" y="5679"/>
                </a:cubicBezTo>
                <a:cubicBezTo>
                  <a:pt x="2407" y="5762"/>
                  <a:pt x="2469" y="5804"/>
                  <a:pt x="2616" y="5846"/>
                </a:cubicBezTo>
                <a:cubicBezTo>
                  <a:pt x="2721" y="5846"/>
                  <a:pt x="2825" y="5783"/>
                  <a:pt x="2888" y="5699"/>
                </a:cubicBezTo>
                <a:cubicBezTo>
                  <a:pt x="2930" y="5658"/>
                  <a:pt x="2951" y="5595"/>
                  <a:pt x="2972" y="5532"/>
                </a:cubicBezTo>
                <a:cubicBezTo>
                  <a:pt x="2951" y="5469"/>
                  <a:pt x="2951" y="5386"/>
                  <a:pt x="2951" y="5323"/>
                </a:cubicBezTo>
                <a:lnTo>
                  <a:pt x="2951" y="5239"/>
                </a:lnTo>
                <a:cubicBezTo>
                  <a:pt x="2951" y="5176"/>
                  <a:pt x="2930" y="5135"/>
                  <a:pt x="2930" y="5030"/>
                </a:cubicBezTo>
                <a:cubicBezTo>
                  <a:pt x="2888" y="4946"/>
                  <a:pt x="2867" y="4842"/>
                  <a:pt x="2846" y="4716"/>
                </a:cubicBezTo>
                <a:cubicBezTo>
                  <a:pt x="2825" y="4611"/>
                  <a:pt x="2762" y="4486"/>
                  <a:pt x="2721" y="4339"/>
                </a:cubicBezTo>
                <a:cubicBezTo>
                  <a:pt x="2658" y="4214"/>
                  <a:pt x="2616" y="4067"/>
                  <a:pt x="2532" y="3921"/>
                </a:cubicBezTo>
                <a:cubicBezTo>
                  <a:pt x="2449" y="3775"/>
                  <a:pt x="2407" y="3607"/>
                  <a:pt x="2323" y="3482"/>
                </a:cubicBezTo>
                <a:cubicBezTo>
                  <a:pt x="2156" y="3168"/>
                  <a:pt x="1988" y="2854"/>
                  <a:pt x="1800" y="2540"/>
                </a:cubicBezTo>
                <a:cubicBezTo>
                  <a:pt x="1612" y="2226"/>
                  <a:pt x="1402" y="1912"/>
                  <a:pt x="1214" y="1619"/>
                </a:cubicBezTo>
                <a:cubicBezTo>
                  <a:pt x="1047" y="1347"/>
                  <a:pt x="858" y="1075"/>
                  <a:pt x="733" y="845"/>
                </a:cubicBezTo>
                <a:cubicBezTo>
                  <a:pt x="586" y="615"/>
                  <a:pt x="461" y="427"/>
                  <a:pt x="377" y="301"/>
                </a:cubicBezTo>
                <a:cubicBezTo>
                  <a:pt x="314" y="155"/>
                  <a:pt x="252" y="92"/>
                  <a:pt x="252" y="92"/>
                </a:cubicBezTo>
                <a:cubicBezTo>
                  <a:pt x="220" y="28"/>
                  <a:pt x="163" y="1"/>
                  <a:pt x="110" y="1"/>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flipH="1">
            <a:off x="154514" y="2629620"/>
            <a:ext cx="365975" cy="358062"/>
          </a:xfrm>
          <a:custGeom>
            <a:avLst/>
            <a:gdLst/>
            <a:ahLst/>
            <a:cxnLst/>
            <a:rect l="l" t="t" r="r" b="b"/>
            <a:pathLst>
              <a:path w="10128" h="9909" extrusionOk="0">
                <a:moveTo>
                  <a:pt x="5062" y="1"/>
                </a:moveTo>
                <a:cubicBezTo>
                  <a:pt x="2443" y="1"/>
                  <a:pt x="248" y="2051"/>
                  <a:pt x="126" y="4714"/>
                </a:cubicBezTo>
                <a:cubicBezTo>
                  <a:pt x="0" y="7434"/>
                  <a:pt x="2093" y="9756"/>
                  <a:pt x="4834" y="9903"/>
                </a:cubicBezTo>
                <a:cubicBezTo>
                  <a:pt x="4911" y="9906"/>
                  <a:pt x="4989" y="9908"/>
                  <a:pt x="5066" y="9908"/>
                </a:cubicBezTo>
                <a:cubicBezTo>
                  <a:pt x="7685" y="9908"/>
                  <a:pt x="9880" y="7858"/>
                  <a:pt x="10002" y="5195"/>
                </a:cubicBezTo>
                <a:cubicBezTo>
                  <a:pt x="10127" y="2475"/>
                  <a:pt x="8035" y="131"/>
                  <a:pt x="5294" y="6"/>
                </a:cubicBezTo>
                <a:cubicBezTo>
                  <a:pt x="5216" y="2"/>
                  <a:pt x="5139" y="1"/>
                  <a:pt x="5062"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flipH="1">
            <a:off x="304221" y="2687291"/>
            <a:ext cx="214750" cy="318819"/>
          </a:xfrm>
          <a:custGeom>
            <a:avLst/>
            <a:gdLst/>
            <a:ahLst/>
            <a:cxnLst/>
            <a:rect l="l" t="t" r="r" b="b"/>
            <a:pathLst>
              <a:path w="5943" h="8823" extrusionOk="0">
                <a:moveTo>
                  <a:pt x="5880" y="0"/>
                </a:moveTo>
                <a:cubicBezTo>
                  <a:pt x="5859" y="0"/>
                  <a:pt x="5817" y="105"/>
                  <a:pt x="5775" y="230"/>
                </a:cubicBezTo>
                <a:cubicBezTo>
                  <a:pt x="5775" y="230"/>
                  <a:pt x="5775" y="272"/>
                  <a:pt x="5754" y="335"/>
                </a:cubicBezTo>
                <a:cubicBezTo>
                  <a:pt x="5754" y="419"/>
                  <a:pt x="5733" y="523"/>
                  <a:pt x="5712" y="649"/>
                </a:cubicBezTo>
                <a:cubicBezTo>
                  <a:pt x="5712" y="795"/>
                  <a:pt x="5670" y="942"/>
                  <a:pt x="5649" y="1151"/>
                </a:cubicBezTo>
                <a:cubicBezTo>
                  <a:pt x="5628" y="1339"/>
                  <a:pt x="5628" y="1548"/>
                  <a:pt x="5566" y="1779"/>
                </a:cubicBezTo>
                <a:cubicBezTo>
                  <a:pt x="5545" y="1904"/>
                  <a:pt x="5524" y="2072"/>
                  <a:pt x="5503" y="2197"/>
                </a:cubicBezTo>
                <a:cubicBezTo>
                  <a:pt x="5461" y="2364"/>
                  <a:pt x="5398" y="2490"/>
                  <a:pt x="5336" y="2678"/>
                </a:cubicBezTo>
                <a:cubicBezTo>
                  <a:pt x="5315" y="2741"/>
                  <a:pt x="5252" y="2825"/>
                  <a:pt x="5231" y="2929"/>
                </a:cubicBezTo>
                <a:cubicBezTo>
                  <a:pt x="5189" y="3034"/>
                  <a:pt x="5126" y="3118"/>
                  <a:pt x="5084" y="3222"/>
                </a:cubicBezTo>
                <a:cubicBezTo>
                  <a:pt x="4792" y="3725"/>
                  <a:pt x="4394" y="4185"/>
                  <a:pt x="4038" y="4687"/>
                </a:cubicBezTo>
                <a:cubicBezTo>
                  <a:pt x="3662" y="5189"/>
                  <a:pt x="3264" y="5649"/>
                  <a:pt x="2908" y="6089"/>
                </a:cubicBezTo>
                <a:lnTo>
                  <a:pt x="2364" y="6717"/>
                </a:lnTo>
                <a:cubicBezTo>
                  <a:pt x="2176" y="6905"/>
                  <a:pt x="2009" y="7093"/>
                  <a:pt x="1841" y="7240"/>
                </a:cubicBezTo>
                <a:cubicBezTo>
                  <a:pt x="1527" y="7554"/>
                  <a:pt x="1234" y="7826"/>
                  <a:pt x="1025" y="7972"/>
                </a:cubicBezTo>
                <a:cubicBezTo>
                  <a:pt x="816" y="8139"/>
                  <a:pt x="690" y="8223"/>
                  <a:pt x="690" y="8223"/>
                </a:cubicBezTo>
                <a:cubicBezTo>
                  <a:pt x="502" y="8328"/>
                  <a:pt x="335" y="8432"/>
                  <a:pt x="209" y="8537"/>
                </a:cubicBezTo>
                <a:cubicBezTo>
                  <a:pt x="84" y="8600"/>
                  <a:pt x="0" y="8662"/>
                  <a:pt x="0" y="8746"/>
                </a:cubicBezTo>
                <a:cubicBezTo>
                  <a:pt x="0" y="8778"/>
                  <a:pt x="62" y="8823"/>
                  <a:pt x="175" y="8823"/>
                </a:cubicBezTo>
                <a:cubicBezTo>
                  <a:pt x="210" y="8823"/>
                  <a:pt x="249" y="8819"/>
                  <a:pt x="293" y="8809"/>
                </a:cubicBezTo>
                <a:cubicBezTo>
                  <a:pt x="314" y="8816"/>
                  <a:pt x="339" y="8820"/>
                  <a:pt x="366" y="8820"/>
                </a:cubicBezTo>
                <a:cubicBezTo>
                  <a:pt x="498" y="8820"/>
                  <a:pt x="692" y="8738"/>
                  <a:pt x="900" y="8600"/>
                </a:cubicBezTo>
                <a:cubicBezTo>
                  <a:pt x="900" y="8600"/>
                  <a:pt x="921" y="8579"/>
                  <a:pt x="1004" y="8537"/>
                </a:cubicBezTo>
                <a:cubicBezTo>
                  <a:pt x="1046" y="8474"/>
                  <a:pt x="1151" y="8432"/>
                  <a:pt x="1255" y="8328"/>
                </a:cubicBezTo>
                <a:cubicBezTo>
                  <a:pt x="1465" y="8139"/>
                  <a:pt x="1779" y="7867"/>
                  <a:pt x="2092" y="7533"/>
                </a:cubicBezTo>
                <a:cubicBezTo>
                  <a:pt x="2260" y="7386"/>
                  <a:pt x="2427" y="7177"/>
                  <a:pt x="2615" y="6989"/>
                </a:cubicBezTo>
                <a:cubicBezTo>
                  <a:pt x="2804" y="6779"/>
                  <a:pt x="2992" y="6570"/>
                  <a:pt x="3159" y="6340"/>
                </a:cubicBezTo>
                <a:cubicBezTo>
                  <a:pt x="3536" y="5880"/>
                  <a:pt x="3934" y="5398"/>
                  <a:pt x="4268" y="4875"/>
                </a:cubicBezTo>
                <a:cubicBezTo>
                  <a:pt x="4603" y="4373"/>
                  <a:pt x="5001" y="3871"/>
                  <a:pt x="5294" y="3348"/>
                </a:cubicBezTo>
                <a:lnTo>
                  <a:pt x="5440" y="3034"/>
                </a:lnTo>
                <a:cubicBezTo>
                  <a:pt x="5503" y="2929"/>
                  <a:pt x="5524" y="2825"/>
                  <a:pt x="5545" y="2741"/>
                </a:cubicBezTo>
                <a:cubicBezTo>
                  <a:pt x="5608" y="2574"/>
                  <a:pt x="5670" y="2406"/>
                  <a:pt x="5712" y="2260"/>
                </a:cubicBezTo>
                <a:cubicBezTo>
                  <a:pt x="5733" y="2092"/>
                  <a:pt x="5754" y="1946"/>
                  <a:pt x="5775" y="1800"/>
                </a:cubicBezTo>
                <a:cubicBezTo>
                  <a:pt x="5817" y="1569"/>
                  <a:pt x="5817" y="1360"/>
                  <a:pt x="5838" y="1172"/>
                </a:cubicBezTo>
                <a:cubicBezTo>
                  <a:pt x="5838" y="1004"/>
                  <a:pt x="5859" y="837"/>
                  <a:pt x="5859" y="691"/>
                </a:cubicBezTo>
                <a:cubicBezTo>
                  <a:pt x="5859" y="544"/>
                  <a:pt x="5880" y="440"/>
                  <a:pt x="5880" y="377"/>
                </a:cubicBezTo>
                <a:cubicBezTo>
                  <a:pt x="5880" y="293"/>
                  <a:pt x="5921" y="272"/>
                  <a:pt x="5921" y="272"/>
                </a:cubicBezTo>
                <a:cubicBezTo>
                  <a:pt x="5942" y="105"/>
                  <a:pt x="5921" y="0"/>
                  <a:pt x="5880"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flipH="1">
            <a:off x="198382" y="2764837"/>
            <a:ext cx="196611" cy="132363"/>
          </a:xfrm>
          <a:custGeom>
            <a:avLst/>
            <a:gdLst/>
            <a:ahLst/>
            <a:cxnLst/>
            <a:rect l="l" t="t" r="r" b="b"/>
            <a:pathLst>
              <a:path w="5441" h="3663" extrusionOk="0">
                <a:moveTo>
                  <a:pt x="5378" y="1"/>
                </a:moveTo>
                <a:cubicBezTo>
                  <a:pt x="5341" y="1"/>
                  <a:pt x="5297" y="15"/>
                  <a:pt x="5252" y="30"/>
                </a:cubicBezTo>
                <a:cubicBezTo>
                  <a:pt x="5252" y="30"/>
                  <a:pt x="5169" y="93"/>
                  <a:pt x="5043" y="156"/>
                </a:cubicBezTo>
                <a:cubicBezTo>
                  <a:pt x="4918" y="239"/>
                  <a:pt x="4708" y="365"/>
                  <a:pt x="4478" y="511"/>
                </a:cubicBezTo>
                <a:cubicBezTo>
                  <a:pt x="4227" y="637"/>
                  <a:pt x="3955" y="783"/>
                  <a:pt x="3620" y="951"/>
                </a:cubicBezTo>
                <a:cubicBezTo>
                  <a:pt x="3306" y="1097"/>
                  <a:pt x="2993" y="1286"/>
                  <a:pt x="2658" y="1453"/>
                </a:cubicBezTo>
                <a:cubicBezTo>
                  <a:pt x="2323" y="1620"/>
                  <a:pt x="2009" y="1788"/>
                  <a:pt x="1716" y="1976"/>
                </a:cubicBezTo>
                <a:cubicBezTo>
                  <a:pt x="1570" y="2081"/>
                  <a:pt x="1423" y="2143"/>
                  <a:pt x="1298" y="2227"/>
                </a:cubicBezTo>
                <a:cubicBezTo>
                  <a:pt x="1172" y="2311"/>
                  <a:pt x="1047" y="2415"/>
                  <a:pt x="942" y="2499"/>
                </a:cubicBezTo>
                <a:cubicBezTo>
                  <a:pt x="691" y="2646"/>
                  <a:pt x="524" y="2813"/>
                  <a:pt x="419" y="2939"/>
                </a:cubicBezTo>
                <a:cubicBezTo>
                  <a:pt x="272" y="3043"/>
                  <a:pt x="231" y="3127"/>
                  <a:pt x="231" y="3127"/>
                </a:cubicBezTo>
                <a:cubicBezTo>
                  <a:pt x="126" y="3231"/>
                  <a:pt x="42" y="3336"/>
                  <a:pt x="21" y="3441"/>
                </a:cubicBezTo>
                <a:cubicBezTo>
                  <a:pt x="0" y="3545"/>
                  <a:pt x="0" y="3608"/>
                  <a:pt x="21" y="3650"/>
                </a:cubicBezTo>
                <a:cubicBezTo>
                  <a:pt x="37" y="3658"/>
                  <a:pt x="55" y="3662"/>
                  <a:pt x="77" y="3662"/>
                </a:cubicBezTo>
                <a:cubicBezTo>
                  <a:pt x="115" y="3662"/>
                  <a:pt x="164" y="3648"/>
                  <a:pt x="231" y="3608"/>
                </a:cubicBezTo>
                <a:cubicBezTo>
                  <a:pt x="293" y="3608"/>
                  <a:pt x="356" y="3545"/>
                  <a:pt x="461" y="3462"/>
                </a:cubicBezTo>
                <a:lnTo>
                  <a:pt x="649" y="3273"/>
                </a:lnTo>
                <a:cubicBezTo>
                  <a:pt x="754" y="3169"/>
                  <a:pt x="942" y="3022"/>
                  <a:pt x="1151" y="2855"/>
                </a:cubicBezTo>
                <a:cubicBezTo>
                  <a:pt x="1256" y="2771"/>
                  <a:pt x="1381" y="2708"/>
                  <a:pt x="1486" y="2604"/>
                </a:cubicBezTo>
                <a:cubicBezTo>
                  <a:pt x="1612" y="2499"/>
                  <a:pt x="1758" y="2415"/>
                  <a:pt x="1905" y="2311"/>
                </a:cubicBezTo>
                <a:cubicBezTo>
                  <a:pt x="2197" y="2123"/>
                  <a:pt x="2511" y="1934"/>
                  <a:pt x="2825" y="1767"/>
                </a:cubicBezTo>
                <a:lnTo>
                  <a:pt x="3767" y="1202"/>
                </a:lnTo>
                <a:cubicBezTo>
                  <a:pt x="4060" y="1035"/>
                  <a:pt x="4332" y="867"/>
                  <a:pt x="4583" y="721"/>
                </a:cubicBezTo>
                <a:cubicBezTo>
                  <a:pt x="4813" y="553"/>
                  <a:pt x="5001" y="428"/>
                  <a:pt x="5127" y="323"/>
                </a:cubicBezTo>
                <a:cubicBezTo>
                  <a:pt x="5252" y="218"/>
                  <a:pt x="5336" y="156"/>
                  <a:pt x="5336" y="156"/>
                </a:cubicBezTo>
                <a:cubicBezTo>
                  <a:pt x="5420" y="114"/>
                  <a:pt x="5441" y="30"/>
                  <a:pt x="5420" y="9"/>
                </a:cubicBezTo>
                <a:cubicBezTo>
                  <a:pt x="5407" y="3"/>
                  <a:pt x="5393" y="1"/>
                  <a:pt x="537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flipH="1">
            <a:off x="326914" y="2674969"/>
            <a:ext cx="30281" cy="154983"/>
          </a:xfrm>
          <a:custGeom>
            <a:avLst/>
            <a:gdLst/>
            <a:ahLst/>
            <a:cxnLst/>
            <a:rect l="l" t="t" r="r" b="b"/>
            <a:pathLst>
              <a:path w="838" h="4289" extrusionOk="0">
                <a:moveTo>
                  <a:pt x="65" y="1"/>
                </a:moveTo>
                <a:cubicBezTo>
                  <a:pt x="57" y="1"/>
                  <a:pt x="50" y="3"/>
                  <a:pt x="43" y="6"/>
                </a:cubicBezTo>
                <a:cubicBezTo>
                  <a:pt x="22" y="6"/>
                  <a:pt x="1" y="69"/>
                  <a:pt x="1" y="111"/>
                </a:cubicBezTo>
                <a:cubicBezTo>
                  <a:pt x="1" y="111"/>
                  <a:pt x="1" y="174"/>
                  <a:pt x="22" y="299"/>
                </a:cubicBezTo>
                <a:cubicBezTo>
                  <a:pt x="43" y="404"/>
                  <a:pt x="84" y="550"/>
                  <a:pt x="105" y="739"/>
                </a:cubicBezTo>
                <a:cubicBezTo>
                  <a:pt x="147" y="927"/>
                  <a:pt x="189" y="1136"/>
                  <a:pt x="231" y="1366"/>
                </a:cubicBezTo>
                <a:lnTo>
                  <a:pt x="398" y="2078"/>
                </a:lnTo>
                <a:cubicBezTo>
                  <a:pt x="440" y="2308"/>
                  <a:pt x="461" y="2538"/>
                  <a:pt x="503" y="2789"/>
                </a:cubicBezTo>
                <a:lnTo>
                  <a:pt x="503" y="3103"/>
                </a:lnTo>
                <a:cubicBezTo>
                  <a:pt x="503" y="3208"/>
                  <a:pt x="503" y="3270"/>
                  <a:pt x="461" y="3375"/>
                </a:cubicBezTo>
                <a:cubicBezTo>
                  <a:pt x="440" y="3542"/>
                  <a:pt x="419" y="3668"/>
                  <a:pt x="356" y="3773"/>
                </a:cubicBezTo>
                <a:cubicBezTo>
                  <a:pt x="335" y="3835"/>
                  <a:pt x="335" y="3856"/>
                  <a:pt x="315" y="3877"/>
                </a:cubicBezTo>
                <a:cubicBezTo>
                  <a:pt x="315" y="3898"/>
                  <a:pt x="294" y="3898"/>
                  <a:pt x="294" y="3898"/>
                </a:cubicBezTo>
                <a:cubicBezTo>
                  <a:pt x="231" y="3961"/>
                  <a:pt x="231" y="4045"/>
                  <a:pt x="210" y="4086"/>
                </a:cubicBezTo>
                <a:cubicBezTo>
                  <a:pt x="210" y="4149"/>
                  <a:pt x="210" y="4212"/>
                  <a:pt x="231" y="4254"/>
                </a:cubicBezTo>
                <a:cubicBezTo>
                  <a:pt x="243" y="4278"/>
                  <a:pt x="277" y="4289"/>
                  <a:pt x="320" y="4289"/>
                </a:cubicBezTo>
                <a:cubicBezTo>
                  <a:pt x="350" y="4289"/>
                  <a:pt x="384" y="4283"/>
                  <a:pt x="419" y="4275"/>
                </a:cubicBezTo>
                <a:cubicBezTo>
                  <a:pt x="503" y="4191"/>
                  <a:pt x="566" y="4149"/>
                  <a:pt x="649" y="4045"/>
                </a:cubicBezTo>
                <a:cubicBezTo>
                  <a:pt x="649" y="4045"/>
                  <a:pt x="649" y="4003"/>
                  <a:pt x="670" y="3982"/>
                </a:cubicBezTo>
                <a:cubicBezTo>
                  <a:pt x="712" y="3961"/>
                  <a:pt x="733" y="3898"/>
                  <a:pt x="733" y="3856"/>
                </a:cubicBezTo>
                <a:cubicBezTo>
                  <a:pt x="775" y="3752"/>
                  <a:pt x="838" y="3563"/>
                  <a:pt x="838" y="3354"/>
                </a:cubicBezTo>
                <a:lnTo>
                  <a:pt x="838" y="3040"/>
                </a:lnTo>
                <a:cubicBezTo>
                  <a:pt x="838" y="2936"/>
                  <a:pt x="838" y="2810"/>
                  <a:pt x="817" y="2705"/>
                </a:cubicBezTo>
                <a:cubicBezTo>
                  <a:pt x="775" y="2475"/>
                  <a:pt x="733" y="2203"/>
                  <a:pt x="670" y="1973"/>
                </a:cubicBezTo>
                <a:cubicBezTo>
                  <a:pt x="628" y="1743"/>
                  <a:pt x="545" y="1492"/>
                  <a:pt x="461" y="1262"/>
                </a:cubicBezTo>
                <a:cubicBezTo>
                  <a:pt x="398" y="1053"/>
                  <a:pt x="335" y="843"/>
                  <a:pt x="294" y="655"/>
                </a:cubicBezTo>
                <a:cubicBezTo>
                  <a:pt x="231" y="488"/>
                  <a:pt x="189" y="341"/>
                  <a:pt x="147" y="236"/>
                </a:cubicBezTo>
                <a:cubicBezTo>
                  <a:pt x="126" y="132"/>
                  <a:pt x="126" y="90"/>
                  <a:pt x="126" y="90"/>
                </a:cubicBezTo>
                <a:cubicBezTo>
                  <a:pt x="126" y="38"/>
                  <a:pt x="98" y="1"/>
                  <a:pt x="65"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flipH="1">
            <a:off x="153755" y="2901644"/>
            <a:ext cx="516441" cy="503505"/>
          </a:xfrm>
          <a:custGeom>
            <a:avLst/>
            <a:gdLst/>
            <a:ahLst/>
            <a:cxnLst/>
            <a:rect l="l" t="t" r="r" b="b"/>
            <a:pathLst>
              <a:path w="14292" h="13934" extrusionOk="0">
                <a:moveTo>
                  <a:pt x="7111" y="0"/>
                </a:moveTo>
                <a:cubicBezTo>
                  <a:pt x="3428" y="0"/>
                  <a:pt x="371" y="2920"/>
                  <a:pt x="189" y="6622"/>
                </a:cubicBezTo>
                <a:cubicBezTo>
                  <a:pt x="0" y="10472"/>
                  <a:pt x="2951" y="13736"/>
                  <a:pt x="6800" y="13925"/>
                </a:cubicBezTo>
                <a:cubicBezTo>
                  <a:pt x="6917" y="13930"/>
                  <a:pt x="7033" y="13933"/>
                  <a:pt x="7149" y="13933"/>
                </a:cubicBezTo>
                <a:cubicBezTo>
                  <a:pt x="10846" y="13933"/>
                  <a:pt x="13920" y="11046"/>
                  <a:pt x="14103" y="7313"/>
                </a:cubicBezTo>
                <a:cubicBezTo>
                  <a:pt x="14291" y="3463"/>
                  <a:pt x="11320" y="199"/>
                  <a:pt x="7491" y="10"/>
                </a:cubicBezTo>
                <a:cubicBezTo>
                  <a:pt x="7364" y="4"/>
                  <a:pt x="7237" y="0"/>
                  <a:pt x="711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flipH="1">
            <a:off x="402507" y="2531152"/>
            <a:ext cx="735709" cy="717569"/>
          </a:xfrm>
          <a:custGeom>
            <a:avLst/>
            <a:gdLst/>
            <a:ahLst/>
            <a:cxnLst/>
            <a:rect l="l" t="t" r="r" b="b"/>
            <a:pathLst>
              <a:path w="20360" h="19858" extrusionOk="0">
                <a:moveTo>
                  <a:pt x="10189" y="0"/>
                </a:moveTo>
                <a:cubicBezTo>
                  <a:pt x="4929" y="0"/>
                  <a:pt x="517" y="4141"/>
                  <a:pt x="273" y="9447"/>
                </a:cubicBezTo>
                <a:cubicBezTo>
                  <a:pt x="1" y="14929"/>
                  <a:pt x="4227" y="19574"/>
                  <a:pt x="9709" y="19846"/>
                </a:cubicBezTo>
                <a:cubicBezTo>
                  <a:pt x="9865" y="19854"/>
                  <a:pt x="10019" y="19857"/>
                  <a:pt x="10173" y="19857"/>
                </a:cubicBezTo>
                <a:cubicBezTo>
                  <a:pt x="15432" y="19857"/>
                  <a:pt x="19843" y="15735"/>
                  <a:pt x="20087" y="10389"/>
                </a:cubicBezTo>
                <a:cubicBezTo>
                  <a:pt x="20359" y="4928"/>
                  <a:pt x="16154" y="283"/>
                  <a:pt x="10651" y="11"/>
                </a:cubicBezTo>
                <a:cubicBezTo>
                  <a:pt x="10496" y="4"/>
                  <a:pt x="10342" y="0"/>
                  <a:pt x="10189"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flipH="1">
            <a:off x="530281" y="2779435"/>
            <a:ext cx="248031" cy="1067681"/>
          </a:xfrm>
          <a:custGeom>
            <a:avLst/>
            <a:gdLst/>
            <a:ahLst/>
            <a:cxnLst/>
            <a:rect l="l" t="t" r="r" b="b"/>
            <a:pathLst>
              <a:path w="6864" h="29547" extrusionOk="0">
                <a:moveTo>
                  <a:pt x="275" y="0"/>
                </a:moveTo>
                <a:cubicBezTo>
                  <a:pt x="251" y="0"/>
                  <a:pt x="229" y="8"/>
                  <a:pt x="209" y="24"/>
                </a:cubicBezTo>
                <a:cubicBezTo>
                  <a:pt x="105" y="128"/>
                  <a:pt x="168" y="442"/>
                  <a:pt x="314" y="798"/>
                </a:cubicBezTo>
                <a:cubicBezTo>
                  <a:pt x="314" y="798"/>
                  <a:pt x="377" y="903"/>
                  <a:pt x="461" y="1112"/>
                </a:cubicBezTo>
                <a:cubicBezTo>
                  <a:pt x="523" y="1321"/>
                  <a:pt x="670" y="1614"/>
                  <a:pt x="816" y="1991"/>
                </a:cubicBezTo>
                <a:cubicBezTo>
                  <a:pt x="900" y="2158"/>
                  <a:pt x="1005" y="2367"/>
                  <a:pt x="1109" y="2576"/>
                </a:cubicBezTo>
                <a:cubicBezTo>
                  <a:pt x="1214" y="2786"/>
                  <a:pt x="1318" y="3058"/>
                  <a:pt x="1444" y="3288"/>
                </a:cubicBezTo>
                <a:cubicBezTo>
                  <a:pt x="1569" y="3560"/>
                  <a:pt x="1716" y="3811"/>
                  <a:pt x="1841" y="4104"/>
                </a:cubicBezTo>
                <a:cubicBezTo>
                  <a:pt x="1925" y="4229"/>
                  <a:pt x="1967" y="4397"/>
                  <a:pt x="2051" y="4522"/>
                </a:cubicBezTo>
                <a:cubicBezTo>
                  <a:pt x="2072" y="4606"/>
                  <a:pt x="2134" y="4669"/>
                  <a:pt x="2155" y="4732"/>
                </a:cubicBezTo>
                <a:cubicBezTo>
                  <a:pt x="2176" y="4815"/>
                  <a:pt x="2239" y="4878"/>
                  <a:pt x="2260" y="4962"/>
                </a:cubicBezTo>
                <a:cubicBezTo>
                  <a:pt x="2385" y="5276"/>
                  <a:pt x="2553" y="5589"/>
                  <a:pt x="2616" y="5924"/>
                </a:cubicBezTo>
                <a:cubicBezTo>
                  <a:pt x="2658" y="6008"/>
                  <a:pt x="2678" y="6092"/>
                  <a:pt x="2699" y="6196"/>
                </a:cubicBezTo>
                <a:lnTo>
                  <a:pt x="2762" y="6322"/>
                </a:lnTo>
                <a:cubicBezTo>
                  <a:pt x="2762" y="6364"/>
                  <a:pt x="2783" y="6405"/>
                  <a:pt x="2783" y="6447"/>
                </a:cubicBezTo>
                <a:cubicBezTo>
                  <a:pt x="2825" y="6636"/>
                  <a:pt x="2867" y="6824"/>
                  <a:pt x="2909" y="6991"/>
                </a:cubicBezTo>
                <a:cubicBezTo>
                  <a:pt x="3076" y="7745"/>
                  <a:pt x="3139" y="8519"/>
                  <a:pt x="3118" y="9356"/>
                </a:cubicBezTo>
                <a:cubicBezTo>
                  <a:pt x="3097" y="10172"/>
                  <a:pt x="2971" y="11009"/>
                  <a:pt x="2699" y="11846"/>
                </a:cubicBezTo>
                <a:cubicBezTo>
                  <a:pt x="2469" y="12683"/>
                  <a:pt x="2155" y="13519"/>
                  <a:pt x="1758" y="14315"/>
                </a:cubicBezTo>
                <a:cubicBezTo>
                  <a:pt x="1653" y="14545"/>
                  <a:pt x="1569" y="14712"/>
                  <a:pt x="1465" y="14921"/>
                </a:cubicBezTo>
                <a:cubicBezTo>
                  <a:pt x="1360" y="15131"/>
                  <a:pt x="1256" y="15319"/>
                  <a:pt x="1151" y="15528"/>
                </a:cubicBezTo>
                <a:cubicBezTo>
                  <a:pt x="942" y="15968"/>
                  <a:pt x="712" y="16428"/>
                  <a:pt x="565" y="16867"/>
                </a:cubicBezTo>
                <a:cubicBezTo>
                  <a:pt x="481" y="17097"/>
                  <a:pt x="398" y="17328"/>
                  <a:pt x="356" y="17579"/>
                </a:cubicBezTo>
                <a:cubicBezTo>
                  <a:pt x="314" y="17704"/>
                  <a:pt x="293" y="17809"/>
                  <a:pt x="272" y="17913"/>
                </a:cubicBezTo>
                <a:lnTo>
                  <a:pt x="209" y="18102"/>
                </a:lnTo>
                <a:lnTo>
                  <a:pt x="189" y="18269"/>
                </a:lnTo>
                <a:cubicBezTo>
                  <a:pt x="84" y="18750"/>
                  <a:pt x="63" y="19211"/>
                  <a:pt x="42" y="19692"/>
                </a:cubicBezTo>
                <a:cubicBezTo>
                  <a:pt x="0" y="20633"/>
                  <a:pt x="105" y="21512"/>
                  <a:pt x="314" y="22349"/>
                </a:cubicBezTo>
                <a:cubicBezTo>
                  <a:pt x="523" y="23186"/>
                  <a:pt x="816" y="23918"/>
                  <a:pt x="1130" y="24609"/>
                </a:cubicBezTo>
                <a:cubicBezTo>
                  <a:pt x="1779" y="25927"/>
                  <a:pt x="2574" y="26869"/>
                  <a:pt x="3139" y="27496"/>
                </a:cubicBezTo>
                <a:cubicBezTo>
                  <a:pt x="3306" y="27664"/>
                  <a:pt x="3432" y="27789"/>
                  <a:pt x="3536" y="27915"/>
                </a:cubicBezTo>
                <a:cubicBezTo>
                  <a:pt x="3662" y="28020"/>
                  <a:pt x="3766" y="28124"/>
                  <a:pt x="3850" y="28208"/>
                </a:cubicBezTo>
                <a:cubicBezTo>
                  <a:pt x="3934" y="28292"/>
                  <a:pt x="4018" y="28333"/>
                  <a:pt x="4038" y="28396"/>
                </a:cubicBezTo>
                <a:cubicBezTo>
                  <a:pt x="4080" y="28417"/>
                  <a:pt x="4122" y="28438"/>
                  <a:pt x="4122" y="28438"/>
                </a:cubicBezTo>
                <a:cubicBezTo>
                  <a:pt x="4499" y="28815"/>
                  <a:pt x="4959" y="29066"/>
                  <a:pt x="5336" y="29254"/>
                </a:cubicBezTo>
                <a:cubicBezTo>
                  <a:pt x="5666" y="29410"/>
                  <a:pt x="5953" y="29495"/>
                  <a:pt x="6197" y="29495"/>
                </a:cubicBezTo>
                <a:cubicBezTo>
                  <a:pt x="6246" y="29495"/>
                  <a:pt x="6294" y="29491"/>
                  <a:pt x="6340" y="29484"/>
                </a:cubicBezTo>
                <a:cubicBezTo>
                  <a:pt x="6346" y="29466"/>
                  <a:pt x="6352" y="29448"/>
                  <a:pt x="6359" y="29431"/>
                </a:cubicBezTo>
                <a:lnTo>
                  <a:pt x="6359" y="29431"/>
                </a:lnTo>
                <a:cubicBezTo>
                  <a:pt x="6381" y="29458"/>
                  <a:pt x="6409" y="29482"/>
                  <a:pt x="6445" y="29505"/>
                </a:cubicBezTo>
                <a:cubicBezTo>
                  <a:pt x="6466" y="29526"/>
                  <a:pt x="6487" y="29547"/>
                  <a:pt x="6549" y="29547"/>
                </a:cubicBezTo>
                <a:lnTo>
                  <a:pt x="6654" y="29547"/>
                </a:lnTo>
                <a:cubicBezTo>
                  <a:pt x="6675" y="29547"/>
                  <a:pt x="6675" y="29547"/>
                  <a:pt x="6696" y="29526"/>
                </a:cubicBezTo>
                <a:cubicBezTo>
                  <a:pt x="6738" y="29505"/>
                  <a:pt x="6759" y="29505"/>
                  <a:pt x="6779" y="29463"/>
                </a:cubicBezTo>
                <a:cubicBezTo>
                  <a:pt x="6779" y="29442"/>
                  <a:pt x="6800" y="29442"/>
                  <a:pt x="6800" y="29421"/>
                </a:cubicBezTo>
                <a:cubicBezTo>
                  <a:pt x="6800" y="29400"/>
                  <a:pt x="6842" y="29400"/>
                  <a:pt x="6842" y="29359"/>
                </a:cubicBezTo>
                <a:cubicBezTo>
                  <a:pt x="6863" y="29317"/>
                  <a:pt x="6863" y="29296"/>
                  <a:pt x="6863" y="29233"/>
                </a:cubicBezTo>
                <a:lnTo>
                  <a:pt x="6675" y="28919"/>
                </a:lnTo>
                <a:cubicBezTo>
                  <a:pt x="6487" y="28501"/>
                  <a:pt x="5922" y="27936"/>
                  <a:pt x="5210" y="27308"/>
                </a:cubicBezTo>
                <a:cubicBezTo>
                  <a:pt x="5252" y="27224"/>
                  <a:pt x="5210" y="27224"/>
                  <a:pt x="5210" y="27203"/>
                </a:cubicBezTo>
                <a:lnTo>
                  <a:pt x="5168" y="27141"/>
                </a:lnTo>
                <a:cubicBezTo>
                  <a:pt x="5106" y="27120"/>
                  <a:pt x="5064" y="27057"/>
                  <a:pt x="4980" y="26994"/>
                </a:cubicBezTo>
                <a:lnTo>
                  <a:pt x="4708" y="26722"/>
                </a:lnTo>
                <a:cubicBezTo>
                  <a:pt x="4624" y="26618"/>
                  <a:pt x="4478" y="26513"/>
                  <a:pt x="4373" y="26367"/>
                </a:cubicBezTo>
                <a:cubicBezTo>
                  <a:pt x="3850" y="25802"/>
                  <a:pt x="3181" y="24965"/>
                  <a:pt x="2574" y="23856"/>
                </a:cubicBezTo>
                <a:cubicBezTo>
                  <a:pt x="2281" y="23270"/>
                  <a:pt x="2030" y="22642"/>
                  <a:pt x="1821" y="21931"/>
                </a:cubicBezTo>
                <a:cubicBezTo>
                  <a:pt x="1611" y="21240"/>
                  <a:pt x="1528" y="20466"/>
                  <a:pt x="1507" y="19692"/>
                </a:cubicBezTo>
                <a:cubicBezTo>
                  <a:pt x="1507" y="19294"/>
                  <a:pt x="1528" y="18876"/>
                  <a:pt x="1611" y="18478"/>
                </a:cubicBezTo>
                <a:lnTo>
                  <a:pt x="1632" y="18332"/>
                </a:lnTo>
                <a:lnTo>
                  <a:pt x="1653" y="18164"/>
                </a:lnTo>
                <a:cubicBezTo>
                  <a:pt x="1695" y="18060"/>
                  <a:pt x="1716" y="17955"/>
                  <a:pt x="1716" y="17851"/>
                </a:cubicBezTo>
                <a:cubicBezTo>
                  <a:pt x="1758" y="17641"/>
                  <a:pt x="1821" y="17474"/>
                  <a:pt x="1862" y="17265"/>
                </a:cubicBezTo>
                <a:cubicBezTo>
                  <a:pt x="2009" y="16867"/>
                  <a:pt x="2155" y="16470"/>
                  <a:pt x="2344" y="16072"/>
                </a:cubicBezTo>
                <a:lnTo>
                  <a:pt x="2658" y="15444"/>
                </a:lnTo>
                <a:cubicBezTo>
                  <a:pt x="2762" y="15235"/>
                  <a:pt x="2846" y="15005"/>
                  <a:pt x="2950" y="14796"/>
                </a:cubicBezTo>
                <a:cubicBezTo>
                  <a:pt x="3306" y="13938"/>
                  <a:pt x="3620" y="13017"/>
                  <a:pt x="3850" y="12097"/>
                </a:cubicBezTo>
                <a:cubicBezTo>
                  <a:pt x="4101" y="11197"/>
                  <a:pt x="4206" y="10255"/>
                  <a:pt x="4206" y="9335"/>
                </a:cubicBezTo>
                <a:cubicBezTo>
                  <a:pt x="4206" y="8414"/>
                  <a:pt x="4059" y="7556"/>
                  <a:pt x="3850" y="6740"/>
                </a:cubicBezTo>
                <a:cubicBezTo>
                  <a:pt x="3808" y="6531"/>
                  <a:pt x="3725" y="6343"/>
                  <a:pt x="3683" y="6175"/>
                </a:cubicBezTo>
                <a:cubicBezTo>
                  <a:pt x="3641" y="6112"/>
                  <a:pt x="3641" y="6071"/>
                  <a:pt x="3620" y="6029"/>
                </a:cubicBezTo>
                <a:cubicBezTo>
                  <a:pt x="3599" y="5987"/>
                  <a:pt x="3599" y="5924"/>
                  <a:pt x="3578" y="5903"/>
                </a:cubicBezTo>
                <a:cubicBezTo>
                  <a:pt x="3536" y="5799"/>
                  <a:pt x="3494" y="5715"/>
                  <a:pt x="3474" y="5652"/>
                </a:cubicBezTo>
                <a:cubicBezTo>
                  <a:pt x="3327" y="5276"/>
                  <a:pt x="3139" y="4941"/>
                  <a:pt x="2992" y="4627"/>
                </a:cubicBezTo>
                <a:cubicBezTo>
                  <a:pt x="2971" y="4543"/>
                  <a:pt x="2909" y="4460"/>
                  <a:pt x="2867" y="4397"/>
                </a:cubicBezTo>
                <a:cubicBezTo>
                  <a:pt x="2804" y="4313"/>
                  <a:pt x="2783" y="4229"/>
                  <a:pt x="2741" y="4146"/>
                </a:cubicBezTo>
                <a:cubicBezTo>
                  <a:pt x="2658" y="3999"/>
                  <a:pt x="2574" y="3874"/>
                  <a:pt x="2490" y="3727"/>
                </a:cubicBezTo>
                <a:cubicBezTo>
                  <a:pt x="2344" y="3476"/>
                  <a:pt x="2176" y="3204"/>
                  <a:pt x="2051" y="2974"/>
                </a:cubicBezTo>
                <a:cubicBezTo>
                  <a:pt x="1925" y="2744"/>
                  <a:pt x="1800" y="2514"/>
                  <a:pt x="1695" y="2304"/>
                </a:cubicBezTo>
                <a:cubicBezTo>
                  <a:pt x="1590" y="2095"/>
                  <a:pt x="1486" y="1886"/>
                  <a:pt x="1381" y="1719"/>
                </a:cubicBezTo>
                <a:cubicBezTo>
                  <a:pt x="1193" y="1363"/>
                  <a:pt x="1025" y="1091"/>
                  <a:pt x="963" y="882"/>
                </a:cubicBezTo>
                <a:cubicBezTo>
                  <a:pt x="858" y="693"/>
                  <a:pt x="795" y="589"/>
                  <a:pt x="795" y="589"/>
                </a:cubicBezTo>
                <a:cubicBezTo>
                  <a:pt x="618" y="234"/>
                  <a:pt x="411" y="0"/>
                  <a:pt x="27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flipH="1">
            <a:off x="393474" y="2984356"/>
            <a:ext cx="353834" cy="567247"/>
          </a:xfrm>
          <a:custGeom>
            <a:avLst/>
            <a:gdLst/>
            <a:ahLst/>
            <a:cxnLst/>
            <a:rect l="l" t="t" r="r" b="b"/>
            <a:pathLst>
              <a:path w="9792" h="15698" extrusionOk="0">
                <a:moveTo>
                  <a:pt x="9678" y="1"/>
                </a:moveTo>
                <a:cubicBezTo>
                  <a:pt x="9674" y="1"/>
                  <a:pt x="9671" y="1"/>
                  <a:pt x="9667" y="2"/>
                </a:cubicBezTo>
                <a:cubicBezTo>
                  <a:pt x="9583" y="23"/>
                  <a:pt x="9541" y="211"/>
                  <a:pt x="9520" y="421"/>
                </a:cubicBezTo>
                <a:cubicBezTo>
                  <a:pt x="9520" y="421"/>
                  <a:pt x="9520" y="462"/>
                  <a:pt x="9478" y="609"/>
                </a:cubicBezTo>
                <a:cubicBezTo>
                  <a:pt x="9458" y="734"/>
                  <a:pt x="9437" y="881"/>
                  <a:pt x="9416" y="1132"/>
                </a:cubicBezTo>
                <a:cubicBezTo>
                  <a:pt x="9374" y="1237"/>
                  <a:pt x="9353" y="1362"/>
                  <a:pt x="9332" y="1488"/>
                </a:cubicBezTo>
                <a:cubicBezTo>
                  <a:pt x="9311" y="1613"/>
                  <a:pt x="9269" y="1781"/>
                  <a:pt x="9227" y="1927"/>
                </a:cubicBezTo>
                <a:cubicBezTo>
                  <a:pt x="9206" y="2094"/>
                  <a:pt x="9144" y="2241"/>
                  <a:pt x="9102" y="2429"/>
                </a:cubicBezTo>
                <a:lnTo>
                  <a:pt x="8934" y="2973"/>
                </a:lnTo>
                <a:cubicBezTo>
                  <a:pt x="8704" y="3747"/>
                  <a:pt x="8390" y="4605"/>
                  <a:pt x="7909" y="5442"/>
                </a:cubicBezTo>
                <a:cubicBezTo>
                  <a:pt x="7449" y="6279"/>
                  <a:pt x="6821" y="7137"/>
                  <a:pt x="6110" y="7869"/>
                </a:cubicBezTo>
                <a:lnTo>
                  <a:pt x="5859" y="8162"/>
                </a:lnTo>
                <a:cubicBezTo>
                  <a:pt x="5775" y="8267"/>
                  <a:pt x="5670" y="8351"/>
                  <a:pt x="5566" y="8413"/>
                </a:cubicBezTo>
                <a:cubicBezTo>
                  <a:pt x="5377" y="8602"/>
                  <a:pt x="5168" y="8769"/>
                  <a:pt x="4980" y="8936"/>
                </a:cubicBezTo>
                <a:cubicBezTo>
                  <a:pt x="4603" y="9292"/>
                  <a:pt x="4206" y="9627"/>
                  <a:pt x="3829" y="9941"/>
                </a:cubicBezTo>
                <a:cubicBezTo>
                  <a:pt x="3473" y="10255"/>
                  <a:pt x="3097" y="10589"/>
                  <a:pt x="2762" y="10903"/>
                </a:cubicBezTo>
                <a:cubicBezTo>
                  <a:pt x="2616" y="11071"/>
                  <a:pt x="2427" y="11217"/>
                  <a:pt x="2260" y="11385"/>
                </a:cubicBezTo>
                <a:lnTo>
                  <a:pt x="2030" y="11615"/>
                </a:lnTo>
                <a:cubicBezTo>
                  <a:pt x="1946" y="11698"/>
                  <a:pt x="1904" y="11761"/>
                  <a:pt x="1820" y="11845"/>
                </a:cubicBezTo>
                <a:cubicBezTo>
                  <a:pt x="1276" y="12452"/>
                  <a:pt x="879" y="13017"/>
                  <a:pt x="628" y="13435"/>
                </a:cubicBezTo>
                <a:cubicBezTo>
                  <a:pt x="523" y="13644"/>
                  <a:pt x="419" y="13833"/>
                  <a:pt x="356" y="13937"/>
                </a:cubicBezTo>
                <a:cubicBezTo>
                  <a:pt x="314" y="14063"/>
                  <a:pt x="272" y="14126"/>
                  <a:pt x="272" y="14126"/>
                </a:cubicBezTo>
                <a:cubicBezTo>
                  <a:pt x="230" y="14230"/>
                  <a:pt x="209" y="14314"/>
                  <a:pt x="147" y="14418"/>
                </a:cubicBezTo>
                <a:cubicBezTo>
                  <a:pt x="126" y="14523"/>
                  <a:pt x="105" y="14586"/>
                  <a:pt x="63" y="14690"/>
                </a:cubicBezTo>
                <a:cubicBezTo>
                  <a:pt x="21" y="14879"/>
                  <a:pt x="0" y="15046"/>
                  <a:pt x="0" y="15193"/>
                </a:cubicBezTo>
                <a:cubicBezTo>
                  <a:pt x="0" y="15486"/>
                  <a:pt x="42" y="15674"/>
                  <a:pt x="147" y="15695"/>
                </a:cubicBezTo>
                <a:cubicBezTo>
                  <a:pt x="154" y="15696"/>
                  <a:pt x="162" y="15697"/>
                  <a:pt x="170" y="15697"/>
                </a:cubicBezTo>
                <a:cubicBezTo>
                  <a:pt x="269" y="15697"/>
                  <a:pt x="387" y="15575"/>
                  <a:pt x="523" y="15381"/>
                </a:cubicBezTo>
                <a:cubicBezTo>
                  <a:pt x="544" y="15318"/>
                  <a:pt x="565" y="15255"/>
                  <a:pt x="628" y="15193"/>
                </a:cubicBezTo>
                <a:cubicBezTo>
                  <a:pt x="649" y="15151"/>
                  <a:pt x="691" y="15067"/>
                  <a:pt x="732" y="14983"/>
                </a:cubicBezTo>
                <a:cubicBezTo>
                  <a:pt x="753" y="14900"/>
                  <a:pt x="795" y="14837"/>
                  <a:pt x="837" y="14753"/>
                </a:cubicBezTo>
                <a:cubicBezTo>
                  <a:pt x="879" y="14670"/>
                  <a:pt x="900" y="14586"/>
                  <a:pt x="963" y="14481"/>
                </a:cubicBezTo>
                <a:cubicBezTo>
                  <a:pt x="1004" y="14481"/>
                  <a:pt x="1004" y="14481"/>
                  <a:pt x="1004" y="14460"/>
                </a:cubicBezTo>
                <a:lnTo>
                  <a:pt x="1088" y="14314"/>
                </a:lnTo>
                <a:cubicBezTo>
                  <a:pt x="1151" y="14209"/>
                  <a:pt x="1214" y="14042"/>
                  <a:pt x="1318" y="13854"/>
                </a:cubicBezTo>
                <a:cubicBezTo>
                  <a:pt x="1527" y="13477"/>
                  <a:pt x="1904" y="12954"/>
                  <a:pt x="2406" y="12368"/>
                </a:cubicBezTo>
                <a:cubicBezTo>
                  <a:pt x="2448" y="12284"/>
                  <a:pt x="2532" y="12221"/>
                  <a:pt x="2574" y="12159"/>
                </a:cubicBezTo>
                <a:cubicBezTo>
                  <a:pt x="2657" y="12075"/>
                  <a:pt x="2720" y="12012"/>
                  <a:pt x="2783" y="11929"/>
                </a:cubicBezTo>
                <a:cubicBezTo>
                  <a:pt x="2929" y="11761"/>
                  <a:pt x="3076" y="11615"/>
                  <a:pt x="3243" y="11447"/>
                </a:cubicBezTo>
                <a:cubicBezTo>
                  <a:pt x="3557" y="11133"/>
                  <a:pt x="3913" y="10820"/>
                  <a:pt x="4289" y="10485"/>
                </a:cubicBezTo>
                <a:cubicBezTo>
                  <a:pt x="4645" y="10150"/>
                  <a:pt x="5043" y="9815"/>
                  <a:pt x="5398" y="9439"/>
                </a:cubicBezTo>
                <a:cubicBezTo>
                  <a:pt x="5587" y="9250"/>
                  <a:pt x="5796" y="9083"/>
                  <a:pt x="5984" y="8895"/>
                </a:cubicBezTo>
                <a:lnTo>
                  <a:pt x="6277" y="8602"/>
                </a:lnTo>
                <a:lnTo>
                  <a:pt x="6549" y="8309"/>
                </a:lnTo>
                <a:cubicBezTo>
                  <a:pt x="7281" y="7535"/>
                  <a:pt x="7909" y="6614"/>
                  <a:pt x="8370" y="5693"/>
                </a:cubicBezTo>
                <a:cubicBezTo>
                  <a:pt x="8830" y="4794"/>
                  <a:pt x="9123" y="3894"/>
                  <a:pt x="9332" y="3120"/>
                </a:cubicBezTo>
                <a:cubicBezTo>
                  <a:pt x="9374" y="2910"/>
                  <a:pt x="9437" y="2722"/>
                  <a:pt x="9458" y="2534"/>
                </a:cubicBezTo>
                <a:cubicBezTo>
                  <a:pt x="9478" y="2346"/>
                  <a:pt x="9541" y="2199"/>
                  <a:pt x="9562" y="2011"/>
                </a:cubicBezTo>
                <a:cubicBezTo>
                  <a:pt x="9583" y="1864"/>
                  <a:pt x="9625" y="1697"/>
                  <a:pt x="9646" y="1571"/>
                </a:cubicBezTo>
                <a:cubicBezTo>
                  <a:pt x="9667" y="1446"/>
                  <a:pt x="9688" y="1299"/>
                  <a:pt x="9688" y="1174"/>
                </a:cubicBezTo>
                <a:cubicBezTo>
                  <a:pt x="9730" y="944"/>
                  <a:pt x="9750" y="755"/>
                  <a:pt x="9750" y="630"/>
                </a:cubicBezTo>
                <a:cubicBezTo>
                  <a:pt x="9750" y="504"/>
                  <a:pt x="9771" y="441"/>
                  <a:pt x="9771" y="441"/>
                </a:cubicBezTo>
                <a:cubicBezTo>
                  <a:pt x="9791" y="202"/>
                  <a:pt x="9754" y="1"/>
                  <a:pt x="967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flipH="1">
            <a:off x="674712" y="2941320"/>
            <a:ext cx="176194" cy="397810"/>
          </a:xfrm>
          <a:custGeom>
            <a:avLst/>
            <a:gdLst/>
            <a:ahLst/>
            <a:cxnLst/>
            <a:rect l="l" t="t" r="r" b="b"/>
            <a:pathLst>
              <a:path w="4876" h="11009" extrusionOk="0">
                <a:moveTo>
                  <a:pt x="104" y="0"/>
                </a:moveTo>
                <a:cubicBezTo>
                  <a:pt x="87" y="0"/>
                  <a:pt x="73" y="7"/>
                  <a:pt x="63" y="21"/>
                </a:cubicBezTo>
                <a:cubicBezTo>
                  <a:pt x="1" y="63"/>
                  <a:pt x="21" y="189"/>
                  <a:pt x="84" y="335"/>
                </a:cubicBezTo>
                <a:cubicBezTo>
                  <a:pt x="84" y="335"/>
                  <a:pt x="105" y="356"/>
                  <a:pt x="126" y="440"/>
                </a:cubicBezTo>
                <a:cubicBezTo>
                  <a:pt x="168" y="503"/>
                  <a:pt x="210" y="607"/>
                  <a:pt x="293" y="754"/>
                </a:cubicBezTo>
                <a:cubicBezTo>
                  <a:pt x="440" y="1005"/>
                  <a:pt x="649" y="1381"/>
                  <a:pt x="921" y="1821"/>
                </a:cubicBezTo>
                <a:cubicBezTo>
                  <a:pt x="1172" y="2260"/>
                  <a:pt x="1486" y="2762"/>
                  <a:pt x="1842" y="3306"/>
                </a:cubicBezTo>
                <a:cubicBezTo>
                  <a:pt x="2156" y="3850"/>
                  <a:pt x="2490" y="4457"/>
                  <a:pt x="2804" y="5064"/>
                </a:cubicBezTo>
                <a:cubicBezTo>
                  <a:pt x="3118" y="5671"/>
                  <a:pt x="3369" y="6257"/>
                  <a:pt x="3620" y="6863"/>
                </a:cubicBezTo>
                <a:cubicBezTo>
                  <a:pt x="3662" y="7031"/>
                  <a:pt x="3725" y="7156"/>
                  <a:pt x="3767" y="7282"/>
                </a:cubicBezTo>
                <a:cubicBezTo>
                  <a:pt x="3830" y="7407"/>
                  <a:pt x="3850" y="7575"/>
                  <a:pt x="3871" y="7700"/>
                </a:cubicBezTo>
                <a:cubicBezTo>
                  <a:pt x="3955" y="7972"/>
                  <a:pt x="3997" y="8223"/>
                  <a:pt x="3997" y="8454"/>
                </a:cubicBezTo>
                <a:cubicBezTo>
                  <a:pt x="4060" y="8935"/>
                  <a:pt x="4039" y="9332"/>
                  <a:pt x="3997" y="9583"/>
                </a:cubicBezTo>
                <a:cubicBezTo>
                  <a:pt x="3976" y="9709"/>
                  <a:pt x="3955" y="9814"/>
                  <a:pt x="3955" y="9876"/>
                </a:cubicBezTo>
                <a:cubicBezTo>
                  <a:pt x="3955" y="9897"/>
                  <a:pt x="3934" y="9918"/>
                  <a:pt x="3934" y="9960"/>
                </a:cubicBezTo>
                <a:lnTo>
                  <a:pt x="3934" y="9981"/>
                </a:lnTo>
                <a:cubicBezTo>
                  <a:pt x="3850" y="10190"/>
                  <a:pt x="3830" y="10399"/>
                  <a:pt x="3788" y="10588"/>
                </a:cubicBezTo>
                <a:cubicBezTo>
                  <a:pt x="3767" y="10734"/>
                  <a:pt x="3788" y="10902"/>
                  <a:pt x="3892" y="10964"/>
                </a:cubicBezTo>
                <a:cubicBezTo>
                  <a:pt x="3923" y="10995"/>
                  <a:pt x="3965" y="11009"/>
                  <a:pt x="4013" y="11009"/>
                </a:cubicBezTo>
                <a:cubicBezTo>
                  <a:pt x="4096" y="11009"/>
                  <a:pt x="4197" y="10968"/>
                  <a:pt x="4290" y="10902"/>
                </a:cubicBezTo>
                <a:cubicBezTo>
                  <a:pt x="4374" y="10839"/>
                  <a:pt x="4457" y="10734"/>
                  <a:pt x="4520" y="10630"/>
                </a:cubicBezTo>
                <a:cubicBezTo>
                  <a:pt x="4604" y="10525"/>
                  <a:pt x="4667" y="10399"/>
                  <a:pt x="4708" y="10274"/>
                </a:cubicBezTo>
                <a:lnTo>
                  <a:pt x="4687" y="10274"/>
                </a:lnTo>
                <a:lnTo>
                  <a:pt x="4687" y="10232"/>
                </a:lnTo>
                <a:cubicBezTo>
                  <a:pt x="4687" y="10211"/>
                  <a:pt x="4708" y="10190"/>
                  <a:pt x="4708" y="10127"/>
                </a:cubicBezTo>
                <a:cubicBezTo>
                  <a:pt x="4750" y="10065"/>
                  <a:pt x="4771" y="9918"/>
                  <a:pt x="4792" y="9751"/>
                </a:cubicBezTo>
                <a:cubicBezTo>
                  <a:pt x="4855" y="9395"/>
                  <a:pt x="4876" y="8935"/>
                  <a:pt x="4771" y="8391"/>
                </a:cubicBezTo>
                <a:cubicBezTo>
                  <a:pt x="4729" y="8119"/>
                  <a:pt x="4667" y="7826"/>
                  <a:pt x="4583" y="7512"/>
                </a:cubicBezTo>
                <a:cubicBezTo>
                  <a:pt x="4520" y="7366"/>
                  <a:pt x="4478" y="7240"/>
                  <a:pt x="4457" y="7073"/>
                </a:cubicBezTo>
                <a:cubicBezTo>
                  <a:pt x="4394" y="6926"/>
                  <a:pt x="4353" y="6759"/>
                  <a:pt x="4269" y="6612"/>
                </a:cubicBezTo>
                <a:cubicBezTo>
                  <a:pt x="3997" y="5985"/>
                  <a:pt x="3683" y="5378"/>
                  <a:pt x="3348" y="4771"/>
                </a:cubicBezTo>
                <a:cubicBezTo>
                  <a:pt x="3014" y="4164"/>
                  <a:pt x="2616" y="3599"/>
                  <a:pt x="2260" y="3055"/>
                </a:cubicBezTo>
                <a:cubicBezTo>
                  <a:pt x="1884" y="2532"/>
                  <a:pt x="1549" y="2030"/>
                  <a:pt x="1256" y="1612"/>
                </a:cubicBezTo>
                <a:cubicBezTo>
                  <a:pt x="963" y="1193"/>
                  <a:pt x="712" y="858"/>
                  <a:pt x="545" y="586"/>
                </a:cubicBezTo>
                <a:cubicBezTo>
                  <a:pt x="482" y="461"/>
                  <a:pt x="398" y="377"/>
                  <a:pt x="377" y="293"/>
                </a:cubicBezTo>
                <a:cubicBezTo>
                  <a:pt x="314" y="231"/>
                  <a:pt x="314" y="189"/>
                  <a:pt x="314" y="189"/>
                </a:cubicBezTo>
                <a:cubicBezTo>
                  <a:pt x="250" y="76"/>
                  <a:pt x="161" y="0"/>
                  <a:pt x="10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flipH="1">
            <a:off x="637674" y="2678872"/>
            <a:ext cx="37075" cy="365000"/>
          </a:xfrm>
          <a:custGeom>
            <a:avLst/>
            <a:gdLst/>
            <a:ahLst/>
            <a:cxnLst/>
            <a:rect l="l" t="t" r="r" b="b"/>
            <a:pathLst>
              <a:path w="1026" h="10101" extrusionOk="0">
                <a:moveTo>
                  <a:pt x="28" y="0"/>
                </a:moveTo>
                <a:cubicBezTo>
                  <a:pt x="26" y="0"/>
                  <a:pt x="23" y="1"/>
                  <a:pt x="22" y="3"/>
                </a:cubicBezTo>
                <a:cubicBezTo>
                  <a:pt x="1" y="24"/>
                  <a:pt x="1" y="128"/>
                  <a:pt x="1" y="233"/>
                </a:cubicBezTo>
                <a:cubicBezTo>
                  <a:pt x="1" y="233"/>
                  <a:pt x="22" y="380"/>
                  <a:pt x="43" y="631"/>
                </a:cubicBezTo>
                <a:cubicBezTo>
                  <a:pt x="84" y="861"/>
                  <a:pt x="147" y="1237"/>
                  <a:pt x="189" y="1656"/>
                </a:cubicBezTo>
                <a:cubicBezTo>
                  <a:pt x="231" y="2074"/>
                  <a:pt x="294" y="2577"/>
                  <a:pt x="336" y="3121"/>
                </a:cubicBezTo>
                <a:cubicBezTo>
                  <a:pt x="356" y="3372"/>
                  <a:pt x="398" y="3665"/>
                  <a:pt x="419" y="3937"/>
                </a:cubicBezTo>
                <a:cubicBezTo>
                  <a:pt x="440" y="4209"/>
                  <a:pt x="461" y="4502"/>
                  <a:pt x="461" y="4774"/>
                </a:cubicBezTo>
                <a:cubicBezTo>
                  <a:pt x="503" y="5046"/>
                  <a:pt x="503" y="5338"/>
                  <a:pt x="524" y="5610"/>
                </a:cubicBezTo>
                <a:cubicBezTo>
                  <a:pt x="545" y="5882"/>
                  <a:pt x="545" y="6155"/>
                  <a:pt x="566" y="6406"/>
                </a:cubicBezTo>
                <a:cubicBezTo>
                  <a:pt x="566" y="6678"/>
                  <a:pt x="608" y="6929"/>
                  <a:pt x="608" y="7180"/>
                </a:cubicBezTo>
                <a:cubicBezTo>
                  <a:pt x="608" y="7410"/>
                  <a:pt x="628" y="7640"/>
                  <a:pt x="628" y="7849"/>
                </a:cubicBezTo>
                <a:cubicBezTo>
                  <a:pt x="628" y="8268"/>
                  <a:pt x="649" y="8644"/>
                  <a:pt x="649" y="8895"/>
                </a:cubicBezTo>
                <a:lnTo>
                  <a:pt x="649" y="9293"/>
                </a:lnTo>
                <a:cubicBezTo>
                  <a:pt x="649" y="9732"/>
                  <a:pt x="754" y="10067"/>
                  <a:pt x="859" y="10067"/>
                </a:cubicBezTo>
                <a:cubicBezTo>
                  <a:pt x="872" y="10090"/>
                  <a:pt x="885" y="10101"/>
                  <a:pt x="897" y="10101"/>
                </a:cubicBezTo>
                <a:cubicBezTo>
                  <a:pt x="966" y="10101"/>
                  <a:pt x="1026" y="9786"/>
                  <a:pt x="1026" y="9398"/>
                </a:cubicBezTo>
                <a:lnTo>
                  <a:pt x="1026" y="9000"/>
                </a:lnTo>
                <a:cubicBezTo>
                  <a:pt x="1026" y="8749"/>
                  <a:pt x="984" y="8393"/>
                  <a:pt x="984" y="7954"/>
                </a:cubicBezTo>
                <a:cubicBezTo>
                  <a:pt x="984" y="7745"/>
                  <a:pt x="963" y="7515"/>
                  <a:pt x="963" y="7243"/>
                </a:cubicBezTo>
                <a:cubicBezTo>
                  <a:pt x="942" y="7012"/>
                  <a:pt x="942" y="6761"/>
                  <a:pt x="900" y="6468"/>
                </a:cubicBezTo>
                <a:cubicBezTo>
                  <a:pt x="880" y="6196"/>
                  <a:pt x="859" y="5924"/>
                  <a:pt x="859" y="5631"/>
                </a:cubicBezTo>
                <a:lnTo>
                  <a:pt x="775" y="4774"/>
                </a:lnTo>
                <a:lnTo>
                  <a:pt x="712" y="3895"/>
                </a:lnTo>
                <a:cubicBezTo>
                  <a:pt x="670" y="3623"/>
                  <a:pt x="628" y="3351"/>
                  <a:pt x="608" y="3100"/>
                </a:cubicBezTo>
                <a:cubicBezTo>
                  <a:pt x="545" y="2577"/>
                  <a:pt x="440" y="2074"/>
                  <a:pt x="398" y="1635"/>
                </a:cubicBezTo>
                <a:cubicBezTo>
                  <a:pt x="336" y="1217"/>
                  <a:pt x="252" y="840"/>
                  <a:pt x="210" y="610"/>
                </a:cubicBezTo>
                <a:cubicBezTo>
                  <a:pt x="147" y="380"/>
                  <a:pt x="126" y="212"/>
                  <a:pt x="126" y="212"/>
                </a:cubicBezTo>
                <a:cubicBezTo>
                  <a:pt x="107" y="98"/>
                  <a:pt x="53" y="0"/>
                  <a:pt x="28"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flipH="1">
            <a:off x="477380" y="2980634"/>
            <a:ext cx="60526" cy="320481"/>
          </a:xfrm>
          <a:custGeom>
            <a:avLst/>
            <a:gdLst/>
            <a:ahLst/>
            <a:cxnLst/>
            <a:rect l="l" t="t" r="r" b="b"/>
            <a:pathLst>
              <a:path w="1675" h="8869" extrusionOk="0">
                <a:moveTo>
                  <a:pt x="1005" y="0"/>
                </a:moveTo>
                <a:cubicBezTo>
                  <a:pt x="963" y="21"/>
                  <a:pt x="963" y="105"/>
                  <a:pt x="1005" y="231"/>
                </a:cubicBezTo>
                <a:cubicBezTo>
                  <a:pt x="1005" y="231"/>
                  <a:pt x="1026" y="356"/>
                  <a:pt x="1047" y="607"/>
                </a:cubicBezTo>
                <a:cubicBezTo>
                  <a:pt x="1068" y="837"/>
                  <a:pt x="1131" y="1151"/>
                  <a:pt x="1173" y="1528"/>
                </a:cubicBezTo>
                <a:cubicBezTo>
                  <a:pt x="1235" y="1925"/>
                  <a:pt x="1256" y="2365"/>
                  <a:pt x="1319" y="2867"/>
                </a:cubicBezTo>
                <a:cubicBezTo>
                  <a:pt x="1340" y="3369"/>
                  <a:pt x="1361" y="3892"/>
                  <a:pt x="1361" y="4415"/>
                </a:cubicBezTo>
                <a:cubicBezTo>
                  <a:pt x="1361" y="4938"/>
                  <a:pt x="1340" y="5462"/>
                  <a:pt x="1256" y="5943"/>
                </a:cubicBezTo>
                <a:cubicBezTo>
                  <a:pt x="1235" y="6173"/>
                  <a:pt x="1173" y="6403"/>
                  <a:pt x="1152" y="6612"/>
                </a:cubicBezTo>
                <a:cubicBezTo>
                  <a:pt x="1110" y="6822"/>
                  <a:pt x="1047" y="7031"/>
                  <a:pt x="1005" y="7219"/>
                </a:cubicBezTo>
                <a:cubicBezTo>
                  <a:pt x="901" y="7575"/>
                  <a:pt x="733" y="7847"/>
                  <a:pt x="629" y="8035"/>
                </a:cubicBezTo>
                <a:cubicBezTo>
                  <a:pt x="608" y="8077"/>
                  <a:pt x="587" y="8098"/>
                  <a:pt x="545" y="8140"/>
                </a:cubicBezTo>
                <a:cubicBezTo>
                  <a:pt x="524" y="8161"/>
                  <a:pt x="503" y="8182"/>
                  <a:pt x="503" y="8203"/>
                </a:cubicBezTo>
                <a:cubicBezTo>
                  <a:pt x="482" y="8265"/>
                  <a:pt x="440" y="8265"/>
                  <a:pt x="440" y="8265"/>
                </a:cubicBezTo>
                <a:cubicBezTo>
                  <a:pt x="419" y="8286"/>
                  <a:pt x="398" y="8307"/>
                  <a:pt x="378" y="8370"/>
                </a:cubicBezTo>
                <a:lnTo>
                  <a:pt x="294" y="8454"/>
                </a:lnTo>
                <a:lnTo>
                  <a:pt x="126" y="8600"/>
                </a:lnTo>
                <a:cubicBezTo>
                  <a:pt x="64" y="8684"/>
                  <a:pt x="1" y="8767"/>
                  <a:pt x="1" y="8809"/>
                </a:cubicBezTo>
                <a:cubicBezTo>
                  <a:pt x="13" y="8846"/>
                  <a:pt x="46" y="8868"/>
                  <a:pt x="105" y="8868"/>
                </a:cubicBezTo>
                <a:cubicBezTo>
                  <a:pt x="147" y="8868"/>
                  <a:pt x="203" y="8857"/>
                  <a:pt x="273" y="8830"/>
                </a:cubicBezTo>
                <a:cubicBezTo>
                  <a:pt x="336" y="8809"/>
                  <a:pt x="419" y="8788"/>
                  <a:pt x="503" y="8726"/>
                </a:cubicBezTo>
                <a:cubicBezTo>
                  <a:pt x="545" y="8705"/>
                  <a:pt x="587" y="8684"/>
                  <a:pt x="629" y="8663"/>
                </a:cubicBezTo>
                <a:cubicBezTo>
                  <a:pt x="608" y="8600"/>
                  <a:pt x="650" y="8579"/>
                  <a:pt x="691" y="8516"/>
                </a:cubicBezTo>
                <a:lnTo>
                  <a:pt x="754" y="8454"/>
                </a:lnTo>
                <a:cubicBezTo>
                  <a:pt x="796" y="8412"/>
                  <a:pt x="817" y="8391"/>
                  <a:pt x="838" y="8328"/>
                </a:cubicBezTo>
                <a:cubicBezTo>
                  <a:pt x="859" y="8286"/>
                  <a:pt x="901" y="8265"/>
                  <a:pt x="942" y="8203"/>
                </a:cubicBezTo>
                <a:cubicBezTo>
                  <a:pt x="1068" y="7993"/>
                  <a:pt x="1235" y="7679"/>
                  <a:pt x="1361" y="7282"/>
                </a:cubicBezTo>
                <a:lnTo>
                  <a:pt x="1528" y="6654"/>
                </a:lnTo>
                <a:cubicBezTo>
                  <a:pt x="1570" y="6424"/>
                  <a:pt x="1591" y="6194"/>
                  <a:pt x="1633" y="5964"/>
                </a:cubicBezTo>
                <a:cubicBezTo>
                  <a:pt x="1675" y="5462"/>
                  <a:pt x="1675" y="4938"/>
                  <a:pt x="1675" y="4394"/>
                </a:cubicBezTo>
                <a:cubicBezTo>
                  <a:pt x="1675" y="3871"/>
                  <a:pt x="1633" y="3348"/>
                  <a:pt x="1570" y="2846"/>
                </a:cubicBezTo>
                <a:cubicBezTo>
                  <a:pt x="1528" y="2344"/>
                  <a:pt x="1466" y="1905"/>
                  <a:pt x="1382" y="1507"/>
                </a:cubicBezTo>
                <a:cubicBezTo>
                  <a:pt x="1340" y="1130"/>
                  <a:pt x="1256" y="817"/>
                  <a:pt x="1194" y="565"/>
                </a:cubicBezTo>
                <a:cubicBezTo>
                  <a:pt x="1152" y="335"/>
                  <a:pt x="1131" y="210"/>
                  <a:pt x="1131" y="210"/>
                </a:cubicBezTo>
                <a:cubicBezTo>
                  <a:pt x="1110" y="84"/>
                  <a:pt x="1047" y="0"/>
                  <a:pt x="100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flipH="1">
            <a:off x="692852" y="2945403"/>
            <a:ext cx="318349" cy="261328"/>
          </a:xfrm>
          <a:custGeom>
            <a:avLst/>
            <a:gdLst/>
            <a:ahLst/>
            <a:cxnLst/>
            <a:rect l="l" t="t" r="r" b="b"/>
            <a:pathLst>
              <a:path w="8810" h="7232" extrusionOk="0">
                <a:moveTo>
                  <a:pt x="45" y="0"/>
                </a:moveTo>
                <a:cubicBezTo>
                  <a:pt x="34" y="0"/>
                  <a:pt x="26" y="4"/>
                  <a:pt x="22" y="13"/>
                </a:cubicBezTo>
                <a:cubicBezTo>
                  <a:pt x="1" y="34"/>
                  <a:pt x="84" y="139"/>
                  <a:pt x="147" y="243"/>
                </a:cubicBezTo>
                <a:lnTo>
                  <a:pt x="231" y="327"/>
                </a:lnTo>
                <a:lnTo>
                  <a:pt x="461" y="557"/>
                </a:lnTo>
                <a:cubicBezTo>
                  <a:pt x="670" y="745"/>
                  <a:pt x="984" y="1017"/>
                  <a:pt x="1444" y="1289"/>
                </a:cubicBezTo>
                <a:cubicBezTo>
                  <a:pt x="1863" y="1540"/>
                  <a:pt x="2386" y="1812"/>
                  <a:pt x="2930" y="2064"/>
                </a:cubicBezTo>
                <a:cubicBezTo>
                  <a:pt x="3474" y="2336"/>
                  <a:pt x="4081" y="2587"/>
                  <a:pt x="4625" y="2900"/>
                </a:cubicBezTo>
                <a:lnTo>
                  <a:pt x="4834" y="3047"/>
                </a:lnTo>
                <a:cubicBezTo>
                  <a:pt x="4918" y="3089"/>
                  <a:pt x="4960" y="3110"/>
                  <a:pt x="5043" y="3172"/>
                </a:cubicBezTo>
                <a:cubicBezTo>
                  <a:pt x="5169" y="3256"/>
                  <a:pt x="5294" y="3361"/>
                  <a:pt x="5441" y="3465"/>
                </a:cubicBezTo>
                <a:cubicBezTo>
                  <a:pt x="5692" y="3633"/>
                  <a:pt x="5922" y="3842"/>
                  <a:pt x="6173" y="4030"/>
                </a:cubicBezTo>
                <a:cubicBezTo>
                  <a:pt x="6403" y="4219"/>
                  <a:pt x="6613" y="4428"/>
                  <a:pt x="6822" y="4616"/>
                </a:cubicBezTo>
                <a:cubicBezTo>
                  <a:pt x="7031" y="4784"/>
                  <a:pt x="7219" y="4972"/>
                  <a:pt x="7366" y="5160"/>
                </a:cubicBezTo>
                <a:cubicBezTo>
                  <a:pt x="7680" y="5516"/>
                  <a:pt x="7931" y="5830"/>
                  <a:pt x="8056" y="6081"/>
                </a:cubicBezTo>
                <a:cubicBezTo>
                  <a:pt x="8182" y="6311"/>
                  <a:pt x="8266" y="6437"/>
                  <a:pt x="8266" y="6437"/>
                </a:cubicBezTo>
                <a:cubicBezTo>
                  <a:pt x="8370" y="6646"/>
                  <a:pt x="8454" y="6834"/>
                  <a:pt x="8496" y="6981"/>
                </a:cubicBezTo>
                <a:cubicBezTo>
                  <a:pt x="8538" y="7127"/>
                  <a:pt x="8600" y="7232"/>
                  <a:pt x="8684" y="7232"/>
                </a:cubicBezTo>
                <a:cubicBezTo>
                  <a:pt x="8705" y="7232"/>
                  <a:pt x="8726" y="7190"/>
                  <a:pt x="8747" y="7148"/>
                </a:cubicBezTo>
                <a:cubicBezTo>
                  <a:pt x="8789" y="7085"/>
                  <a:pt x="8789" y="7043"/>
                  <a:pt x="8810" y="6939"/>
                </a:cubicBezTo>
                <a:cubicBezTo>
                  <a:pt x="8789" y="6750"/>
                  <a:pt x="8768" y="6520"/>
                  <a:pt x="8621" y="6248"/>
                </a:cubicBezTo>
                <a:cubicBezTo>
                  <a:pt x="8621" y="6248"/>
                  <a:pt x="8558" y="6102"/>
                  <a:pt x="8391" y="5830"/>
                </a:cubicBezTo>
                <a:cubicBezTo>
                  <a:pt x="8245" y="5579"/>
                  <a:pt x="7973" y="5244"/>
                  <a:pt x="7638" y="4867"/>
                </a:cubicBezTo>
                <a:cubicBezTo>
                  <a:pt x="7450" y="4679"/>
                  <a:pt x="7261" y="4512"/>
                  <a:pt x="7052" y="4323"/>
                </a:cubicBezTo>
                <a:cubicBezTo>
                  <a:pt x="6843" y="4135"/>
                  <a:pt x="6613" y="3926"/>
                  <a:pt x="6382" y="3737"/>
                </a:cubicBezTo>
                <a:cubicBezTo>
                  <a:pt x="6152" y="3570"/>
                  <a:pt x="5880" y="3361"/>
                  <a:pt x="5629" y="3172"/>
                </a:cubicBezTo>
                <a:cubicBezTo>
                  <a:pt x="5483" y="3068"/>
                  <a:pt x="5357" y="2984"/>
                  <a:pt x="5190" y="2880"/>
                </a:cubicBezTo>
                <a:cubicBezTo>
                  <a:pt x="5127" y="2838"/>
                  <a:pt x="5064" y="2796"/>
                  <a:pt x="5001" y="2754"/>
                </a:cubicBezTo>
                <a:lnTo>
                  <a:pt x="4792" y="2628"/>
                </a:lnTo>
                <a:cubicBezTo>
                  <a:pt x="4206" y="2315"/>
                  <a:pt x="3600" y="2043"/>
                  <a:pt x="3035" y="1812"/>
                </a:cubicBezTo>
                <a:cubicBezTo>
                  <a:pt x="2491" y="1582"/>
                  <a:pt x="1968" y="1331"/>
                  <a:pt x="1528" y="1101"/>
                </a:cubicBezTo>
                <a:cubicBezTo>
                  <a:pt x="1110" y="871"/>
                  <a:pt x="817" y="641"/>
                  <a:pt x="566" y="452"/>
                </a:cubicBezTo>
                <a:cubicBezTo>
                  <a:pt x="461" y="348"/>
                  <a:pt x="377" y="285"/>
                  <a:pt x="336" y="243"/>
                </a:cubicBezTo>
                <a:lnTo>
                  <a:pt x="252" y="159"/>
                </a:lnTo>
                <a:cubicBezTo>
                  <a:pt x="169" y="60"/>
                  <a:pt x="86" y="0"/>
                  <a:pt x="4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flipH="1">
            <a:off x="707957" y="2831578"/>
            <a:ext cx="83219" cy="321132"/>
          </a:xfrm>
          <a:custGeom>
            <a:avLst/>
            <a:gdLst/>
            <a:ahLst/>
            <a:cxnLst/>
            <a:rect l="l" t="t" r="r" b="b"/>
            <a:pathLst>
              <a:path w="2303" h="8887" extrusionOk="0">
                <a:moveTo>
                  <a:pt x="34" y="0"/>
                </a:moveTo>
                <a:cubicBezTo>
                  <a:pt x="30" y="0"/>
                  <a:pt x="26" y="1"/>
                  <a:pt x="21" y="4"/>
                </a:cubicBezTo>
                <a:cubicBezTo>
                  <a:pt x="1" y="45"/>
                  <a:pt x="1" y="108"/>
                  <a:pt x="21" y="213"/>
                </a:cubicBezTo>
                <a:cubicBezTo>
                  <a:pt x="21" y="213"/>
                  <a:pt x="63" y="359"/>
                  <a:pt x="126" y="568"/>
                </a:cubicBezTo>
                <a:cubicBezTo>
                  <a:pt x="210" y="778"/>
                  <a:pt x="293" y="1092"/>
                  <a:pt x="419" y="1447"/>
                </a:cubicBezTo>
                <a:cubicBezTo>
                  <a:pt x="545" y="1824"/>
                  <a:pt x="691" y="2242"/>
                  <a:pt x="837" y="2703"/>
                </a:cubicBezTo>
                <a:cubicBezTo>
                  <a:pt x="1005" y="3184"/>
                  <a:pt x="1151" y="3644"/>
                  <a:pt x="1277" y="4146"/>
                </a:cubicBezTo>
                <a:cubicBezTo>
                  <a:pt x="1361" y="4377"/>
                  <a:pt x="1423" y="4649"/>
                  <a:pt x="1486" y="4879"/>
                </a:cubicBezTo>
                <a:cubicBezTo>
                  <a:pt x="1549" y="5109"/>
                  <a:pt x="1591" y="5381"/>
                  <a:pt x="1653" y="5611"/>
                </a:cubicBezTo>
                <a:cubicBezTo>
                  <a:pt x="1674" y="5716"/>
                  <a:pt x="1695" y="5841"/>
                  <a:pt x="1695" y="5946"/>
                </a:cubicBezTo>
                <a:cubicBezTo>
                  <a:pt x="1737" y="6050"/>
                  <a:pt x="1758" y="6197"/>
                  <a:pt x="1758" y="6302"/>
                </a:cubicBezTo>
                <a:cubicBezTo>
                  <a:pt x="1779" y="6511"/>
                  <a:pt x="1800" y="6720"/>
                  <a:pt x="1842" y="6887"/>
                </a:cubicBezTo>
                <a:cubicBezTo>
                  <a:pt x="1863" y="7264"/>
                  <a:pt x="1863" y="7578"/>
                  <a:pt x="1863" y="7808"/>
                </a:cubicBezTo>
                <a:cubicBezTo>
                  <a:pt x="1842" y="8017"/>
                  <a:pt x="1842" y="8143"/>
                  <a:pt x="1842" y="8143"/>
                </a:cubicBezTo>
                <a:cubicBezTo>
                  <a:pt x="1842" y="8331"/>
                  <a:pt x="1800" y="8519"/>
                  <a:pt x="1842" y="8645"/>
                </a:cubicBezTo>
                <a:cubicBezTo>
                  <a:pt x="1863" y="8771"/>
                  <a:pt x="1884" y="8854"/>
                  <a:pt x="1946" y="8875"/>
                </a:cubicBezTo>
                <a:cubicBezTo>
                  <a:pt x="1954" y="8883"/>
                  <a:pt x="1962" y="8886"/>
                  <a:pt x="1970" y="8886"/>
                </a:cubicBezTo>
                <a:cubicBezTo>
                  <a:pt x="2010" y="8886"/>
                  <a:pt x="2062" y="8811"/>
                  <a:pt x="2114" y="8708"/>
                </a:cubicBezTo>
                <a:cubicBezTo>
                  <a:pt x="2156" y="8645"/>
                  <a:pt x="2177" y="8561"/>
                  <a:pt x="2197" y="8499"/>
                </a:cubicBezTo>
                <a:cubicBezTo>
                  <a:pt x="2197" y="8436"/>
                  <a:pt x="2218" y="8415"/>
                  <a:pt x="2218" y="8352"/>
                </a:cubicBezTo>
                <a:cubicBezTo>
                  <a:pt x="2260" y="8331"/>
                  <a:pt x="2260" y="8268"/>
                  <a:pt x="2281" y="8206"/>
                </a:cubicBezTo>
                <a:cubicBezTo>
                  <a:pt x="2281" y="8206"/>
                  <a:pt x="2281" y="8080"/>
                  <a:pt x="2302" y="7829"/>
                </a:cubicBezTo>
                <a:cubicBezTo>
                  <a:pt x="2302" y="7599"/>
                  <a:pt x="2302" y="7264"/>
                  <a:pt x="2260" y="6866"/>
                </a:cubicBezTo>
                <a:cubicBezTo>
                  <a:pt x="2260" y="6657"/>
                  <a:pt x="2197" y="6448"/>
                  <a:pt x="2177" y="6239"/>
                </a:cubicBezTo>
                <a:cubicBezTo>
                  <a:pt x="2156" y="6134"/>
                  <a:pt x="2156" y="6009"/>
                  <a:pt x="2114" y="5904"/>
                </a:cubicBezTo>
                <a:cubicBezTo>
                  <a:pt x="2093" y="5799"/>
                  <a:pt x="2072" y="5653"/>
                  <a:pt x="2051" y="5527"/>
                </a:cubicBezTo>
                <a:cubicBezTo>
                  <a:pt x="1988" y="5297"/>
                  <a:pt x="1905" y="5025"/>
                  <a:pt x="1863" y="4795"/>
                </a:cubicBezTo>
                <a:cubicBezTo>
                  <a:pt x="1779" y="4565"/>
                  <a:pt x="1695" y="4293"/>
                  <a:pt x="1633" y="4063"/>
                </a:cubicBezTo>
                <a:cubicBezTo>
                  <a:pt x="1465" y="3561"/>
                  <a:pt x="1277" y="3079"/>
                  <a:pt x="1109" y="2619"/>
                </a:cubicBezTo>
                <a:cubicBezTo>
                  <a:pt x="921" y="2180"/>
                  <a:pt x="754" y="1761"/>
                  <a:pt x="628" y="1405"/>
                </a:cubicBezTo>
                <a:cubicBezTo>
                  <a:pt x="503" y="1029"/>
                  <a:pt x="377" y="736"/>
                  <a:pt x="293" y="527"/>
                </a:cubicBezTo>
                <a:cubicBezTo>
                  <a:pt x="210" y="317"/>
                  <a:pt x="168" y="192"/>
                  <a:pt x="168" y="192"/>
                </a:cubicBezTo>
                <a:cubicBezTo>
                  <a:pt x="112" y="79"/>
                  <a:pt x="72" y="0"/>
                  <a:pt x="3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flipH="1">
            <a:off x="332189" y="3203659"/>
            <a:ext cx="329696" cy="214786"/>
          </a:xfrm>
          <a:custGeom>
            <a:avLst/>
            <a:gdLst/>
            <a:ahLst/>
            <a:cxnLst/>
            <a:rect l="l" t="t" r="r" b="b"/>
            <a:pathLst>
              <a:path w="9124" h="5944" extrusionOk="0">
                <a:moveTo>
                  <a:pt x="9102" y="1"/>
                </a:moveTo>
                <a:cubicBezTo>
                  <a:pt x="9081" y="1"/>
                  <a:pt x="9019" y="106"/>
                  <a:pt x="8977" y="231"/>
                </a:cubicBezTo>
                <a:cubicBezTo>
                  <a:pt x="8977" y="231"/>
                  <a:pt x="8977" y="252"/>
                  <a:pt x="8956" y="336"/>
                </a:cubicBezTo>
                <a:cubicBezTo>
                  <a:pt x="8914" y="419"/>
                  <a:pt x="8893" y="524"/>
                  <a:pt x="8851" y="650"/>
                </a:cubicBezTo>
                <a:cubicBezTo>
                  <a:pt x="8851" y="671"/>
                  <a:pt x="8809" y="733"/>
                  <a:pt x="8809" y="754"/>
                </a:cubicBezTo>
                <a:cubicBezTo>
                  <a:pt x="8788" y="775"/>
                  <a:pt x="8788" y="838"/>
                  <a:pt x="8767" y="859"/>
                </a:cubicBezTo>
                <a:cubicBezTo>
                  <a:pt x="8747" y="943"/>
                  <a:pt x="8684" y="1026"/>
                  <a:pt x="8642" y="1089"/>
                </a:cubicBezTo>
                <a:cubicBezTo>
                  <a:pt x="8537" y="1256"/>
                  <a:pt x="8433" y="1445"/>
                  <a:pt x="8265" y="1612"/>
                </a:cubicBezTo>
                <a:cubicBezTo>
                  <a:pt x="7972" y="1989"/>
                  <a:pt x="7554" y="2386"/>
                  <a:pt x="7073" y="2700"/>
                </a:cubicBezTo>
                <a:cubicBezTo>
                  <a:pt x="6570" y="3035"/>
                  <a:pt x="5985" y="3286"/>
                  <a:pt x="5399" y="3474"/>
                </a:cubicBezTo>
                <a:lnTo>
                  <a:pt x="5148" y="3537"/>
                </a:lnTo>
                <a:cubicBezTo>
                  <a:pt x="5085" y="3558"/>
                  <a:pt x="5001" y="3558"/>
                  <a:pt x="4917" y="3579"/>
                </a:cubicBezTo>
                <a:cubicBezTo>
                  <a:pt x="4834" y="3600"/>
                  <a:pt x="4771" y="3600"/>
                  <a:pt x="4687" y="3642"/>
                </a:cubicBezTo>
                <a:cubicBezTo>
                  <a:pt x="4604" y="3642"/>
                  <a:pt x="4520" y="3663"/>
                  <a:pt x="4457" y="3663"/>
                </a:cubicBezTo>
                <a:cubicBezTo>
                  <a:pt x="4143" y="3704"/>
                  <a:pt x="3829" y="3746"/>
                  <a:pt x="3537" y="3788"/>
                </a:cubicBezTo>
                <a:cubicBezTo>
                  <a:pt x="3223" y="3851"/>
                  <a:pt x="2930" y="3893"/>
                  <a:pt x="2679" y="3976"/>
                </a:cubicBezTo>
                <a:cubicBezTo>
                  <a:pt x="2386" y="4060"/>
                  <a:pt x="2156" y="4102"/>
                  <a:pt x="1925" y="4207"/>
                </a:cubicBezTo>
                <a:cubicBezTo>
                  <a:pt x="1444" y="4374"/>
                  <a:pt x="1068" y="4583"/>
                  <a:pt x="816" y="4751"/>
                </a:cubicBezTo>
                <a:cubicBezTo>
                  <a:pt x="691" y="4834"/>
                  <a:pt x="607" y="4918"/>
                  <a:pt x="524" y="4960"/>
                </a:cubicBezTo>
                <a:cubicBezTo>
                  <a:pt x="482" y="5023"/>
                  <a:pt x="419" y="5044"/>
                  <a:pt x="419" y="5044"/>
                </a:cubicBezTo>
                <a:cubicBezTo>
                  <a:pt x="231" y="5232"/>
                  <a:pt x="105" y="5441"/>
                  <a:pt x="63" y="5629"/>
                </a:cubicBezTo>
                <a:cubicBezTo>
                  <a:pt x="21" y="5692"/>
                  <a:pt x="0" y="5776"/>
                  <a:pt x="21" y="5839"/>
                </a:cubicBezTo>
                <a:cubicBezTo>
                  <a:pt x="21" y="5880"/>
                  <a:pt x="63" y="5901"/>
                  <a:pt x="84" y="5943"/>
                </a:cubicBezTo>
                <a:cubicBezTo>
                  <a:pt x="105" y="5943"/>
                  <a:pt x="147" y="5943"/>
                  <a:pt x="189" y="5901"/>
                </a:cubicBezTo>
                <a:lnTo>
                  <a:pt x="314" y="5776"/>
                </a:lnTo>
                <a:cubicBezTo>
                  <a:pt x="461" y="5692"/>
                  <a:pt x="586" y="5546"/>
                  <a:pt x="775" y="5357"/>
                </a:cubicBezTo>
                <a:lnTo>
                  <a:pt x="837" y="5274"/>
                </a:lnTo>
                <a:cubicBezTo>
                  <a:pt x="900" y="5232"/>
                  <a:pt x="963" y="5169"/>
                  <a:pt x="1068" y="5106"/>
                </a:cubicBezTo>
                <a:cubicBezTo>
                  <a:pt x="1277" y="4939"/>
                  <a:pt x="1632" y="4751"/>
                  <a:pt x="2072" y="4604"/>
                </a:cubicBezTo>
                <a:cubicBezTo>
                  <a:pt x="2281" y="4520"/>
                  <a:pt x="2532" y="4437"/>
                  <a:pt x="2804" y="4374"/>
                </a:cubicBezTo>
                <a:cubicBezTo>
                  <a:pt x="3055" y="4290"/>
                  <a:pt x="3348" y="4228"/>
                  <a:pt x="3641" y="4186"/>
                </a:cubicBezTo>
                <a:cubicBezTo>
                  <a:pt x="3934" y="4123"/>
                  <a:pt x="4248" y="4081"/>
                  <a:pt x="4562" y="4018"/>
                </a:cubicBezTo>
                <a:cubicBezTo>
                  <a:pt x="4625" y="3997"/>
                  <a:pt x="4708" y="3997"/>
                  <a:pt x="4792" y="3976"/>
                </a:cubicBezTo>
                <a:cubicBezTo>
                  <a:pt x="4876" y="3956"/>
                  <a:pt x="4938" y="3956"/>
                  <a:pt x="5022" y="3914"/>
                </a:cubicBezTo>
                <a:cubicBezTo>
                  <a:pt x="5106" y="3893"/>
                  <a:pt x="5189" y="3893"/>
                  <a:pt x="5252" y="3872"/>
                </a:cubicBezTo>
                <a:lnTo>
                  <a:pt x="5503" y="3788"/>
                </a:lnTo>
                <a:cubicBezTo>
                  <a:pt x="6131" y="3579"/>
                  <a:pt x="6717" y="3286"/>
                  <a:pt x="7219" y="2930"/>
                </a:cubicBezTo>
                <a:cubicBezTo>
                  <a:pt x="7721" y="2554"/>
                  <a:pt x="8140" y="2135"/>
                  <a:pt x="8433" y="1759"/>
                </a:cubicBezTo>
                <a:cubicBezTo>
                  <a:pt x="8579" y="1549"/>
                  <a:pt x="8684" y="1361"/>
                  <a:pt x="8788" y="1173"/>
                </a:cubicBezTo>
                <a:cubicBezTo>
                  <a:pt x="8851" y="1068"/>
                  <a:pt x="8872" y="984"/>
                  <a:pt x="8893" y="922"/>
                </a:cubicBezTo>
                <a:cubicBezTo>
                  <a:pt x="8914" y="859"/>
                  <a:pt x="8914" y="838"/>
                  <a:pt x="8956" y="817"/>
                </a:cubicBezTo>
                <a:cubicBezTo>
                  <a:pt x="8956" y="775"/>
                  <a:pt x="8977" y="733"/>
                  <a:pt x="8977" y="712"/>
                </a:cubicBezTo>
                <a:cubicBezTo>
                  <a:pt x="9019" y="566"/>
                  <a:pt x="9060" y="461"/>
                  <a:pt x="9081" y="398"/>
                </a:cubicBezTo>
                <a:cubicBezTo>
                  <a:pt x="9102" y="315"/>
                  <a:pt x="9102" y="294"/>
                  <a:pt x="9102" y="294"/>
                </a:cubicBezTo>
                <a:cubicBezTo>
                  <a:pt x="9123" y="126"/>
                  <a:pt x="9123" y="1"/>
                  <a:pt x="9102"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flipH="1">
            <a:off x="605912" y="3548820"/>
            <a:ext cx="146708" cy="293019"/>
          </a:xfrm>
          <a:custGeom>
            <a:avLst/>
            <a:gdLst/>
            <a:ahLst/>
            <a:cxnLst/>
            <a:rect l="l" t="t" r="r" b="b"/>
            <a:pathLst>
              <a:path w="4060" h="8109" extrusionOk="0">
                <a:moveTo>
                  <a:pt x="296" y="0"/>
                </a:moveTo>
                <a:cubicBezTo>
                  <a:pt x="269" y="0"/>
                  <a:pt x="240" y="3"/>
                  <a:pt x="210" y="11"/>
                </a:cubicBezTo>
                <a:cubicBezTo>
                  <a:pt x="84" y="53"/>
                  <a:pt x="1" y="158"/>
                  <a:pt x="42" y="262"/>
                </a:cubicBezTo>
                <a:cubicBezTo>
                  <a:pt x="42" y="262"/>
                  <a:pt x="42" y="388"/>
                  <a:pt x="63" y="597"/>
                </a:cubicBezTo>
                <a:cubicBezTo>
                  <a:pt x="84" y="702"/>
                  <a:pt x="84" y="827"/>
                  <a:pt x="105" y="994"/>
                </a:cubicBezTo>
                <a:cubicBezTo>
                  <a:pt x="147" y="1141"/>
                  <a:pt x="168" y="1308"/>
                  <a:pt x="189" y="1476"/>
                </a:cubicBezTo>
                <a:cubicBezTo>
                  <a:pt x="273" y="1852"/>
                  <a:pt x="377" y="2292"/>
                  <a:pt x="503" y="2731"/>
                </a:cubicBezTo>
                <a:cubicBezTo>
                  <a:pt x="670" y="3191"/>
                  <a:pt x="838" y="3652"/>
                  <a:pt x="1047" y="4133"/>
                </a:cubicBezTo>
                <a:lnTo>
                  <a:pt x="1130" y="4300"/>
                </a:lnTo>
                <a:lnTo>
                  <a:pt x="1214" y="4489"/>
                </a:lnTo>
                <a:cubicBezTo>
                  <a:pt x="1256" y="4593"/>
                  <a:pt x="1319" y="4698"/>
                  <a:pt x="1361" y="4823"/>
                </a:cubicBezTo>
                <a:lnTo>
                  <a:pt x="1674" y="5451"/>
                </a:lnTo>
                <a:cubicBezTo>
                  <a:pt x="1779" y="5660"/>
                  <a:pt x="1863" y="5849"/>
                  <a:pt x="1947" y="6037"/>
                </a:cubicBezTo>
                <a:cubicBezTo>
                  <a:pt x="2030" y="6225"/>
                  <a:pt x="2093" y="6372"/>
                  <a:pt x="2156" y="6539"/>
                </a:cubicBezTo>
                <a:cubicBezTo>
                  <a:pt x="2260" y="6853"/>
                  <a:pt x="2344" y="7083"/>
                  <a:pt x="2365" y="7272"/>
                </a:cubicBezTo>
                <a:cubicBezTo>
                  <a:pt x="2386" y="7418"/>
                  <a:pt x="2386" y="7502"/>
                  <a:pt x="2386" y="7502"/>
                </a:cubicBezTo>
                <a:cubicBezTo>
                  <a:pt x="2386" y="7627"/>
                  <a:pt x="2491" y="7711"/>
                  <a:pt x="2616" y="7795"/>
                </a:cubicBezTo>
                <a:cubicBezTo>
                  <a:pt x="2679" y="7836"/>
                  <a:pt x="2783" y="7899"/>
                  <a:pt x="2867" y="7920"/>
                </a:cubicBezTo>
                <a:cubicBezTo>
                  <a:pt x="2930" y="7962"/>
                  <a:pt x="3035" y="8025"/>
                  <a:pt x="3139" y="8046"/>
                </a:cubicBezTo>
                <a:cubicBezTo>
                  <a:pt x="3244" y="8067"/>
                  <a:pt x="3348" y="8108"/>
                  <a:pt x="3453" y="8108"/>
                </a:cubicBezTo>
                <a:cubicBezTo>
                  <a:pt x="3516" y="8108"/>
                  <a:pt x="3558" y="8067"/>
                  <a:pt x="3620" y="8046"/>
                </a:cubicBezTo>
                <a:cubicBezTo>
                  <a:pt x="3662" y="8025"/>
                  <a:pt x="3725" y="8004"/>
                  <a:pt x="3746" y="7962"/>
                </a:cubicBezTo>
                <a:cubicBezTo>
                  <a:pt x="3955" y="7899"/>
                  <a:pt x="4060" y="7627"/>
                  <a:pt x="4018" y="7376"/>
                </a:cubicBezTo>
                <a:cubicBezTo>
                  <a:pt x="4018" y="7376"/>
                  <a:pt x="3976" y="7209"/>
                  <a:pt x="3934" y="6958"/>
                </a:cubicBezTo>
                <a:cubicBezTo>
                  <a:pt x="3871" y="6686"/>
                  <a:pt x="3746" y="6351"/>
                  <a:pt x="3599" y="5974"/>
                </a:cubicBezTo>
                <a:cubicBezTo>
                  <a:pt x="3516" y="5807"/>
                  <a:pt x="3411" y="5619"/>
                  <a:pt x="3307" y="5409"/>
                </a:cubicBezTo>
                <a:cubicBezTo>
                  <a:pt x="3202" y="5221"/>
                  <a:pt x="3097" y="5012"/>
                  <a:pt x="2972" y="4803"/>
                </a:cubicBezTo>
                <a:cubicBezTo>
                  <a:pt x="2825" y="4593"/>
                  <a:pt x="2700" y="4384"/>
                  <a:pt x="2574" y="4196"/>
                </a:cubicBezTo>
                <a:cubicBezTo>
                  <a:pt x="2491" y="4091"/>
                  <a:pt x="2449" y="3987"/>
                  <a:pt x="2365" y="3882"/>
                </a:cubicBezTo>
                <a:lnTo>
                  <a:pt x="2260" y="3735"/>
                </a:lnTo>
                <a:lnTo>
                  <a:pt x="2177" y="3568"/>
                </a:lnTo>
                <a:cubicBezTo>
                  <a:pt x="1926" y="3191"/>
                  <a:pt x="1716" y="2773"/>
                  <a:pt x="1507" y="2375"/>
                </a:cubicBezTo>
                <a:cubicBezTo>
                  <a:pt x="1319" y="1978"/>
                  <a:pt x="1110" y="1622"/>
                  <a:pt x="984" y="1266"/>
                </a:cubicBezTo>
                <a:cubicBezTo>
                  <a:pt x="900" y="1120"/>
                  <a:pt x="838" y="953"/>
                  <a:pt x="796" y="827"/>
                </a:cubicBezTo>
                <a:cubicBezTo>
                  <a:pt x="733" y="702"/>
                  <a:pt x="691" y="576"/>
                  <a:pt x="670" y="471"/>
                </a:cubicBezTo>
                <a:cubicBezTo>
                  <a:pt x="586" y="262"/>
                  <a:pt x="566" y="158"/>
                  <a:pt x="566" y="158"/>
                </a:cubicBezTo>
                <a:cubicBezTo>
                  <a:pt x="514" y="72"/>
                  <a:pt x="420" y="0"/>
                  <a:pt x="296"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flipH="1">
            <a:off x="645227" y="3598541"/>
            <a:ext cx="101359" cy="240840"/>
          </a:xfrm>
          <a:custGeom>
            <a:avLst/>
            <a:gdLst/>
            <a:ahLst/>
            <a:cxnLst/>
            <a:rect l="l" t="t" r="r" b="b"/>
            <a:pathLst>
              <a:path w="2805" h="6665" extrusionOk="0">
                <a:moveTo>
                  <a:pt x="341" y="0"/>
                </a:moveTo>
                <a:cubicBezTo>
                  <a:pt x="292" y="0"/>
                  <a:pt x="239" y="12"/>
                  <a:pt x="189" y="37"/>
                </a:cubicBezTo>
                <a:cubicBezTo>
                  <a:pt x="43" y="79"/>
                  <a:pt x="1" y="183"/>
                  <a:pt x="1" y="267"/>
                </a:cubicBezTo>
                <a:cubicBezTo>
                  <a:pt x="1" y="267"/>
                  <a:pt x="22" y="372"/>
                  <a:pt x="43" y="518"/>
                </a:cubicBezTo>
                <a:cubicBezTo>
                  <a:pt x="106" y="686"/>
                  <a:pt x="147" y="937"/>
                  <a:pt x="231" y="1209"/>
                </a:cubicBezTo>
                <a:cubicBezTo>
                  <a:pt x="315" y="1502"/>
                  <a:pt x="419" y="1815"/>
                  <a:pt x="503" y="2150"/>
                </a:cubicBezTo>
                <a:cubicBezTo>
                  <a:pt x="566" y="2485"/>
                  <a:pt x="671" y="2820"/>
                  <a:pt x="733" y="3196"/>
                </a:cubicBezTo>
                <a:lnTo>
                  <a:pt x="754" y="3322"/>
                </a:lnTo>
                <a:lnTo>
                  <a:pt x="754" y="3406"/>
                </a:lnTo>
                <a:lnTo>
                  <a:pt x="775" y="3489"/>
                </a:lnTo>
                <a:cubicBezTo>
                  <a:pt x="817" y="3594"/>
                  <a:pt x="838" y="3699"/>
                  <a:pt x="838" y="3761"/>
                </a:cubicBezTo>
                <a:cubicBezTo>
                  <a:pt x="880" y="3950"/>
                  <a:pt x="922" y="4138"/>
                  <a:pt x="963" y="4326"/>
                </a:cubicBezTo>
                <a:cubicBezTo>
                  <a:pt x="984" y="4494"/>
                  <a:pt x="1047" y="4661"/>
                  <a:pt x="1068" y="4787"/>
                </a:cubicBezTo>
                <a:cubicBezTo>
                  <a:pt x="1089" y="4954"/>
                  <a:pt x="1131" y="5080"/>
                  <a:pt x="1152" y="5205"/>
                </a:cubicBezTo>
                <a:cubicBezTo>
                  <a:pt x="1173" y="5477"/>
                  <a:pt x="1194" y="5644"/>
                  <a:pt x="1173" y="5749"/>
                </a:cubicBezTo>
                <a:lnTo>
                  <a:pt x="1173" y="5854"/>
                </a:lnTo>
                <a:lnTo>
                  <a:pt x="1173" y="5896"/>
                </a:lnTo>
                <a:cubicBezTo>
                  <a:pt x="1152" y="5958"/>
                  <a:pt x="1235" y="6000"/>
                  <a:pt x="1361" y="6105"/>
                </a:cubicBezTo>
                <a:cubicBezTo>
                  <a:pt x="1403" y="6147"/>
                  <a:pt x="1487" y="6209"/>
                  <a:pt x="1549" y="6272"/>
                </a:cubicBezTo>
                <a:cubicBezTo>
                  <a:pt x="1612" y="6356"/>
                  <a:pt x="1675" y="6440"/>
                  <a:pt x="1780" y="6481"/>
                </a:cubicBezTo>
                <a:cubicBezTo>
                  <a:pt x="1863" y="6565"/>
                  <a:pt x="1968" y="6628"/>
                  <a:pt x="2031" y="6649"/>
                </a:cubicBezTo>
                <a:cubicBezTo>
                  <a:pt x="2083" y="6659"/>
                  <a:pt x="2135" y="6664"/>
                  <a:pt x="2188" y="6664"/>
                </a:cubicBezTo>
                <a:cubicBezTo>
                  <a:pt x="2240" y="6664"/>
                  <a:pt x="2292" y="6659"/>
                  <a:pt x="2344" y="6649"/>
                </a:cubicBezTo>
                <a:cubicBezTo>
                  <a:pt x="2356" y="6650"/>
                  <a:pt x="2368" y="6650"/>
                  <a:pt x="2379" y="6650"/>
                </a:cubicBezTo>
                <a:cubicBezTo>
                  <a:pt x="2611" y="6650"/>
                  <a:pt x="2765" y="6449"/>
                  <a:pt x="2805" y="6209"/>
                </a:cubicBezTo>
                <a:lnTo>
                  <a:pt x="2805" y="6105"/>
                </a:lnTo>
                <a:lnTo>
                  <a:pt x="2805" y="5833"/>
                </a:lnTo>
                <a:cubicBezTo>
                  <a:pt x="2805" y="5603"/>
                  <a:pt x="2742" y="5310"/>
                  <a:pt x="2700" y="4996"/>
                </a:cubicBezTo>
                <a:cubicBezTo>
                  <a:pt x="2658" y="4849"/>
                  <a:pt x="2616" y="4682"/>
                  <a:pt x="2554" y="4494"/>
                </a:cubicBezTo>
                <a:cubicBezTo>
                  <a:pt x="2512" y="4347"/>
                  <a:pt x="2449" y="4159"/>
                  <a:pt x="2386" y="3971"/>
                </a:cubicBezTo>
                <a:cubicBezTo>
                  <a:pt x="2324" y="3803"/>
                  <a:pt x="2240" y="3636"/>
                  <a:pt x="2177" y="3447"/>
                </a:cubicBezTo>
                <a:cubicBezTo>
                  <a:pt x="2135" y="3385"/>
                  <a:pt x="2114" y="3301"/>
                  <a:pt x="2072" y="3196"/>
                </a:cubicBezTo>
                <a:lnTo>
                  <a:pt x="2031" y="3134"/>
                </a:lnTo>
                <a:lnTo>
                  <a:pt x="2010" y="3071"/>
                </a:lnTo>
                <a:lnTo>
                  <a:pt x="1968" y="2903"/>
                </a:lnTo>
                <a:cubicBezTo>
                  <a:pt x="1821" y="2506"/>
                  <a:pt x="1654" y="2150"/>
                  <a:pt x="1487" y="1815"/>
                </a:cubicBezTo>
                <a:cubicBezTo>
                  <a:pt x="1340" y="1460"/>
                  <a:pt x="1152" y="1188"/>
                  <a:pt x="984" y="916"/>
                </a:cubicBezTo>
                <a:cubicBezTo>
                  <a:pt x="838" y="686"/>
                  <a:pt x="733" y="476"/>
                  <a:pt x="650" y="309"/>
                </a:cubicBezTo>
                <a:cubicBezTo>
                  <a:pt x="566" y="162"/>
                  <a:pt x="524" y="79"/>
                  <a:pt x="524" y="79"/>
                </a:cubicBezTo>
                <a:cubicBezTo>
                  <a:pt x="486" y="28"/>
                  <a:pt x="417" y="0"/>
                  <a:pt x="34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flipH="1">
            <a:off x="469068" y="3748031"/>
            <a:ext cx="241960" cy="121016"/>
          </a:xfrm>
          <a:custGeom>
            <a:avLst/>
            <a:gdLst/>
            <a:ahLst/>
            <a:cxnLst/>
            <a:rect l="l" t="t" r="r" b="b"/>
            <a:pathLst>
              <a:path w="6696" h="3349" extrusionOk="0">
                <a:moveTo>
                  <a:pt x="3348" y="1"/>
                </a:moveTo>
                <a:cubicBezTo>
                  <a:pt x="1528" y="1"/>
                  <a:pt x="0" y="1487"/>
                  <a:pt x="0" y="3349"/>
                </a:cubicBezTo>
                <a:lnTo>
                  <a:pt x="6696" y="3349"/>
                </a:lnTo>
                <a:cubicBezTo>
                  <a:pt x="6696" y="1487"/>
                  <a:pt x="5210" y="1"/>
                  <a:pt x="334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flipH="1">
            <a:off x="625569" y="3785106"/>
            <a:ext cx="170160" cy="84700"/>
          </a:xfrm>
          <a:custGeom>
            <a:avLst/>
            <a:gdLst/>
            <a:ahLst/>
            <a:cxnLst/>
            <a:rect l="l" t="t" r="r" b="b"/>
            <a:pathLst>
              <a:path w="4709" h="2344" extrusionOk="0">
                <a:moveTo>
                  <a:pt x="2344" y="0"/>
                </a:moveTo>
                <a:cubicBezTo>
                  <a:pt x="1068" y="0"/>
                  <a:pt x="1" y="1046"/>
                  <a:pt x="22" y="2344"/>
                </a:cubicBezTo>
                <a:lnTo>
                  <a:pt x="4709" y="2344"/>
                </a:lnTo>
                <a:cubicBezTo>
                  <a:pt x="4709" y="1046"/>
                  <a:pt x="3663" y="0"/>
                  <a:pt x="234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flipH="1">
            <a:off x="340537" y="3825179"/>
            <a:ext cx="86977" cy="43868"/>
          </a:xfrm>
          <a:custGeom>
            <a:avLst/>
            <a:gdLst/>
            <a:ahLst/>
            <a:cxnLst/>
            <a:rect l="l" t="t" r="r" b="b"/>
            <a:pathLst>
              <a:path w="2407" h="1214" extrusionOk="0">
                <a:moveTo>
                  <a:pt x="1214" y="0"/>
                </a:moveTo>
                <a:cubicBezTo>
                  <a:pt x="524" y="0"/>
                  <a:pt x="1" y="565"/>
                  <a:pt x="1" y="1214"/>
                </a:cubicBezTo>
                <a:lnTo>
                  <a:pt x="2407" y="1214"/>
                </a:lnTo>
                <a:cubicBezTo>
                  <a:pt x="2407" y="565"/>
                  <a:pt x="1863" y="0"/>
                  <a:pt x="121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33"/>
          <p:cNvGrpSpPr/>
          <p:nvPr/>
        </p:nvGrpSpPr>
        <p:grpSpPr>
          <a:xfrm>
            <a:off x="2594852" y="2351201"/>
            <a:ext cx="2907501" cy="1518606"/>
            <a:chOff x="4576052" y="2351201"/>
            <a:chExt cx="2907501" cy="1518606"/>
          </a:xfrm>
        </p:grpSpPr>
        <p:sp>
          <p:nvSpPr>
            <p:cNvPr id="671" name="Google Shape;671;p33"/>
            <p:cNvSpPr/>
            <p:nvPr/>
          </p:nvSpPr>
          <p:spPr>
            <a:xfrm flipH="1">
              <a:off x="5316999" y="2876855"/>
              <a:ext cx="353870" cy="344511"/>
            </a:xfrm>
            <a:custGeom>
              <a:avLst/>
              <a:gdLst/>
              <a:ahLst/>
              <a:cxnLst/>
              <a:rect l="l" t="t" r="r" b="b"/>
              <a:pathLst>
                <a:path w="9793" h="9534" extrusionOk="0">
                  <a:moveTo>
                    <a:pt x="4897" y="0"/>
                  </a:moveTo>
                  <a:cubicBezTo>
                    <a:pt x="2362" y="0"/>
                    <a:pt x="249" y="2007"/>
                    <a:pt x="147" y="4546"/>
                  </a:cubicBezTo>
                  <a:cubicBezTo>
                    <a:pt x="0" y="7183"/>
                    <a:pt x="2051" y="9401"/>
                    <a:pt x="4666" y="9526"/>
                  </a:cubicBezTo>
                  <a:cubicBezTo>
                    <a:pt x="4755" y="9531"/>
                    <a:pt x="4844" y="9534"/>
                    <a:pt x="4932" y="9534"/>
                  </a:cubicBezTo>
                  <a:cubicBezTo>
                    <a:pt x="7450" y="9534"/>
                    <a:pt x="9526" y="7534"/>
                    <a:pt x="9667" y="5007"/>
                  </a:cubicBezTo>
                  <a:cubicBezTo>
                    <a:pt x="9793" y="2370"/>
                    <a:pt x="7742" y="152"/>
                    <a:pt x="5127" y="6"/>
                  </a:cubicBezTo>
                  <a:cubicBezTo>
                    <a:pt x="5050" y="2"/>
                    <a:pt x="4973" y="0"/>
                    <a:pt x="489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flipH="1">
              <a:off x="5834162" y="2962278"/>
              <a:ext cx="353111" cy="344475"/>
            </a:xfrm>
            <a:custGeom>
              <a:avLst/>
              <a:gdLst/>
              <a:ahLst/>
              <a:cxnLst/>
              <a:rect l="l" t="t" r="r" b="b"/>
              <a:pathLst>
                <a:path w="9772" h="9533" extrusionOk="0">
                  <a:moveTo>
                    <a:pt x="4893" y="1"/>
                  </a:moveTo>
                  <a:cubicBezTo>
                    <a:pt x="2341" y="1"/>
                    <a:pt x="248" y="1987"/>
                    <a:pt x="126" y="4526"/>
                  </a:cubicBezTo>
                  <a:cubicBezTo>
                    <a:pt x="1" y="7162"/>
                    <a:pt x="2030" y="9401"/>
                    <a:pt x="4646" y="9527"/>
                  </a:cubicBezTo>
                  <a:cubicBezTo>
                    <a:pt x="4723" y="9530"/>
                    <a:pt x="4801" y="9532"/>
                    <a:pt x="4877" y="9532"/>
                  </a:cubicBezTo>
                  <a:cubicBezTo>
                    <a:pt x="7412" y="9532"/>
                    <a:pt x="9525" y="7546"/>
                    <a:pt x="9646" y="5007"/>
                  </a:cubicBezTo>
                  <a:cubicBezTo>
                    <a:pt x="9772" y="2350"/>
                    <a:pt x="7742" y="132"/>
                    <a:pt x="5127" y="6"/>
                  </a:cubicBezTo>
                  <a:cubicBezTo>
                    <a:pt x="5049" y="3"/>
                    <a:pt x="4971" y="1"/>
                    <a:pt x="4893"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flipH="1">
              <a:off x="5384281" y="2351201"/>
              <a:ext cx="709980" cy="691949"/>
            </a:xfrm>
            <a:custGeom>
              <a:avLst/>
              <a:gdLst/>
              <a:ahLst/>
              <a:cxnLst/>
              <a:rect l="l" t="t" r="r" b="b"/>
              <a:pathLst>
                <a:path w="19648" h="19149" extrusionOk="0">
                  <a:moveTo>
                    <a:pt x="9813" y="0"/>
                  </a:moveTo>
                  <a:cubicBezTo>
                    <a:pt x="4742" y="0"/>
                    <a:pt x="516" y="3995"/>
                    <a:pt x="272" y="9134"/>
                  </a:cubicBezTo>
                  <a:cubicBezTo>
                    <a:pt x="0" y="14406"/>
                    <a:pt x="4080" y="18884"/>
                    <a:pt x="9374" y="19135"/>
                  </a:cubicBezTo>
                  <a:cubicBezTo>
                    <a:pt x="9541" y="19144"/>
                    <a:pt x="9707" y="19148"/>
                    <a:pt x="9872" y="19148"/>
                  </a:cubicBezTo>
                  <a:cubicBezTo>
                    <a:pt x="14926" y="19148"/>
                    <a:pt x="19133" y="15160"/>
                    <a:pt x="19396" y="10033"/>
                  </a:cubicBezTo>
                  <a:cubicBezTo>
                    <a:pt x="19648" y="4761"/>
                    <a:pt x="15567" y="283"/>
                    <a:pt x="10274" y="11"/>
                  </a:cubicBezTo>
                  <a:cubicBezTo>
                    <a:pt x="10119" y="4"/>
                    <a:pt x="9966" y="0"/>
                    <a:pt x="9813"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flipH="1">
              <a:off x="5683697" y="2628175"/>
              <a:ext cx="83183" cy="1238599"/>
            </a:xfrm>
            <a:custGeom>
              <a:avLst/>
              <a:gdLst/>
              <a:ahLst/>
              <a:cxnLst/>
              <a:rect l="l" t="t" r="r" b="b"/>
              <a:pathLst>
                <a:path w="2302" h="34277" extrusionOk="0">
                  <a:moveTo>
                    <a:pt x="1044" y="1"/>
                  </a:moveTo>
                  <a:cubicBezTo>
                    <a:pt x="1038" y="1"/>
                    <a:pt x="1032" y="2"/>
                    <a:pt x="1025" y="4"/>
                  </a:cubicBezTo>
                  <a:cubicBezTo>
                    <a:pt x="879" y="25"/>
                    <a:pt x="753" y="360"/>
                    <a:pt x="670" y="778"/>
                  </a:cubicBezTo>
                  <a:cubicBezTo>
                    <a:pt x="670" y="778"/>
                    <a:pt x="670" y="799"/>
                    <a:pt x="649" y="862"/>
                  </a:cubicBezTo>
                  <a:cubicBezTo>
                    <a:pt x="649" y="904"/>
                    <a:pt x="628" y="1008"/>
                    <a:pt x="628" y="1113"/>
                  </a:cubicBezTo>
                  <a:cubicBezTo>
                    <a:pt x="607" y="1364"/>
                    <a:pt x="565" y="1699"/>
                    <a:pt x="523" y="2117"/>
                  </a:cubicBezTo>
                  <a:cubicBezTo>
                    <a:pt x="440" y="2975"/>
                    <a:pt x="356" y="4210"/>
                    <a:pt x="356" y="5674"/>
                  </a:cubicBezTo>
                  <a:cubicBezTo>
                    <a:pt x="356" y="7139"/>
                    <a:pt x="440" y="8855"/>
                    <a:pt x="565" y="10696"/>
                  </a:cubicBezTo>
                  <a:cubicBezTo>
                    <a:pt x="628" y="11617"/>
                    <a:pt x="712" y="12558"/>
                    <a:pt x="774" y="13500"/>
                  </a:cubicBezTo>
                  <a:cubicBezTo>
                    <a:pt x="858" y="14420"/>
                    <a:pt x="942" y="15425"/>
                    <a:pt x="984" y="16366"/>
                  </a:cubicBezTo>
                  <a:cubicBezTo>
                    <a:pt x="984" y="16597"/>
                    <a:pt x="1025" y="16848"/>
                    <a:pt x="1025" y="17078"/>
                  </a:cubicBezTo>
                  <a:lnTo>
                    <a:pt x="1025" y="17768"/>
                  </a:lnTo>
                  <a:lnTo>
                    <a:pt x="1025" y="19191"/>
                  </a:lnTo>
                  <a:cubicBezTo>
                    <a:pt x="1025" y="19421"/>
                    <a:pt x="1025" y="19672"/>
                    <a:pt x="984" y="19902"/>
                  </a:cubicBezTo>
                  <a:cubicBezTo>
                    <a:pt x="984" y="20133"/>
                    <a:pt x="963" y="20363"/>
                    <a:pt x="963" y="20593"/>
                  </a:cubicBezTo>
                  <a:cubicBezTo>
                    <a:pt x="942" y="21074"/>
                    <a:pt x="942" y="21514"/>
                    <a:pt x="921" y="21995"/>
                  </a:cubicBezTo>
                  <a:cubicBezTo>
                    <a:pt x="858" y="22895"/>
                    <a:pt x="837" y="23773"/>
                    <a:pt x="774" y="24610"/>
                  </a:cubicBezTo>
                  <a:cubicBezTo>
                    <a:pt x="753" y="25029"/>
                    <a:pt x="753" y="25447"/>
                    <a:pt x="733" y="25824"/>
                  </a:cubicBezTo>
                  <a:cubicBezTo>
                    <a:pt x="733" y="26033"/>
                    <a:pt x="712" y="26221"/>
                    <a:pt x="712" y="26410"/>
                  </a:cubicBezTo>
                  <a:lnTo>
                    <a:pt x="712" y="26535"/>
                  </a:lnTo>
                  <a:lnTo>
                    <a:pt x="712" y="26703"/>
                  </a:lnTo>
                  <a:lnTo>
                    <a:pt x="712" y="26975"/>
                  </a:lnTo>
                  <a:cubicBezTo>
                    <a:pt x="712" y="27707"/>
                    <a:pt x="733" y="28376"/>
                    <a:pt x="733" y="28941"/>
                  </a:cubicBezTo>
                  <a:cubicBezTo>
                    <a:pt x="733" y="29527"/>
                    <a:pt x="712" y="30009"/>
                    <a:pt x="670" y="30427"/>
                  </a:cubicBezTo>
                  <a:cubicBezTo>
                    <a:pt x="649" y="30845"/>
                    <a:pt x="628" y="31159"/>
                    <a:pt x="565" y="31369"/>
                  </a:cubicBezTo>
                  <a:cubicBezTo>
                    <a:pt x="544" y="31473"/>
                    <a:pt x="544" y="31557"/>
                    <a:pt x="544" y="31620"/>
                  </a:cubicBezTo>
                  <a:cubicBezTo>
                    <a:pt x="544" y="31662"/>
                    <a:pt x="523" y="31682"/>
                    <a:pt x="523" y="31682"/>
                  </a:cubicBezTo>
                  <a:cubicBezTo>
                    <a:pt x="461" y="32038"/>
                    <a:pt x="419" y="32352"/>
                    <a:pt x="356" y="32603"/>
                  </a:cubicBezTo>
                  <a:cubicBezTo>
                    <a:pt x="314" y="32875"/>
                    <a:pt x="251" y="33105"/>
                    <a:pt x="230" y="33294"/>
                  </a:cubicBezTo>
                  <a:cubicBezTo>
                    <a:pt x="230" y="33314"/>
                    <a:pt x="230" y="33335"/>
                    <a:pt x="209" y="33356"/>
                  </a:cubicBezTo>
                  <a:cubicBezTo>
                    <a:pt x="209" y="33398"/>
                    <a:pt x="209" y="33398"/>
                    <a:pt x="189" y="33419"/>
                  </a:cubicBezTo>
                  <a:cubicBezTo>
                    <a:pt x="189" y="33461"/>
                    <a:pt x="147" y="33503"/>
                    <a:pt x="147" y="33524"/>
                  </a:cubicBezTo>
                  <a:cubicBezTo>
                    <a:pt x="147" y="33545"/>
                    <a:pt x="126" y="33607"/>
                    <a:pt x="126" y="33628"/>
                  </a:cubicBezTo>
                  <a:cubicBezTo>
                    <a:pt x="126" y="33649"/>
                    <a:pt x="105" y="33670"/>
                    <a:pt x="105" y="33733"/>
                  </a:cubicBezTo>
                  <a:cubicBezTo>
                    <a:pt x="105" y="33754"/>
                    <a:pt x="105" y="33754"/>
                    <a:pt x="84" y="33775"/>
                  </a:cubicBezTo>
                  <a:cubicBezTo>
                    <a:pt x="84" y="33817"/>
                    <a:pt x="84" y="33817"/>
                    <a:pt x="42" y="33838"/>
                  </a:cubicBezTo>
                  <a:cubicBezTo>
                    <a:pt x="42" y="33858"/>
                    <a:pt x="21" y="33879"/>
                    <a:pt x="21" y="33921"/>
                  </a:cubicBezTo>
                  <a:cubicBezTo>
                    <a:pt x="21" y="33963"/>
                    <a:pt x="0" y="34026"/>
                    <a:pt x="21" y="34068"/>
                  </a:cubicBezTo>
                  <a:cubicBezTo>
                    <a:pt x="42" y="34172"/>
                    <a:pt x="147" y="34256"/>
                    <a:pt x="335" y="34277"/>
                  </a:cubicBezTo>
                  <a:cubicBezTo>
                    <a:pt x="523" y="34277"/>
                    <a:pt x="816" y="34193"/>
                    <a:pt x="1046" y="33984"/>
                  </a:cubicBezTo>
                  <a:cubicBezTo>
                    <a:pt x="1297" y="33775"/>
                    <a:pt x="1507" y="33503"/>
                    <a:pt x="1674" y="33147"/>
                  </a:cubicBezTo>
                  <a:cubicBezTo>
                    <a:pt x="1821" y="32812"/>
                    <a:pt x="1967" y="32457"/>
                    <a:pt x="2009" y="32059"/>
                  </a:cubicBezTo>
                  <a:lnTo>
                    <a:pt x="2009" y="32059"/>
                  </a:lnTo>
                  <a:cubicBezTo>
                    <a:pt x="1996" y="32063"/>
                    <a:pt x="1986" y="32065"/>
                    <a:pt x="1978" y="32065"/>
                  </a:cubicBezTo>
                  <a:cubicBezTo>
                    <a:pt x="1946" y="32065"/>
                    <a:pt x="1946" y="32038"/>
                    <a:pt x="1946" y="32038"/>
                  </a:cubicBezTo>
                  <a:cubicBezTo>
                    <a:pt x="1946" y="32038"/>
                    <a:pt x="1946" y="32017"/>
                    <a:pt x="1988" y="31934"/>
                  </a:cubicBezTo>
                  <a:cubicBezTo>
                    <a:pt x="1988" y="31871"/>
                    <a:pt x="2009" y="31766"/>
                    <a:pt x="2030" y="31641"/>
                  </a:cubicBezTo>
                  <a:cubicBezTo>
                    <a:pt x="2051" y="31410"/>
                    <a:pt x="2113" y="31034"/>
                    <a:pt x="2134" y="30594"/>
                  </a:cubicBezTo>
                  <a:cubicBezTo>
                    <a:pt x="2155" y="30155"/>
                    <a:pt x="2197" y="29632"/>
                    <a:pt x="2197" y="29004"/>
                  </a:cubicBezTo>
                  <a:cubicBezTo>
                    <a:pt x="2197" y="28397"/>
                    <a:pt x="2155" y="27728"/>
                    <a:pt x="2134" y="26996"/>
                  </a:cubicBezTo>
                  <a:lnTo>
                    <a:pt x="2134" y="26724"/>
                  </a:lnTo>
                  <a:lnTo>
                    <a:pt x="2134" y="26472"/>
                  </a:lnTo>
                  <a:cubicBezTo>
                    <a:pt x="2134" y="26284"/>
                    <a:pt x="2134" y="26075"/>
                    <a:pt x="2155" y="25887"/>
                  </a:cubicBezTo>
                  <a:cubicBezTo>
                    <a:pt x="2155" y="25489"/>
                    <a:pt x="2197" y="25112"/>
                    <a:pt x="2197" y="24694"/>
                  </a:cubicBezTo>
                  <a:cubicBezTo>
                    <a:pt x="2218" y="23857"/>
                    <a:pt x="2239" y="22957"/>
                    <a:pt x="2260" y="22037"/>
                  </a:cubicBezTo>
                  <a:cubicBezTo>
                    <a:pt x="2260" y="21597"/>
                    <a:pt x="2260" y="21137"/>
                    <a:pt x="2302" y="20656"/>
                  </a:cubicBezTo>
                  <a:lnTo>
                    <a:pt x="2302" y="19944"/>
                  </a:lnTo>
                  <a:lnTo>
                    <a:pt x="2302" y="19212"/>
                  </a:lnTo>
                  <a:cubicBezTo>
                    <a:pt x="2302" y="18731"/>
                    <a:pt x="2260" y="18249"/>
                    <a:pt x="2260" y="17747"/>
                  </a:cubicBezTo>
                  <a:cubicBezTo>
                    <a:pt x="2260" y="17517"/>
                    <a:pt x="2260" y="17266"/>
                    <a:pt x="2239" y="17015"/>
                  </a:cubicBezTo>
                  <a:cubicBezTo>
                    <a:pt x="2239" y="16785"/>
                    <a:pt x="2197" y="16534"/>
                    <a:pt x="2197" y="16283"/>
                  </a:cubicBezTo>
                  <a:cubicBezTo>
                    <a:pt x="2093" y="15299"/>
                    <a:pt x="1988" y="14337"/>
                    <a:pt x="1883" y="13395"/>
                  </a:cubicBezTo>
                  <a:cubicBezTo>
                    <a:pt x="1779" y="12454"/>
                    <a:pt x="1674" y="11512"/>
                    <a:pt x="1569" y="10591"/>
                  </a:cubicBezTo>
                  <a:cubicBezTo>
                    <a:pt x="1360" y="8792"/>
                    <a:pt x="1193" y="7076"/>
                    <a:pt x="1151" y="5653"/>
                  </a:cubicBezTo>
                  <a:cubicBezTo>
                    <a:pt x="1067" y="4210"/>
                    <a:pt x="1088" y="2996"/>
                    <a:pt x="1130" y="2138"/>
                  </a:cubicBezTo>
                  <a:cubicBezTo>
                    <a:pt x="1151" y="1720"/>
                    <a:pt x="1172" y="1385"/>
                    <a:pt x="1172" y="1176"/>
                  </a:cubicBezTo>
                  <a:cubicBezTo>
                    <a:pt x="1172" y="1071"/>
                    <a:pt x="1193" y="967"/>
                    <a:pt x="1193" y="904"/>
                  </a:cubicBezTo>
                  <a:lnTo>
                    <a:pt x="1193" y="841"/>
                  </a:lnTo>
                  <a:cubicBezTo>
                    <a:pt x="1252" y="364"/>
                    <a:pt x="1161" y="1"/>
                    <a:pt x="104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flipH="1">
              <a:off x="5617895" y="2688773"/>
              <a:ext cx="124051" cy="335008"/>
            </a:xfrm>
            <a:custGeom>
              <a:avLst/>
              <a:gdLst/>
              <a:ahLst/>
              <a:cxnLst/>
              <a:rect l="l" t="t" r="r" b="b"/>
              <a:pathLst>
                <a:path w="3433" h="9271" extrusionOk="0">
                  <a:moveTo>
                    <a:pt x="3328" y="1"/>
                  </a:moveTo>
                  <a:cubicBezTo>
                    <a:pt x="3286" y="1"/>
                    <a:pt x="3202" y="64"/>
                    <a:pt x="3181" y="168"/>
                  </a:cubicBezTo>
                  <a:cubicBezTo>
                    <a:pt x="3181" y="168"/>
                    <a:pt x="3118" y="315"/>
                    <a:pt x="3076" y="545"/>
                  </a:cubicBezTo>
                  <a:cubicBezTo>
                    <a:pt x="2993" y="775"/>
                    <a:pt x="2888" y="1089"/>
                    <a:pt x="2721" y="1466"/>
                  </a:cubicBezTo>
                  <a:cubicBezTo>
                    <a:pt x="2574" y="1821"/>
                    <a:pt x="2386" y="2261"/>
                    <a:pt x="2177" y="2742"/>
                  </a:cubicBezTo>
                  <a:cubicBezTo>
                    <a:pt x="1967" y="3202"/>
                    <a:pt x="1737" y="3704"/>
                    <a:pt x="1507" y="4207"/>
                  </a:cubicBezTo>
                  <a:cubicBezTo>
                    <a:pt x="1256" y="4709"/>
                    <a:pt x="1068" y="5190"/>
                    <a:pt x="859" y="5692"/>
                  </a:cubicBezTo>
                  <a:cubicBezTo>
                    <a:pt x="733" y="5922"/>
                    <a:pt x="670" y="6173"/>
                    <a:pt x="587" y="6404"/>
                  </a:cubicBezTo>
                  <a:cubicBezTo>
                    <a:pt x="545" y="6508"/>
                    <a:pt x="503" y="6634"/>
                    <a:pt x="482" y="6738"/>
                  </a:cubicBezTo>
                  <a:cubicBezTo>
                    <a:pt x="461" y="6843"/>
                    <a:pt x="440" y="6948"/>
                    <a:pt x="377" y="7052"/>
                  </a:cubicBezTo>
                  <a:cubicBezTo>
                    <a:pt x="356" y="7157"/>
                    <a:pt x="335" y="7261"/>
                    <a:pt x="294" y="7345"/>
                  </a:cubicBezTo>
                  <a:cubicBezTo>
                    <a:pt x="273" y="7450"/>
                    <a:pt x="252" y="7533"/>
                    <a:pt x="210" y="7596"/>
                  </a:cubicBezTo>
                  <a:cubicBezTo>
                    <a:pt x="189" y="7764"/>
                    <a:pt x="147" y="7910"/>
                    <a:pt x="105" y="8036"/>
                  </a:cubicBezTo>
                  <a:cubicBezTo>
                    <a:pt x="63" y="8287"/>
                    <a:pt x="43" y="8433"/>
                    <a:pt x="43" y="8433"/>
                  </a:cubicBezTo>
                  <a:cubicBezTo>
                    <a:pt x="43" y="8496"/>
                    <a:pt x="1" y="8538"/>
                    <a:pt x="1" y="8601"/>
                  </a:cubicBezTo>
                  <a:lnTo>
                    <a:pt x="1" y="8747"/>
                  </a:lnTo>
                  <a:cubicBezTo>
                    <a:pt x="1" y="8852"/>
                    <a:pt x="43" y="8935"/>
                    <a:pt x="63" y="9019"/>
                  </a:cubicBezTo>
                  <a:cubicBezTo>
                    <a:pt x="105" y="9166"/>
                    <a:pt x="189" y="9249"/>
                    <a:pt x="315" y="9270"/>
                  </a:cubicBezTo>
                  <a:cubicBezTo>
                    <a:pt x="419" y="9270"/>
                    <a:pt x="524" y="9228"/>
                    <a:pt x="607" y="9082"/>
                  </a:cubicBezTo>
                  <a:cubicBezTo>
                    <a:pt x="670" y="9040"/>
                    <a:pt x="691" y="8956"/>
                    <a:pt x="712" y="8873"/>
                  </a:cubicBezTo>
                  <a:cubicBezTo>
                    <a:pt x="733" y="8831"/>
                    <a:pt x="733" y="8810"/>
                    <a:pt x="733" y="8747"/>
                  </a:cubicBezTo>
                  <a:cubicBezTo>
                    <a:pt x="796" y="8705"/>
                    <a:pt x="817" y="8642"/>
                    <a:pt x="817" y="8559"/>
                  </a:cubicBezTo>
                  <a:cubicBezTo>
                    <a:pt x="817" y="8559"/>
                    <a:pt x="859" y="8433"/>
                    <a:pt x="879" y="8203"/>
                  </a:cubicBezTo>
                  <a:cubicBezTo>
                    <a:pt x="900" y="8098"/>
                    <a:pt x="921" y="7931"/>
                    <a:pt x="963" y="7785"/>
                  </a:cubicBezTo>
                  <a:cubicBezTo>
                    <a:pt x="984" y="7701"/>
                    <a:pt x="984" y="7638"/>
                    <a:pt x="1005" y="7513"/>
                  </a:cubicBezTo>
                  <a:cubicBezTo>
                    <a:pt x="1026" y="7450"/>
                    <a:pt x="1047" y="7345"/>
                    <a:pt x="1089" y="7241"/>
                  </a:cubicBezTo>
                  <a:lnTo>
                    <a:pt x="1172" y="6927"/>
                  </a:lnTo>
                  <a:cubicBezTo>
                    <a:pt x="1193" y="6822"/>
                    <a:pt x="1214" y="6717"/>
                    <a:pt x="1277" y="6613"/>
                  </a:cubicBezTo>
                  <a:cubicBezTo>
                    <a:pt x="1319" y="6404"/>
                    <a:pt x="1423" y="6153"/>
                    <a:pt x="1507" y="5922"/>
                  </a:cubicBezTo>
                  <a:cubicBezTo>
                    <a:pt x="1654" y="5462"/>
                    <a:pt x="1863" y="4939"/>
                    <a:pt x="2051" y="4437"/>
                  </a:cubicBezTo>
                  <a:cubicBezTo>
                    <a:pt x="2260" y="3935"/>
                    <a:pt x="2449" y="3412"/>
                    <a:pt x="2637" y="2930"/>
                  </a:cubicBezTo>
                  <a:cubicBezTo>
                    <a:pt x="2804" y="2428"/>
                    <a:pt x="2972" y="1989"/>
                    <a:pt x="3076" y="1591"/>
                  </a:cubicBezTo>
                  <a:cubicBezTo>
                    <a:pt x="3202" y="1194"/>
                    <a:pt x="3286" y="859"/>
                    <a:pt x="3328" y="629"/>
                  </a:cubicBezTo>
                  <a:cubicBezTo>
                    <a:pt x="3390" y="378"/>
                    <a:pt x="3411" y="252"/>
                    <a:pt x="3411" y="252"/>
                  </a:cubicBezTo>
                  <a:cubicBezTo>
                    <a:pt x="3432" y="127"/>
                    <a:pt x="3411" y="1"/>
                    <a:pt x="332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flipH="1">
              <a:off x="5732840" y="2685485"/>
              <a:ext cx="108152" cy="211245"/>
            </a:xfrm>
            <a:custGeom>
              <a:avLst/>
              <a:gdLst/>
              <a:ahLst/>
              <a:cxnLst/>
              <a:rect l="l" t="t" r="r" b="b"/>
              <a:pathLst>
                <a:path w="2993" h="5846" extrusionOk="0">
                  <a:moveTo>
                    <a:pt x="120" y="1"/>
                  </a:moveTo>
                  <a:cubicBezTo>
                    <a:pt x="106" y="1"/>
                    <a:pt x="94" y="3"/>
                    <a:pt x="84" y="8"/>
                  </a:cubicBezTo>
                  <a:cubicBezTo>
                    <a:pt x="22" y="29"/>
                    <a:pt x="1" y="113"/>
                    <a:pt x="22" y="197"/>
                  </a:cubicBezTo>
                  <a:cubicBezTo>
                    <a:pt x="22" y="197"/>
                    <a:pt x="63" y="259"/>
                    <a:pt x="126" y="427"/>
                  </a:cubicBezTo>
                  <a:cubicBezTo>
                    <a:pt x="189" y="573"/>
                    <a:pt x="294" y="782"/>
                    <a:pt x="398" y="1034"/>
                  </a:cubicBezTo>
                  <a:cubicBezTo>
                    <a:pt x="503" y="1264"/>
                    <a:pt x="649" y="1557"/>
                    <a:pt x="817" y="1870"/>
                  </a:cubicBezTo>
                  <a:lnTo>
                    <a:pt x="1277" y="2812"/>
                  </a:lnTo>
                  <a:cubicBezTo>
                    <a:pt x="1444" y="3126"/>
                    <a:pt x="1591" y="3461"/>
                    <a:pt x="1695" y="3754"/>
                  </a:cubicBezTo>
                  <a:cubicBezTo>
                    <a:pt x="1758" y="3900"/>
                    <a:pt x="1842" y="4026"/>
                    <a:pt x="1884" y="4193"/>
                  </a:cubicBezTo>
                  <a:cubicBezTo>
                    <a:pt x="1947" y="4319"/>
                    <a:pt x="1988" y="4444"/>
                    <a:pt x="2009" y="4591"/>
                  </a:cubicBezTo>
                  <a:cubicBezTo>
                    <a:pt x="2051" y="4716"/>
                    <a:pt x="2072" y="4821"/>
                    <a:pt x="2114" y="4925"/>
                  </a:cubicBezTo>
                  <a:cubicBezTo>
                    <a:pt x="2156" y="5030"/>
                    <a:pt x="2156" y="5114"/>
                    <a:pt x="2177" y="5176"/>
                  </a:cubicBezTo>
                  <a:cubicBezTo>
                    <a:pt x="2198" y="5260"/>
                    <a:pt x="2198" y="5323"/>
                    <a:pt x="2198" y="5344"/>
                  </a:cubicBezTo>
                  <a:lnTo>
                    <a:pt x="2198" y="5386"/>
                  </a:lnTo>
                  <a:cubicBezTo>
                    <a:pt x="2198" y="5448"/>
                    <a:pt x="2219" y="5490"/>
                    <a:pt x="2260" y="5553"/>
                  </a:cubicBezTo>
                  <a:cubicBezTo>
                    <a:pt x="2281" y="5595"/>
                    <a:pt x="2302" y="5658"/>
                    <a:pt x="2323" y="5679"/>
                  </a:cubicBezTo>
                  <a:cubicBezTo>
                    <a:pt x="2407" y="5762"/>
                    <a:pt x="2491" y="5804"/>
                    <a:pt x="2616" y="5846"/>
                  </a:cubicBezTo>
                  <a:cubicBezTo>
                    <a:pt x="2721" y="5846"/>
                    <a:pt x="2825" y="5783"/>
                    <a:pt x="2909" y="5699"/>
                  </a:cubicBezTo>
                  <a:cubicBezTo>
                    <a:pt x="2930" y="5658"/>
                    <a:pt x="2951" y="5595"/>
                    <a:pt x="2993" y="5532"/>
                  </a:cubicBezTo>
                  <a:cubicBezTo>
                    <a:pt x="2951" y="5469"/>
                    <a:pt x="2951" y="5386"/>
                    <a:pt x="2951" y="5323"/>
                  </a:cubicBezTo>
                  <a:lnTo>
                    <a:pt x="2951" y="5239"/>
                  </a:lnTo>
                  <a:cubicBezTo>
                    <a:pt x="2951" y="5176"/>
                    <a:pt x="2930" y="5135"/>
                    <a:pt x="2930" y="5030"/>
                  </a:cubicBezTo>
                  <a:cubicBezTo>
                    <a:pt x="2909" y="4946"/>
                    <a:pt x="2888" y="4842"/>
                    <a:pt x="2846" y="4716"/>
                  </a:cubicBezTo>
                  <a:cubicBezTo>
                    <a:pt x="2825" y="4611"/>
                    <a:pt x="2784" y="4486"/>
                    <a:pt x="2721" y="4339"/>
                  </a:cubicBezTo>
                  <a:cubicBezTo>
                    <a:pt x="2679" y="4214"/>
                    <a:pt x="2616" y="4067"/>
                    <a:pt x="2553" y="3921"/>
                  </a:cubicBezTo>
                  <a:cubicBezTo>
                    <a:pt x="2470" y="3775"/>
                    <a:pt x="2407" y="3607"/>
                    <a:pt x="2323" y="3482"/>
                  </a:cubicBezTo>
                  <a:cubicBezTo>
                    <a:pt x="2177" y="3168"/>
                    <a:pt x="1988" y="2854"/>
                    <a:pt x="1800" y="2540"/>
                  </a:cubicBezTo>
                  <a:cubicBezTo>
                    <a:pt x="1633" y="2226"/>
                    <a:pt x="1423" y="1912"/>
                    <a:pt x="1235" y="1619"/>
                  </a:cubicBezTo>
                  <a:cubicBezTo>
                    <a:pt x="1047" y="1347"/>
                    <a:pt x="859" y="1075"/>
                    <a:pt x="733" y="845"/>
                  </a:cubicBezTo>
                  <a:cubicBezTo>
                    <a:pt x="607" y="615"/>
                    <a:pt x="482" y="427"/>
                    <a:pt x="398" y="301"/>
                  </a:cubicBezTo>
                  <a:cubicBezTo>
                    <a:pt x="315" y="155"/>
                    <a:pt x="273" y="92"/>
                    <a:pt x="273" y="92"/>
                  </a:cubicBezTo>
                  <a:cubicBezTo>
                    <a:pt x="225" y="28"/>
                    <a:pt x="165" y="1"/>
                    <a:pt x="120"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flipH="1">
              <a:off x="5706353" y="3081812"/>
              <a:ext cx="351630" cy="324203"/>
            </a:xfrm>
            <a:custGeom>
              <a:avLst/>
              <a:gdLst/>
              <a:ahLst/>
              <a:cxnLst/>
              <a:rect l="l" t="t" r="r" b="b"/>
              <a:pathLst>
                <a:path w="9731" h="8972" extrusionOk="0">
                  <a:moveTo>
                    <a:pt x="68" y="0"/>
                  </a:moveTo>
                  <a:cubicBezTo>
                    <a:pt x="44" y="0"/>
                    <a:pt x="27" y="8"/>
                    <a:pt x="22" y="25"/>
                  </a:cubicBezTo>
                  <a:cubicBezTo>
                    <a:pt x="1" y="67"/>
                    <a:pt x="42" y="193"/>
                    <a:pt x="147" y="339"/>
                  </a:cubicBezTo>
                  <a:cubicBezTo>
                    <a:pt x="147" y="339"/>
                    <a:pt x="294" y="465"/>
                    <a:pt x="524" y="674"/>
                  </a:cubicBezTo>
                  <a:cubicBezTo>
                    <a:pt x="754" y="883"/>
                    <a:pt x="1089" y="1197"/>
                    <a:pt x="1549" y="1574"/>
                  </a:cubicBezTo>
                  <a:cubicBezTo>
                    <a:pt x="1967" y="1929"/>
                    <a:pt x="2449" y="2348"/>
                    <a:pt x="2972" y="2787"/>
                  </a:cubicBezTo>
                  <a:cubicBezTo>
                    <a:pt x="3495" y="3226"/>
                    <a:pt x="4081" y="3708"/>
                    <a:pt x="4625" y="4210"/>
                  </a:cubicBezTo>
                  <a:cubicBezTo>
                    <a:pt x="5169" y="4670"/>
                    <a:pt x="5755" y="5172"/>
                    <a:pt x="6257" y="5654"/>
                  </a:cubicBezTo>
                  <a:cubicBezTo>
                    <a:pt x="6508" y="5884"/>
                    <a:pt x="6738" y="6093"/>
                    <a:pt x="6989" y="6323"/>
                  </a:cubicBezTo>
                  <a:cubicBezTo>
                    <a:pt x="7219" y="6532"/>
                    <a:pt x="7428" y="6742"/>
                    <a:pt x="7617" y="6930"/>
                  </a:cubicBezTo>
                  <a:cubicBezTo>
                    <a:pt x="7993" y="7328"/>
                    <a:pt x="8286" y="7641"/>
                    <a:pt x="8496" y="7872"/>
                  </a:cubicBezTo>
                  <a:cubicBezTo>
                    <a:pt x="8705" y="8102"/>
                    <a:pt x="8789" y="8227"/>
                    <a:pt x="8789" y="8227"/>
                  </a:cubicBezTo>
                  <a:cubicBezTo>
                    <a:pt x="8935" y="8436"/>
                    <a:pt x="9081" y="8604"/>
                    <a:pt x="9144" y="8708"/>
                  </a:cubicBezTo>
                  <a:lnTo>
                    <a:pt x="9249" y="8813"/>
                  </a:lnTo>
                  <a:cubicBezTo>
                    <a:pt x="9291" y="8855"/>
                    <a:pt x="9312" y="8918"/>
                    <a:pt x="9353" y="8939"/>
                  </a:cubicBezTo>
                  <a:cubicBezTo>
                    <a:pt x="9392" y="8951"/>
                    <a:pt x="9422" y="8972"/>
                    <a:pt x="9459" y="8972"/>
                  </a:cubicBezTo>
                  <a:cubicBezTo>
                    <a:pt x="9483" y="8972"/>
                    <a:pt x="9509" y="8963"/>
                    <a:pt x="9542" y="8939"/>
                  </a:cubicBezTo>
                  <a:cubicBezTo>
                    <a:pt x="9625" y="8897"/>
                    <a:pt x="9709" y="8792"/>
                    <a:pt x="9709" y="8625"/>
                  </a:cubicBezTo>
                  <a:cubicBezTo>
                    <a:pt x="9730" y="8499"/>
                    <a:pt x="9709" y="8332"/>
                    <a:pt x="9646" y="8206"/>
                  </a:cubicBezTo>
                  <a:cubicBezTo>
                    <a:pt x="9646" y="8081"/>
                    <a:pt x="9605" y="7955"/>
                    <a:pt x="9479" y="7788"/>
                  </a:cubicBezTo>
                  <a:cubicBezTo>
                    <a:pt x="9479" y="7788"/>
                    <a:pt x="9374" y="7641"/>
                    <a:pt x="9144" y="7369"/>
                  </a:cubicBezTo>
                  <a:cubicBezTo>
                    <a:pt x="8935" y="7118"/>
                    <a:pt x="8600" y="6763"/>
                    <a:pt x="8182" y="6386"/>
                  </a:cubicBezTo>
                  <a:cubicBezTo>
                    <a:pt x="7972" y="6198"/>
                    <a:pt x="7763" y="5988"/>
                    <a:pt x="7512" y="5779"/>
                  </a:cubicBezTo>
                  <a:cubicBezTo>
                    <a:pt x="7261" y="5570"/>
                    <a:pt x="7010" y="5340"/>
                    <a:pt x="6738" y="5131"/>
                  </a:cubicBezTo>
                  <a:cubicBezTo>
                    <a:pt x="6215" y="4670"/>
                    <a:pt x="5650" y="4210"/>
                    <a:pt x="5043" y="3729"/>
                  </a:cubicBezTo>
                  <a:cubicBezTo>
                    <a:pt x="4457" y="3268"/>
                    <a:pt x="3871" y="2808"/>
                    <a:pt x="3327" y="2390"/>
                  </a:cubicBezTo>
                  <a:cubicBezTo>
                    <a:pt x="2763" y="1992"/>
                    <a:pt x="2239" y="1594"/>
                    <a:pt x="1800" y="1239"/>
                  </a:cubicBezTo>
                  <a:cubicBezTo>
                    <a:pt x="1361" y="904"/>
                    <a:pt x="984" y="653"/>
                    <a:pt x="733" y="444"/>
                  </a:cubicBezTo>
                  <a:lnTo>
                    <a:pt x="335" y="130"/>
                  </a:lnTo>
                  <a:cubicBezTo>
                    <a:pt x="244" y="54"/>
                    <a:pt x="131" y="0"/>
                    <a:pt x="68"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flipH="1">
              <a:off x="5471223" y="3033572"/>
              <a:ext cx="238202" cy="242213"/>
            </a:xfrm>
            <a:custGeom>
              <a:avLst/>
              <a:gdLst/>
              <a:ahLst/>
              <a:cxnLst/>
              <a:rect l="l" t="t" r="r" b="b"/>
              <a:pathLst>
                <a:path w="6592" h="6703" extrusionOk="0">
                  <a:moveTo>
                    <a:pt x="6487" y="0"/>
                  </a:moveTo>
                  <a:cubicBezTo>
                    <a:pt x="6445" y="0"/>
                    <a:pt x="6340" y="42"/>
                    <a:pt x="6298" y="147"/>
                  </a:cubicBezTo>
                  <a:lnTo>
                    <a:pt x="6152" y="460"/>
                  </a:lnTo>
                  <a:cubicBezTo>
                    <a:pt x="6089" y="565"/>
                    <a:pt x="6026" y="670"/>
                    <a:pt x="5943" y="816"/>
                  </a:cubicBezTo>
                  <a:cubicBezTo>
                    <a:pt x="5880" y="879"/>
                    <a:pt x="5859" y="942"/>
                    <a:pt x="5817" y="1025"/>
                  </a:cubicBezTo>
                  <a:lnTo>
                    <a:pt x="5650" y="1256"/>
                  </a:lnTo>
                  <a:cubicBezTo>
                    <a:pt x="5608" y="1339"/>
                    <a:pt x="5545" y="1402"/>
                    <a:pt x="5461" y="1486"/>
                  </a:cubicBezTo>
                  <a:cubicBezTo>
                    <a:pt x="5420" y="1569"/>
                    <a:pt x="5336" y="1653"/>
                    <a:pt x="5252" y="1716"/>
                  </a:cubicBezTo>
                  <a:cubicBezTo>
                    <a:pt x="5189" y="1800"/>
                    <a:pt x="5127" y="1904"/>
                    <a:pt x="5043" y="1988"/>
                  </a:cubicBezTo>
                  <a:cubicBezTo>
                    <a:pt x="4959" y="2072"/>
                    <a:pt x="4897" y="2134"/>
                    <a:pt x="4813" y="2239"/>
                  </a:cubicBezTo>
                  <a:cubicBezTo>
                    <a:pt x="4729" y="2323"/>
                    <a:pt x="4625" y="2406"/>
                    <a:pt x="4541" y="2511"/>
                  </a:cubicBezTo>
                  <a:cubicBezTo>
                    <a:pt x="4436" y="2595"/>
                    <a:pt x="4373" y="2657"/>
                    <a:pt x="4269" y="2762"/>
                  </a:cubicBezTo>
                  <a:cubicBezTo>
                    <a:pt x="4080" y="2929"/>
                    <a:pt x="3871" y="3076"/>
                    <a:pt x="3662" y="3243"/>
                  </a:cubicBezTo>
                  <a:cubicBezTo>
                    <a:pt x="3244" y="3557"/>
                    <a:pt x="2825" y="3850"/>
                    <a:pt x="2428" y="4122"/>
                  </a:cubicBezTo>
                  <a:cubicBezTo>
                    <a:pt x="2218" y="4269"/>
                    <a:pt x="2051" y="4415"/>
                    <a:pt x="1863" y="4541"/>
                  </a:cubicBezTo>
                  <a:cubicBezTo>
                    <a:pt x="1758" y="4624"/>
                    <a:pt x="1674" y="4687"/>
                    <a:pt x="1591" y="4750"/>
                  </a:cubicBezTo>
                  <a:cubicBezTo>
                    <a:pt x="1528" y="4833"/>
                    <a:pt x="1444" y="4896"/>
                    <a:pt x="1360" y="4938"/>
                  </a:cubicBezTo>
                  <a:cubicBezTo>
                    <a:pt x="1277" y="5001"/>
                    <a:pt x="1214" y="5064"/>
                    <a:pt x="1130" y="5126"/>
                  </a:cubicBezTo>
                  <a:cubicBezTo>
                    <a:pt x="1047" y="5168"/>
                    <a:pt x="1005" y="5231"/>
                    <a:pt x="921" y="5273"/>
                  </a:cubicBezTo>
                  <a:cubicBezTo>
                    <a:pt x="775" y="5378"/>
                    <a:pt x="670" y="5461"/>
                    <a:pt x="607" y="5566"/>
                  </a:cubicBezTo>
                  <a:cubicBezTo>
                    <a:pt x="419" y="5733"/>
                    <a:pt x="335" y="5838"/>
                    <a:pt x="335" y="5838"/>
                  </a:cubicBezTo>
                  <a:lnTo>
                    <a:pt x="231" y="5942"/>
                  </a:lnTo>
                  <a:cubicBezTo>
                    <a:pt x="210" y="5984"/>
                    <a:pt x="189" y="6005"/>
                    <a:pt x="147" y="6068"/>
                  </a:cubicBezTo>
                  <a:cubicBezTo>
                    <a:pt x="105" y="6152"/>
                    <a:pt x="84" y="6214"/>
                    <a:pt x="42" y="6298"/>
                  </a:cubicBezTo>
                  <a:cubicBezTo>
                    <a:pt x="0" y="6466"/>
                    <a:pt x="21" y="6570"/>
                    <a:pt x="105" y="6633"/>
                  </a:cubicBezTo>
                  <a:cubicBezTo>
                    <a:pt x="154" y="6682"/>
                    <a:pt x="217" y="6702"/>
                    <a:pt x="287" y="6702"/>
                  </a:cubicBezTo>
                  <a:cubicBezTo>
                    <a:pt x="336" y="6702"/>
                    <a:pt x="388" y="6692"/>
                    <a:pt x="440" y="6675"/>
                  </a:cubicBezTo>
                  <a:cubicBezTo>
                    <a:pt x="523" y="6633"/>
                    <a:pt x="565" y="6612"/>
                    <a:pt x="649" y="6570"/>
                  </a:cubicBezTo>
                  <a:cubicBezTo>
                    <a:pt x="691" y="6570"/>
                    <a:pt x="754" y="6486"/>
                    <a:pt x="837" y="6403"/>
                  </a:cubicBezTo>
                  <a:cubicBezTo>
                    <a:pt x="837" y="6403"/>
                    <a:pt x="921" y="6319"/>
                    <a:pt x="1109" y="6173"/>
                  </a:cubicBezTo>
                  <a:cubicBezTo>
                    <a:pt x="1172" y="6089"/>
                    <a:pt x="1277" y="6005"/>
                    <a:pt x="1381" y="5901"/>
                  </a:cubicBezTo>
                  <a:cubicBezTo>
                    <a:pt x="1444" y="5859"/>
                    <a:pt x="1528" y="5796"/>
                    <a:pt x="1570" y="5754"/>
                  </a:cubicBezTo>
                  <a:cubicBezTo>
                    <a:pt x="1653" y="5691"/>
                    <a:pt x="1695" y="5650"/>
                    <a:pt x="1779" y="5566"/>
                  </a:cubicBezTo>
                  <a:cubicBezTo>
                    <a:pt x="1863" y="5524"/>
                    <a:pt x="1925" y="5440"/>
                    <a:pt x="2009" y="5378"/>
                  </a:cubicBezTo>
                  <a:cubicBezTo>
                    <a:pt x="2093" y="5315"/>
                    <a:pt x="2176" y="5252"/>
                    <a:pt x="2281" y="5168"/>
                  </a:cubicBezTo>
                  <a:cubicBezTo>
                    <a:pt x="2448" y="5043"/>
                    <a:pt x="2637" y="4896"/>
                    <a:pt x="2825" y="4729"/>
                  </a:cubicBezTo>
                  <a:cubicBezTo>
                    <a:pt x="3223" y="4415"/>
                    <a:pt x="3641" y="4101"/>
                    <a:pt x="4018" y="3745"/>
                  </a:cubicBezTo>
                  <a:cubicBezTo>
                    <a:pt x="4248" y="3557"/>
                    <a:pt x="4415" y="3369"/>
                    <a:pt x="4625" y="3181"/>
                  </a:cubicBezTo>
                  <a:cubicBezTo>
                    <a:pt x="4729" y="3118"/>
                    <a:pt x="4813" y="3013"/>
                    <a:pt x="4917" y="2909"/>
                  </a:cubicBezTo>
                  <a:cubicBezTo>
                    <a:pt x="5001" y="2804"/>
                    <a:pt x="5106" y="2720"/>
                    <a:pt x="5189" y="2616"/>
                  </a:cubicBezTo>
                  <a:cubicBezTo>
                    <a:pt x="5252" y="2511"/>
                    <a:pt x="5336" y="2427"/>
                    <a:pt x="5420" y="2323"/>
                  </a:cubicBezTo>
                  <a:cubicBezTo>
                    <a:pt x="5503" y="2239"/>
                    <a:pt x="5545" y="2134"/>
                    <a:pt x="5629" y="2030"/>
                  </a:cubicBezTo>
                  <a:cubicBezTo>
                    <a:pt x="5713" y="1925"/>
                    <a:pt x="5754" y="1862"/>
                    <a:pt x="5817" y="1758"/>
                  </a:cubicBezTo>
                  <a:cubicBezTo>
                    <a:pt x="5859" y="1653"/>
                    <a:pt x="5922" y="1569"/>
                    <a:pt x="5964" y="1486"/>
                  </a:cubicBezTo>
                  <a:cubicBezTo>
                    <a:pt x="6005" y="1402"/>
                    <a:pt x="6068" y="1297"/>
                    <a:pt x="6110" y="1235"/>
                  </a:cubicBezTo>
                  <a:cubicBezTo>
                    <a:pt x="6173" y="1151"/>
                    <a:pt x="6194" y="1067"/>
                    <a:pt x="6236" y="984"/>
                  </a:cubicBezTo>
                  <a:cubicBezTo>
                    <a:pt x="6298" y="837"/>
                    <a:pt x="6361" y="712"/>
                    <a:pt x="6403" y="607"/>
                  </a:cubicBezTo>
                  <a:cubicBezTo>
                    <a:pt x="6487" y="398"/>
                    <a:pt x="6529" y="251"/>
                    <a:pt x="6529" y="251"/>
                  </a:cubicBezTo>
                  <a:cubicBezTo>
                    <a:pt x="6591" y="126"/>
                    <a:pt x="6570" y="21"/>
                    <a:pt x="648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flipH="1">
              <a:off x="5822057" y="3151011"/>
              <a:ext cx="272964" cy="132579"/>
            </a:xfrm>
            <a:custGeom>
              <a:avLst/>
              <a:gdLst/>
              <a:ahLst/>
              <a:cxnLst/>
              <a:rect l="l" t="t" r="r" b="b"/>
              <a:pathLst>
                <a:path w="7554" h="3669" extrusionOk="0">
                  <a:moveTo>
                    <a:pt x="47" y="0"/>
                  </a:moveTo>
                  <a:cubicBezTo>
                    <a:pt x="18" y="0"/>
                    <a:pt x="0" y="6"/>
                    <a:pt x="0" y="14"/>
                  </a:cubicBezTo>
                  <a:cubicBezTo>
                    <a:pt x="0" y="35"/>
                    <a:pt x="63" y="98"/>
                    <a:pt x="168" y="140"/>
                  </a:cubicBezTo>
                  <a:cubicBezTo>
                    <a:pt x="168" y="140"/>
                    <a:pt x="272" y="203"/>
                    <a:pt x="440" y="307"/>
                  </a:cubicBezTo>
                  <a:cubicBezTo>
                    <a:pt x="628" y="391"/>
                    <a:pt x="900" y="537"/>
                    <a:pt x="1235" y="663"/>
                  </a:cubicBezTo>
                  <a:cubicBezTo>
                    <a:pt x="1549" y="830"/>
                    <a:pt x="1946" y="977"/>
                    <a:pt x="2323" y="1144"/>
                  </a:cubicBezTo>
                  <a:cubicBezTo>
                    <a:pt x="2741" y="1291"/>
                    <a:pt x="3160" y="1479"/>
                    <a:pt x="3620" y="1667"/>
                  </a:cubicBezTo>
                  <a:cubicBezTo>
                    <a:pt x="4060" y="1855"/>
                    <a:pt x="4478" y="2023"/>
                    <a:pt x="4876" y="2211"/>
                  </a:cubicBezTo>
                  <a:cubicBezTo>
                    <a:pt x="5085" y="2316"/>
                    <a:pt x="5252" y="2400"/>
                    <a:pt x="5440" y="2504"/>
                  </a:cubicBezTo>
                  <a:cubicBezTo>
                    <a:pt x="5629" y="2588"/>
                    <a:pt x="5775" y="2692"/>
                    <a:pt x="5943" y="2755"/>
                  </a:cubicBezTo>
                  <a:cubicBezTo>
                    <a:pt x="6257" y="2923"/>
                    <a:pt x="6487" y="3069"/>
                    <a:pt x="6654" y="3216"/>
                  </a:cubicBezTo>
                  <a:cubicBezTo>
                    <a:pt x="6801" y="3320"/>
                    <a:pt x="6905" y="3383"/>
                    <a:pt x="6905" y="3383"/>
                  </a:cubicBezTo>
                  <a:cubicBezTo>
                    <a:pt x="7073" y="3488"/>
                    <a:pt x="7198" y="3571"/>
                    <a:pt x="7303" y="3634"/>
                  </a:cubicBezTo>
                  <a:cubicBezTo>
                    <a:pt x="7364" y="3659"/>
                    <a:pt x="7425" y="3669"/>
                    <a:pt x="7470" y="3669"/>
                  </a:cubicBezTo>
                  <a:cubicBezTo>
                    <a:pt x="7501" y="3669"/>
                    <a:pt x="7524" y="3664"/>
                    <a:pt x="7533" y="3655"/>
                  </a:cubicBezTo>
                  <a:cubicBezTo>
                    <a:pt x="7554" y="3592"/>
                    <a:pt x="7554" y="3529"/>
                    <a:pt x="7491" y="3446"/>
                  </a:cubicBezTo>
                  <a:cubicBezTo>
                    <a:pt x="7449" y="3383"/>
                    <a:pt x="7407" y="3341"/>
                    <a:pt x="7345" y="3278"/>
                  </a:cubicBezTo>
                  <a:lnTo>
                    <a:pt x="7282" y="3216"/>
                  </a:lnTo>
                  <a:lnTo>
                    <a:pt x="7114" y="3048"/>
                  </a:lnTo>
                  <a:cubicBezTo>
                    <a:pt x="7114" y="3048"/>
                    <a:pt x="7010" y="2964"/>
                    <a:pt x="6863" y="2860"/>
                  </a:cubicBezTo>
                  <a:cubicBezTo>
                    <a:pt x="6675" y="2755"/>
                    <a:pt x="6403" y="2609"/>
                    <a:pt x="6089" y="2420"/>
                  </a:cubicBezTo>
                  <a:cubicBezTo>
                    <a:pt x="5943" y="2337"/>
                    <a:pt x="5754" y="2232"/>
                    <a:pt x="5566" y="2169"/>
                  </a:cubicBezTo>
                  <a:cubicBezTo>
                    <a:pt x="5399" y="2065"/>
                    <a:pt x="5189" y="1981"/>
                    <a:pt x="5001" y="1897"/>
                  </a:cubicBezTo>
                  <a:cubicBezTo>
                    <a:pt x="4583" y="1709"/>
                    <a:pt x="4164" y="1563"/>
                    <a:pt x="3704" y="1374"/>
                  </a:cubicBezTo>
                  <a:cubicBezTo>
                    <a:pt x="3264" y="1228"/>
                    <a:pt x="2825" y="1060"/>
                    <a:pt x="2407" y="914"/>
                  </a:cubicBezTo>
                  <a:cubicBezTo>
                    <a:pt x="1988" y="747"/>
                    <a:pt x="1591" y="621"/>
                    <a:pt x="1277" y="495"/>
                  </a:cubicBezTo>
                  <a:cubicBezTo>
                    <a:pt x="942" y="349"/>
                    <a:pt x="691" y="244"/>
                    <a:pt x="503" y="182"/>
                  </a:cubicBezTo>
                  <a:cubicBezTo>
                    <a:pt x="314" y="98"/>
                    <a:pt x="210" y="35"/>
                    <a:pt x="210" y="35"/>
                  </a:cubicBezTo>
                  <a:cubicBezTo>
                    <a:pt x="148" y="11"/>
                    <a:pt x="87" y="0"/>
                    <a:pt x="4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flipH="1">
              <a:off x="5896423" y="3022985"/>
              <a:ext cx="65549" cy="187721"/>
            </a:xfrm>
            <a:custGeom>
              <a:avLst/>
              <a:gdLst/>
              <a:ahLst/>
              <a:cxnLst/>
              <a:rect l="l" t="t" r="r" b="b"/>
              <a:pathLst>
                <a:path w="1814" h="5195" extrusionOk="0">
                  <a:moveTo>
                    <a:pt x="64" y="0"/>
                  </a:moveTo>
                  <a:cubicBezTo>
                    <a:pt x="43" y="0"/>
                    <a:pt x="1" y="84"/>
                    <a:pt x="1" y="126"/>
                  </a:cubicBezTo>
                  <a:cubicBezTo>
                    <a:pt x="1" y="126"/>
                    <a:pt x="1" y="209"/>
                    <a:pt x="43" y="335"/>
                  </a:cubicBezTo>
                  <a:cubicBezTo>
                    <a:pt x="64" y="481"/>
                    <a:pt x="64" y="691"/>
                    <a:pt x="85" y="921"/>
                  </a:cubicBezTo>
                  <a:cubicBezTo>
                    <a:pt x="106" y="1151"/>
                    <a:pt x="147" y="1423"/>
                    <a:pt x="210" y="1695"/>
                  </a:cubicBezTo>
                  <a:cubicBezTo>
                    <a:pt x="252" y="1862"/>
                    <a:pt x="273" y="1988"/>
                    <a:pt x="294" y="2155"/>
                  </a:cubicBezTo>
                  <a:cubicBezTo>
                    <a:pt x="315" y="2302"/>
                    <a:pt x="378" y="2469"/>
                    <a:pt x="398" y="2595"/>
                  </a:cubicBezTo>
                  <a:cubicBezTo>
                    <a:pt x="419" y="2741"/>
                    <a:pt x="482" y="2909"/>
                    <a:pt x="524" y="3034"/>
                  </a:cubicBezTo>
                  <a:cubicBezTo>
                    <a:pt x="587" y="3202"/>
                    <a:pt x="608" y="3327"/>
                    <a:pt x="670" y="3474"/>
                  </a:cubicBezTo>
                  <a:lnTo>
                    <a:pt x="817" y="3871"/>
                  </a:lnTo>
                  <a:cubicBezTo>
                    <a:pt x="838" y="3913"/>
                    <a:pt x="880" y="3997"/>
                    <a:pt x="901" y="4059"/>
                  </a:cubicBezTo>
                  <a:lnTo>
                    <a:pt x="984" y="4206"/>
                  </a:lnTo>
                  <a:cubicBezTo>
                    <a:pt x="1089" y="4415"/>
                    <a:pt x="1152" y="4603"/>
                    <a:pt x="1235" y="4729"/>
                  </a:cubicBezTo>
                  <a:cubicBezTo>
                    <a:pt x="1319" y="4854"/>
                    <a:pt x="1340" y="4917"/>
                    <a:pt x="1340" y="4917"/>
                  </a:cubicBezTo>
                  <a:cubicBezTo>
                    <a:pt x="1439" y="5082"/>
                    <a:pt x="1563" y="5195"/>
                    <a:pt x="1663" y="5195"/>
                  </a:cubicBezTo>
                  <a:cubicBezTo>
                    <a:pt x="1690" y="5195"/>
                    <a:pt x="1715" y="5186"/>
                    <a:pt x="1738" y="5168"/>
                  </a:cubicBezTo>
                  <a:cubicBezTo>
                    <a:pt x="1745" y="5172"/>
                    <a:pt x="1751" y="5174"/>
                    <a:pt x="1757" y="5174"/>
                  </a:cubicBezTo>
                  <a:cubicBezTo>
                    <a:pt x="1813" y="5174"/>
                    <a:pt x="1770" y="4983"/>
                    <a:pt x="1675" y="4792"/>
                  </a:cubicBezTo>
                  <a:cubicBezTo>
                    <a:pt x="1675" y="4792"/>
                    <a:pt x="1633" y="4729"/>
                    <a:pt x="1570" y="4603"/>
                  </a:cubicBezTo>
                  <a:cubicBezTo>
                    <a:pt x="1507" y="4499"/>
                    <a:pt x="1424" y="4310"/>
                    <a:pt x="1319" y="4101"/>
                  </a:cubicBezTo>
                  <a:lnTo>
                    <a:pt x="1235" y="3955"/>
                  </a:lnTo>
                  <a:cubicBezTo>
                    <a:pt x="1214" y="3892"/>
                    <a:pt x="1194" y="3850"/>
                    <a:pt x="1152" y="3766"/>
                  </a:cubicBezTo>
                  <a:cubicBezTo>
                    <a:pt x="1110" y="3641"/>
                    <a:pt x="1047" y="3536"/>
                    <a:pt x="1005" y="3411"/>
                  </a:cubicBezTo>
                  <a:cubicBezTo>
                    <a:pt x="942" y="3264"/>
                    <a:pt x="901" y="3139"/>
                    <a:pt x="838" y="2992"/>
                  </a:cubicBezTo>
                  <a:cubicBezTo>
                    <a:pt x="796" y="2846"/>
                    <a:pt x="733" y="2699"/>
                    <a:pt x="691" y="2532"/>
                  </a:cubicBezTo>
                  <a:cubicBezTo>
                    <a:pt x="629" y="2385"/>
                    <a:pt x="608" y="2260"/>
                    <a:pt x="566" y="2093"/>
                  </a:cubicBezTo>
                  <a:cubicBezTo>
                    <a:pt x="503" y="1946"/>
                    <a:pt x="482" y="1800"/>
                    <a:pt x="461" y="1674"/>
                  </a:cubicBezTo>
                  <a:cubicBezTo>
                    <a:pt x="378" y="1381"/>
                    <a:pt x="315" y="1130"/>
                    <a:pt x="273" y="900"/>
                  </a:cubicBezTo>
                  <a:cubicBezTo>
                    <a:pt x="210" y="649"/>
                    <a:pt x="189" y="481"/>
                    <a:pt x="168" y="335"/>
                  </a:cubicBezTo>
                  <a:cubicBezTo>
                    <a:pt x="147" y="209"/>
                    <a:pt x="147" y="126"/>
                    <a:pt x="147" y="126"/>
                  </a:cubicBezTo>
                  <a:cubicBezTo>
                    <a:pt x="106" y="63"/>
                    <a:pt x="85" y="0"/>
                    <a:pt x="6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flipH="1">
              <a:off x="5534749" y="2994583"/>
              <a:ext cx="65043" cy="193539"/>
            </a:xfrm>
            <a:custGeom>
              <a:avLst/>
              <a:gdLst/>
              <a:ahLst/>
              <a:cxnLst/>
              <a:rect l="l" t="t" r="r" b="b"/>
              <a:pathLst>
                <a:path w="1800" h="5356" extrusionOk="0">
                  <a:moveTo>
                    <a:pt x="1769" y="1"/>
                  </a:moveTo>
                  <a:cubicBezTo>
                    <a:pt x="1766" y="1"/>
                    <a:pt x="1762" y="4"/>
                    <a:pt x="1758" y="12"/>
                  </a:cubicBezTo>
                  <a:cubicBezTo>
                    <a:pt x="1737" y="12"/>
                    <a:pt x="1695" y="54"/>
                    <a:pt x="1674" y="138"/>
                  </a:cubicBezTo>
                  <a:cubicBezTo>
                    <a:pt x="1674" y="138"/>
                    <a:pt x="1674" y="221"/>
                    <a:pt x="1653" y="347"/>
                  </a:cubicBezTo>
                  <a:cubicBezTo>
                    <a:pt x="1632" y="472"/>
                    <a:pt x="1591" y="682"/>
                    <a:pt x="1570" y="912"/>
                  </a:cubicBezTo>
                  <a:cubicBezTo>
                    <a:pt x="1549" y="1163"/>
                    <a:pt x="1486" y="1435"/>
                    <a:pt x="1444" y="1728"/>
                  </a:cubicBezTo>
                  <a:cubicBezTo>
                    <a:pt x="1381" y="2021"/>
                    <a:pt x="1298" y="2335"/>
                    <a:pt x="1235" y="2648"/>
                  </a:cubicBezTo>
                  <a:cubicBezTo>
                    <a:pt x="1151" y="2962"/>
                    <a:pt x="1067" y="3276"/>
                    <a:pt x="963" y="3527"/>
                  </a:cubicBezTo>
                  <a:lnTo>
                    <a:pt x="816" y="3925"/>
                  </a:lnTo>
                  <a:cubicBezTo>
                    <a:pt x="754" y="4050"/>
                    <a:pt x="712" y="4155"/>
                    <a:pt x="649" y="4260"/>
                  </a:cubicBezTo>
                  <a:cubicBezTo>
                    <a:pt x="544" y="4469"/>
                    <a:pt x="440" y="4636"/>
                    <a:pt x="356" y="4741"/>
                  </a:cubicBezTo>
                  <a:cubicBezTo>
                    <a:pt x="293" y="4845"/>
                    <a:pt x="230" y="4887"/>
                    <a:pt x="230" y="4887"/>
                  </a:cubicBezTo>
                  <a:cubicBezTo>
                    <a:pt x="210" y="4950"/>
                    <a:pt x="147" y="4971"/>
                    <a:pt x="126" y="4992"/>
                  </a:cubicBezTo>
                  <a:cubicBezTo>
                    <a:pt x="105" y="5034"/>
                    <a:pt x="84" y="5076"/>
                    <a:pt x="42" y="5096"/>
                  </a:cubicBezTo>
                  <a:cubicBezTo>
                    <a:pt x="0" y="5159"/>
                    <a:pt x="0" y="5243"/>
                    <a:pt x="21" y="5285"/>
                  </a:cubicBezTo>
                  <a:cubicBezTo>
                    <a:pt x="37" y="5332"/>
                    <a:pt x="76" y="5355"/>
                    <a:pt x="139" y="5355"/>
                  </a:cubicBezTo>
                  <a:cubicBezTo>
                    <a:pt x="160" y="5355"/>
                    <a:pt x="183" y="5353"/>
                    <a:pt x="210" y="5348"/>
                  </a:cubicBezTo>
                  <a:cubicBezTo>
                    <a:pt x="251" y="5348"/>
                    <a:pt x="314" y="5306"/>
                    <a:pt x="356" y="5285"/>
                  </a:cubicBezTo>
                  <a:cubicBezTo>
                    <a:pt x="419" y="5285"/>
                    <a:pt x="461" y="5264"/>
                    <a:pt x="523" y="5180"/>
                  </a:cubicBezTo>
                  <a:cubicBezTo>
                    <a:pt x="523" y="5180"/>
                    <a:pt x="586" y="5138"/>
                    <a:pt x="691" y="4992"/>
                  </a:cubicBezTo>
                  <a:cubicBezTo>
                    <a:pt x="754" y="4866"/>
                    <a:pt x="900" y="4678"/>
                    <a:pt x="984" y="4448"/>
                  </a:cubicBezTo>
                  <a:cubicBezTo>
                    <a:pt x="1046" y="4343"/>
                    <a:pt x="1109" y="4218"/>
                    <a:pt x="1151" y="4092"/>
                  </a:cubicBezTo>
                  <a:cubicBezTo>
                    <a:pt x="1193" y="3946"/>
                    <a:pt x="1256" y="3799"/>
                    <a:pt x="1277" y="3674"/>
                  </a:cubicBezTo>
                  <a:cubicBezTo>
                    <a:pt x="1360" y="3381"/>
                    <a:pt x="1444" y="3067"/>
                    <a:pt x="1507" y="2732"/>
                  </a:cubicBezTo>
                  <a:cubicBezTo>
                    <a:pt x="1570" y="2418"/>
                    <a:pt x="1632" y="2063"/>
                    <a:pt x="1674" y="1791"/>
                  </a:cubicBezTo>
                  <a:cubicBezTo>
                    <a:pt x="1716" y="1477"/>
                    <a:pt x="1758" y="1205"/>
                    <a:pt x="1758" y="954"/>
                  </a:cubicBezTo>
                  <a:cubicBezTo>
                    <a:pt x="1779" y="703"/>
                    <a:pt x="1779" y="493"/>
                    <a:pt x="1800" y="368"/>
                  </a:cubicBezTo>
                  <a:lnTo>
                    <a:pt x="1800" y="138"/>
                  </a:lnTo>
                  <a:cubicBezTo>
                    <a:pt x="1800" y="69"/>
                    <a:pt x="1786" y="1"/>
                    <a:pt x="176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flipH="1">
              <a:off x="5676108" y="3734445"/>
              <a:ext cx="269965" cy="134603"/>
            </a:xfrm>
            <a:custGeom>
              <a:avLst/>
              <a:gdLst/>
              <a:ahLst/>
              <a:cxnLst/>
              <a:rect l="l" t="t" r="r" b="b"/>
              <a:pathLst>
                <a:path w="7471" h="3725" extrusionOk="0">
                  <a:moveTo>
                    <a:pt x="3746" y="0"/>
                  </a:moveTo>
                  <a:cubicBezTo>
                    <a:pt x="1695" y="0"/>
                    <a:pt x="21" y="1674"/>
                    <a:pt x="0" y="3725"/>
                  </a:cubicBezTo>
                  <a:lnTo>
                    <a:pt x="7470" y="3725"/>
                  </a:lnTo>
                  <a:cubicBezTo>
                    <a:pt x="7470" y="1674"/>
                    <a:pt x="5817" y="0"/>
                    <a:pt x="3746"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flipH="1">
              <a:off x="5850784" y="3775277"/>
              <a:ext cx="188299" cy="94529"/>
            </a:xfrm>
            <a:custGeom>
              <a:avLst/>
              <a:gdLst/>
              <a:ahLst/>
              <a:cxnLst/>
              <a:rect l="l" t="t" r="r" b="b"/>
              <a:pathLst>
                <a:path w="5211" h="2616" extrusionOk="0">
                  <a:moveTo>
                    <a:pt x="2595" y="0"/>
                  </a:moveTo>
                  <a:cubicBezTo>
                    <a:pt x="1151" y="0"/>
                    <a:pt x="1" y="1151"/>
                    <a:pt x="1" y="2616"/>
                  </a:cubicBezTo>
                  <a:lnTo>
                    <a:pt x="5211" y="2616"/>
                  </a:lnTo>
                  <a:cubicBezTo>
                    <a:pt x="5211" y="1172"/>
                    <a:pt x="4018" y="0"/>
                    <a:pt x="259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flipH="1">
              <a:off x="5534749" y="3820626"/>
              <a:ext cx="96047" cy="48421"/>
            </a:xfrm>
            <a:custGeom>
              <a:avLst/>
              <a:gdLst/>
              <a:ahLst/>
              <a:cxnLst/>
              <a:rect l="l" t="t" r="r" b="b"/>
              <a:pathLst>
                <a:path w="2658" h="1340" extrusionOk="0">
                  <a:moveTo>
                    <a:pt x="1319" y="1"/>
                  </a:moveTo>
                  <a:cubicBezTo>
                    <a:pt x="607" y="1"/>
                    <a:pt x="0" y="607"/>
                    <a:pt x="0" y="1340"/>
                  </a:cubicBezTo>
                  <a:lnTo>
                    <a:pt x="2658" y="1340"/>
                  </a:lnTo>
                  <a:cubicBezTo>
                    <a:pt x="2658" y="607"/>
                    <a:pt x="2072" y="1"/>
                    <a:pt x="131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flipH="1">
              <a:off x="4576052" y="3537871"/>
              <a:ext cx="662355" cy="331177"/>
            </a:xfrm>
            <a:custGeom>
              <a:avLst/>
              <a:gdLst/>
              <a:ahLst/>
              <a:cxnLst/>
              <a:rect l="l" t="t" r="r" b="b"/>
              <a:pathLst>
                <a:path w="18330" h="9165" extrusionOk="0">
                  <a:moveTo>
                    <a:pt x="9165" y="0"/>
                  </a:moveTo>
                  <a:cubicBezTo>
                    <a:pt x="4102" y="0"/>
                    <a:pt x="1" y="4122"/>
                    <a:pt x="22" y="9165"/>
                  </a:cubicBezTo>
                  <a:lnTo>
                    <a:pt x="18330" y="9165"/>
                  </a:lnTo>
                  <a:cubicBezTo>
                    <a:pt x="18330" y="4122"/>
                    <a:pt x="14229" y="0"/>
                    <a:pt x="916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flipH="1">
              <a:off x="5006998" y="3637675"/>
              <a:ext cx="463504" cy="231372"/>
            </a:xfrm>
            <a:custGeom>
              <a:avLst/>
              <a:gdLst/>
              <a:ahLst/>
              <a:cxnLst/>
              <a:rect l="l" t="t" r="r" b="b"/>
              <a:pathLst>
                <a:path w="12827" h="6403" extrusionOk="0">
                  <a:moveTo>
                    <a:pt x="6424" y="0"/>
                  </a:moveTo>
                  <a:cubicBezTo>
                    <a:pt x="2888" y="0"/>
                    <a:pt x="0" y="2867"/>
                    <a:pt x="0" y="6403"/>
                  </a:cubicBezTo>
                  <a:lnTo>
                    <a:pt x="12826" y="6403"/>
                  </a:lnTo>
                  <a:cubicBezTo>
                    <a:pt x="12826" y="2867"/>
                    <a:pt x="9939" y="0"/>
                    <a:pt x="642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flipH="1">
              <a:off x="6180443" y="3457182"/>
              <a:ext cx="345559" cy="383139"/>
            </a:xfrm>
            <a:custGeom>
              <a:avLst/>
              <a:gdLst/>
              <a:ahLst/>
              <a:cxnLst/>
              <a:rect l="l" t="t" r="r" b="b"/>
              <a:pathLst>
                <a:path w="9563" h="10603" extrusionOk="0">
                  <a:moveTo>
                    <a:pt x="8686" y="1"/>
                  </a:moveTo>
                  <a:cubicBezTo>
                    <a:pt x="8311" y="1"/>
                    <a:pt x="7830" y="66"/>
                    <a:pt x="7324" y="245"/>
                  </a:cubicBezTo>
                  <a:cubicBezTo>
                    <a:pt x="6676" y="497"/>
                    <a:pt x="5964" y="873"/>
                    <a:pt x="5253" y="1396"/>
                  </a:cubicBezTo>
                  <a:cubicBezTo>
                    <a:pt x="4583" y="1919"/>
                    <a:pt x="3893" y="2547"/>
                    <a:pt x="3265" y="3238"/>
                  </a:cubicBezTo>
                  <a:cubicBezTo>
                    <a:pt x="2010" y="4618"/>
                    <a:pt x="1005" y="6188"/>
                    <a:pt x="440" y="7631"/>
                  </a:cubicBezTo>
                  <a:cubicBezTo>
                    <a:pt x="147" y="8364"/>
                    <a:pt x="22" y="9075"/>
                    <a:pt x="1" y="9640"/>
                  </a:cubicBezTo>
                  <a:cubicBezTo>
                    <a:pt x="1" y="9933"/>
                    <a:pt x="22" y="10163"/>
                    <a:pt x="43" y="10352"/>
                  </a:cubicBezTo>
                  <a:cubicBezTo>
                    <a:pt x="85" y="10498"/>
                    <a:pt x="105" y="10603"/>
                    <a:pt x="105" y="10603"/>
                  </a:cubicBezTo>
                  <a:lnTo>
                    <a:pt x="3286" y="9640"/>
                  </a:lnTo>
                  <a:lnTo>
                    <a:pt x="3265" y="9619"/>
                  </a:lnTo>
                  <a:cubicBezTo>
                    <a:pt x="3244" y="9577"/>
                    <a:pt x="3223" y="9536"/>
                    <a:pt x="3181" y="9452"/>
                  </a:cubicBezTo>
                  <a:cubicBezTo>
                    <a:pt x="3139" y="9284"/>
                    <a:pt x="3077" y="8908"/>
                    <a:pt x="3160" y="8364"/>
                  </a:cubicBezTo>
                  <a:cubicBezTo>
                    <a:pt x="3244" y="7841"/>
                    <a:pt x="3391" y="7150"/>
                    <a:pt x="3663" y="6439"/>
                  </a:cubicBezTo>
                  <a:cubicBezTo>
                    <a:pt x="3893" y="5748"/>
                    <a:pt x="4269" y="5016"/>
                    <a:pt x="4646" y="4284"/>
                  </a:cubicBezTo>
                  <a:cubicBezTo>
                    <a:pt x="5064" y="3572"/>
                    <a:pt x="5546" y="2903"/>
                    <a:pt x="6048" y="2296"/>
                  </a:cubicBezTo>
                  <a:cubicBezTo>
                    <a:pt x="6529" y="1710"/>
                    <a:pt x="7052" y="1208"/>
                    <a:pt x="7575" y="873"/>
                  </a:cubicBezTo>
                  <a:cubicBezTo>
                    <a:pt x="8077" y="559"/>
                    <a:pt x="8580" y="413"/>
                    <a:pt x="8935" y="350"/>
                  </a:cubicBezTo>
                  <a:cubicBezTo>
                    <a:pt x="9019" y="329"/>
                    <a:pt x="9103" y="329"/>
                    <a:pt x="9186" y="329"/>
                  </a:cubicBezTo>
                  <a:lnTo>
                    <a:pt x="9521" y="329"/>
                  </a:lnTo>
                  <a:lnTo>
                    <a:pt x="9563" y="141"/>
                  </a:lnTo>
                  <a:cubicBezTo>
                    <a:pt x="9563" y="141"/>
                    <a:pt x="9521" y="120"/>
                    <a:pt x="9417" y="99"/>
                  </a:cubicBezTo>
                  <a:cubicBezTo>
                    <a:pt x="9354" y="99"/>
                    <a:pt x="9312" y="78"/>
                    <a:pt x="9228" y="36"/>
                  </a:cubicBezTo>
                  <a:cubicBezTo>
                    <a:pt x="9165" y="36"/>
                    <a:pt x="9082" y="36"/>
                    <a:pt x="8977" y="15"/>
                  </a:cubicBezTo>
                  <a:cubicBezTo>
                    <a:pt x="8890" y="6"/>
                    <a:pt x="8792" y="1"/>
                    <a:pt x="868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flipH="1">
              <a:off x="5983073" y="3565659"/>
              <a:ext cx="524030" cy="251427"/>
            </a:xfrm>
            <a:custGeom>
              <a:avLst/>
              <a:gdLst/>
              <a:ahLst/>
              <a:cxnLst/>
              <a:rect l="l" t="t" r="r" b="b"/>
              <a:pathLst>
                <a:path w="14502" h="6958" extrusionOk="0">
                  <a:moveTo>
                    <a:pt x="3306" y="6866"/>
                  </a:moveTo>
                  <a:lnTo>
                    <a:pt x="3306" y="6866"/>
                  </a:lnTo>
                  <a:cubicBezTo>
                    <a:pt x="3307" y="6866"/>
                    <a:pt x="3307" y="6868"/>
                    <a:pt x="3307" y="6868"/>
                  </a:cubicBezTo>
                  <a:lnTo>
                    <a:pt x="3328" y="6868"/>
                  </a:lnTo>
                  <a:lnTo>
                    <a:pt x="3306" y="6866"/>
                  </a:lnTo>
                  <a:close/>
                  <a:moveTo>
                    <a:pt x="11722" y="0"/>
                  </a:moveTo>
                  <a:cubicBezTo>
                    <a:pt x="10306" y="0"/>
                    <a:pt x="8503" y="216"/>
                    <a:pt x="6717" y="696"/>
                  </a:cubicBezTo>
                  <a:lnTo>
                    <a:pt x="6550" y="759"/>
                  </a:lnTo>
                  <a:lnTo>
                    <a:pt x="6466" y="780"/>
                  </a:lnTo>
                  <a:lnTo>
                    <a:pt x="6362" y="800"/>
                  </a:lnTo>
                  <a:cubicBezTo>
                    <a:pt x="6173" y="884"/>
                    <a:pt x="6048" y="968"/>
                    <a:pt x="5922" y="1010"/>
                  </a:cubicBezTo>
                  <a:cubicBezTo>
                    <a:pt x="5650" y="1156"/>
                    <a:pt x="5420" y="1282"/>
                    <a:pt x="5211" y="1407"/>
                  </a:cubicBezTo>
                  <a:cubicBezTo>
                    <a:pt x="4772" y="1679"/>
                    <a:pt x="4374" y="1951"/>
                    <a:pt x="3976" y="2223"/>
                  </a:cubicBezTo>
                  <a:cubicBezTo>
                    <a:pt x="3223" y="2767"/>
                    <a:pt x="2533" y="3290"/>
                    <a:pt x="1947" y="3793"/>
                  </a:cubicBezTo>
                  <a:cubicBezTo>
                    <a:pt x="1340" y="4295"/>
                    <a:pt x="859" y="4734"/>
                    <a:pt x="482" y="5278"/>
                  </a:cubicBezTo>
                  <a:cubicBezTo>
                    <a:pt x="378" y="5445"/>
                    <a:pt x="273" y="5571"/>
                    <a:pt x="189" y="5801"/>
                  </a:cubicBezTo>
                  <a:cubicBezTo>
                    <a:pt x="127" y="5906"/>
                    <a:pt x="127" y="5969"/>
                    <a:pt x="106" y="6031"/>
                  </a:cubicBezTo>
                  <a:cubicBezTo>
                    <a:pt x="85" y="6115"/>
                    <a:pt x="64" y="6178"/>
                    <a:pt x="64" y="6220"/>
                  </a:cubicBezTo>
                  <a:cubicBezTo>
                    <a:pt x="22" y="6387"/>
                    <a:pt x="1" y="6450"/>
                    <a:pt x="1" y="6450"/>
                  </a:cubicBezTo>
                  <a:lnTo>
                    <a:pt x="2939" y="6819"/>
                  </a:lnTo>
                  <a:lnTo>
                    <a:pt x="2939" y="6819"/>
                  </a:lnTo>
                  <a:cubicBezTo>
                    <a:pt x="2950" y="6827"/>
                    <a:pt x="2958" y="6832"/>
                    <a:pt x="2952" y="6832"/>
                  </a:cubicBezTo>
                  <a:cubicBezTo>
                    <a:pt x="2949" y="6832"/>
                    <a:pt x="2943" y="6831"/>
                    <a:pt x="2930" y="6826"/>
                  </a:cubicBezTo>
                  <a:lnTo>
                    <a:pt x="2930" y="6826"/>
                  </a:lnTo>
                  <a:lnTo>
                    <a:pt x="2993" y="6847"/>
                  </a:lnTo>
                  <a:cubicBezTo>
                    <a:pt x="3035" y="6868"/>
                    <a:pt x="3119" y="6910"/>
                    <a:pt x="3160" y="6931"/>
                  </a:cubicBezTo>
                  <a:cubicBezTo>
                    <a:pt x="3202" y="6952"/>
                    <a:pt x="3218" y="6957"/>
                    <a:pt x="3223" y="6957"/>
                  </a:cubicBezTo>
                  <a:cubicBezTo>
                    <a:pt x="3228" y="6957"/>
                    <a:pt x="3223" y="6952"/>
                    <a:pt x="3223" y="6952"/>
                  </a:cubicBezTo>
                  <a:lnTo>
                    <a:pt x="3223" y="6942"/>
                  </a:lnTo>
                  <a:lnTo>
                    <a:pt x="3223" y="6942"/>
                  </a:lnTo>
                  <a:cubicBezTo>
                    <a:pt x="3230" y="6945"/>
                    <a:pt x="3237" y="6949"/>
                    <a:pt x="3244" y="6952"/>
                  </a:cubicBezTo>
                  <a:cubicBezTo>
                    <a:pt x="3244" y="6931"/>
                    <a:pt x="3265" y="6931"/>
                    <a:pt x="3265" y="6910"/>
                  </a:cubicBezTo>
                  <a:cubicBezTo>
                    <a:pt x="3288" y="6876"/>
                    <a:pt x="3298" y="6867"/>
                    <a:pt x="3303" y="6865"/>
                  </a:cubicBezTo>
                  <a:lnTo>
                    <a:pt x="3303" y="6865"/>
                  </a:lnTo>
                  <a:lnTo>
                    <a:pt x="3306" y="6866"/>
                  </a:lnTo>
                  <a:lnTo>
                    <a:pt x="3306" y="6866"/>
                  </a:lnTo>
                  <a:cubicBezTo>
                    <a:pt x="3305" y="6865"/>
                    <a:pt x="3305" y="6865"/>
                    <a:pt x="3304" y="6865"/>
                  </a:cubicBezTo>
                  <a:cubicBezTo>
                    <a:pt x="3304" y="6865"/>
                    <a:pt x="3303" y="6865"/>
                    <a:pt x="3303" y="6865"/>
                  </a:cubicBezTo>
                  <a:lnTo>
                    <a:pt x="3303" y="6865"/>
                  </a:lnTo>
                  <a:lnTo>
                    <a:pt x="3249" y="6858"/>
                  </a:lnTo>
                  <a:lnTo>
                    <a:pt x="3249" y="6858"/>
                  </a:lnTo>
                  <a:cubicBezTo>
                    <a:pt x="3237" y="6886"/>
                    <a:pt x="3228" y="6911"/>
                    <a:pt x="3223" y="6931"/>
                  </a:cubicBezTo>
                  <a:lnTo>
                    <a:pt x="3223" y="6942"/>
                  </a:lnTo>
                  <a:lnTo>
                    <a:pt x="3223" y="6942"/>
                  </a:lnTo>
                  <a:cubicBezTo>
                    <a:pt x="3096" y="6883"/>
                    <a:pt x="3015" y="6845"/>
                    <a:pt x="2966" y="6823"/>
                  </a:cubicBezTo>
                  <a:lnTo>
                    <a:pt x="2966" y="6823"/>
                  </a:lnTo>
                  <a:lnTo>
                    <a:pt x="3249" y="6858"/>
                  </a:lnTo>
                  <a:lnTo>
                    <a:pt x="3249" y="6858"/>
                  </a:lnTo>
                  <a:cubicBezTo>
                    <a:pt x="3288" y="6772"/>
                    <a:pt x="3359" y="6650"/>
                    <a:pt x="3453" y="6492"/>
                  </a:cubicBezTo>
                  <a:cubicBezTo>
                    <a:pt x="3579" y="6282"/>
                    <a:pt x="3746" y="6031"/>
                    <a:pt x="3956" y="5780"/>
                  </a:cubicBezTo>
                  <a:cubicBezTo>
                    <a:pt x="4353" y="5257"/>
                    <a:pt x="4876" y="4629"/>
                    <a:pt x="5462" y="4002"/>
                  </a:cubicBezTo>
                  <a:cubicBezTo>
                    <a:pt x="5755" y="3688"/>
                    <a:pt x="6069" y="3353"/>
                    <a:pt x="6383" y="3060"/>
                  </a:cubicBezTo>
                  <a:cubicBezTo>
                    <a:pt x="6550" y="2893"/>
                    <a:pt x="6697" y="2767"/>
                    <a:pt x="6864" y="2642"/>
                  </a:cubicBezTo>
                  <a:lnTo>
                    <a:pt x="7031" y="2516"/>
                  </a:lnTo>
                  <a:lnTo>
                    <a:pt x="7094" y="2474"/>
                  </a:lnTo>
                  <a:lnTo>
                    <a:pt x="7178" y="2453"/>
                  </a:lnTo>
                  <a:lnTo>
                    <a:pt x="7324" y="2370"/>
                  </a:lnTo>
                  <a:cubicBezTo>
                    <a:pt x="8977" y="1533"/>
                    <a:pt x="10777" y="947"/>
                    <a:pt x="12137" y="675"/>
                  </a:cubicBezTo>
                  <a:cubicBezTo>
                    <a:pt x="12325" y="633"/>
                    <a:pt x="12471" y="591"/>
                    <a:pt x="12639" y="570"/>
                  </a:cubicBezTo>
                  <a:cubicBezTo>
                    <a:pt x="12785" y="549"/>
                    <a:pt x="12953" y="549"/>
                    <a:pt x="13078" y="528"/>
                  </a:cubicBezTo>
                  <a:cubicBezTo>
                    <a:pt x="13317" y="494"/>
                    <a:pt x="13515" y="460"/>
                    <a:pt x="13693" y="460"/>
                  </a:cubicBezTo>
                  <a:cubicBezTo>
                    <a:pt x="13733" y="460"/>
                    <a:pt x="13772" y="462"/>
                    <a:pt x="13811" y="466"/>
                  </a:cubicBezTo>
                  <a:cubicBezTo>
                    <a:pt x="14229" y="487"/>
                    <a:pt x="14459" y="487"/>
                    <a:pt x="14459" y="487"/>
                  </a:cubicBezTo>
                  <a:lnTo>
                    <a:pt x="14501" y="319"/>
                  </a:lnTo>
                  <a:cubicBezTo>
                    <a:pt x="14501" y="319"/>
                    <a:pt x="14250" y="256"/>
                    <a:pt x="13831" y="152"/>
                  </a:cubicBezTo>
                  <a:cubicBezTo>
                    <a:pt x="13622" y="110"/>
                    <a:pt x="13371" y="68"/>
                    <a:pt x="13078" y="47"/>
                  </a:cubicBezTo>
                  <a:cubicBezTo>
                    <a:pt x="12953" y="26"/>
                    <a:pt x="12764" y="26"/>
                    <a:pt x="12618" y="5"/>
                  </a:cubicBezTo>
                  <a:lnTo>
                    <a:pt x="12095" y="5"/>
                  </a:lnTo>
                  <a:cubicBezTo>
                    <a:pt x="11974" y="2"/>
                    <a:pt x="11850" y="0"/>
                    <a:pt x="1172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flipH="1">
              <a:off x="6371705" y="3183279"/>
              <a:ext cx="150502" cy="655525"/>
            </a:xfrm>
            <a:custGeom>
              <a:avLst/>
              <a:gdLst/>
              <a:ahLst/>
              <a:cxnLst/>
              <a:rect l="l" t="t" r="r" b="b"/>
              <a:pathLst>
                <a:path w="4165" h="18141" extrusionOk="0">
                  <a:moveTo>
                    <a:pt x="4081" y="0"/>
                  </a:moveTo>
                  <a:cubicBezTo>
                    <a:pt x="4081" y="0"/>
                    <a:pt x="4039" y="63"/>
                    <a:pt x="3955" y="167"/>
                  </a:cubicBezTo>
                  <a:cubicBezTo>
                    <a:pt x="3871" y="293"/>
                    <a:pt x="3746" y="418"/>
                    <a:pt x="3578" y="628"/>
                  </a:cubicBezTo>
                  <a:cubicBezTo>
                    <a:pt x="3265" y="1025"/>
                    <a:pt x="2846" y="1632"/>
                    <a:pt x="2469" y="2427"/>
                  </a:cubicBezTo>
                  <a:cubicBezTo>
                    <a:pt x="2051" y="3201"/>
                    <a:pt x="1653" y="4143"/>
                    <a:pt x="1340" y="5189"/>
                  </a:cubicBezTo>
                  <a:cubicBezTo>
                    <a:pt x="1026" y="6235"/>
                    <a:pt x="754" y="7386"/>
                    <a:pt x="586" y="8537"/>
                  </a:cubicBezTo>
                  <a:cubicBezTo>
                    <a:pt x="210" y="10838"/>
                    <a:pt x="0" y="13140"/>
                    <a:pt x="21" y="14939"/>
                  </a:cubicBezTo>
                  <a:cubicBezTo>
                    <a:pt x="21" y="15839"/>
                    <a:pt x="126" y="16613"/>
                    <a:pt x="231" y="17199"/>
                  </a:cubicBezTo>
                  <a:cubicBezTo>
                    <a:pt x="293" y="17492"/>
                    <a:pt x="335" y="17722"/>
                    <a:pt x="419" y="17869"/>
                  </a:cubicBezTo>
                  <a:cubicBezTo>
                    <a:pt x="482" y="18057"/>
                    <a:pt x="503" y="18141"/>
                    <a:pt x="503" y="18141"/>
                  </a:cubicBezTo>
                  <a:lnTo>
                    <a:pt x="2386" y="17262"/>
                  </a:lnTo>
                  <a:cubicBezTo>
                    <a:pt x="2386" y="17262"/>
                    <a:pt x="2386" y="17220"/>
                    <a:pt x="2323" y="17136"/>
                  </a:cubicBezTo>
                  <a:cubicBezTo>
                    <a:pt x="2302" y="17053"/>
                    <a:pt x="2239" y="16906"/>
                    <a:pt x="2177" y="16718"/>
                  </a:cubicBezTo>
                  <a:cubicBezTo>
                    <a:pt x="2030" y="16320"/>
                    <a:pt x="1905" y="15672"/>
                    <a:pt x="1800" y="14856"/>
                  </a:cubicBezTo>
                  <a:cubicBezTo>
                    <a:pt x="1591" y="13245"/>
                    <a:pt x="1570" y="10943"/>
                    <a:pt x="1674" y="8683"/>
                  </a:cubicBezTo>
                  <a:cubicBezTo>
                    <a:pt x="1758" y="7574"/>
                    <a:pt x="1863" y="6444"/>
                    <a:pt x="2072" y="5398"/>
                  </a:cubicBezTo>
                  <a:cubicBezTo>
                    <a:pt x="2281" y="4373"/>
                    <a:pt x="2532" y="3411"/>
                    <a:pt x="2846" y="2615"/>
                  </a:cubicBezTo>
                  <a:cubicBezTo>
                    <a:pt x="3160" y="1820"/>
                    <a:pt x="3474" y="1193"/>
                    <a:pt x="3746" y="774"/>
                  </a:cubicBezTo>
                  <a:cubicBezTo>
                    <a:pt x="3871" y="523"/>
                    <a:pt x="3976" y="377"/>
                    <a:pt x="4060" y="272"/>
                  </a:cubicBezTo>
                  <a:cubicBezTo>
                    <a:pt x="4102" y="146"/>
                    <a:pt x="4164" y="84"/>
                    <a:pt x="4164" y="84"/>
                  </a:cubicBezTo>
                  <a:lnTo>
                    <a:pt x="4081"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flipH="1">
              <a:off x="6392880" y="3661850"/>
              <a:ext cx="415878" cy="207957"/>
            </a:xfrm>
            <a:custGeom>
              <a:avLst/>
              <a:gdLst/>
              <a:ahLst/>
              <a:cxnLst/>
              <a:rect l="l" t="t" r="r" b="b"/>
              <a:pathLst>
                <a:path w="11509" h="5755" extrusionOk="0">
                  <a:moveTo>
                    <a:pt x="5754" y="1"/>
                  </a:moveTo>
                  <a:cubicBezTo>
                    <a:pt x="2595" y="1"/>
                    <a:pt x="0" y="2574"/>
                    <a:pt x="0" y="5755"/>
                  </a:cubicBezTo>
                  <a:lnTo>
                    <a:pt x="11488" y="5755"/>
                  </a:lnTo>
                  <a:cubicBezTo>
                    <a:pt x="11508" y="2574"/>
                    <a:pt x="8935" y="1"/>
                    <a:pt x="575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flipH="1">
              <a:off x="6247726" y="3724616"/>
              <a:ext cx="290345" cy="145190"/>
            </a:xfrm>
            <a:custGeom>
              <a:avLst/>
              <a:gdLst/>
              <a:ahLst/>
              <a:cxnLst/>
              <a:rect l="l" t="t" r="r" b="b"/>
              <a:pathLst>
                <a:path w="8035" h="4018" extrusionOk="0">
                  <a:moveTo>
                    <a:pt x="4017" y="0"/>
                  </a:moveTo>
                  <a:cubicBezTo>
                    <a:pt x="1800" y="0"/>
                    <a:pt x="0" y="1800"/>
                    <a:pt x="0" y="4018"/>
                  </a:cubicBezTo>
                  <a:lnTo>
                    <a:pt x="8035" y="4018"/>
                  </a:lnTo>
                  <a:cubicBezTo>
                    <a:pt x="8035" y="1779"/>
                    <a:pt x="6256" y="0"/>
                    <a:pt x="401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flipH="1">
              <a:off x="7321705" y="3746152"/>
              <a:ext cx="161849" cy="85098"/>
            </a:xfrm>
            <a:custGeom>
              <a:avLst/>
              <a:gdLst/>
              <a:ahLst/>
              <a:cxnLst/>
              <a:rect l="l" t="t" r="r" b="b"/>
              <a:pathLst>
                <a:path w="4479" h="2355" extrusionOk="0">
                  <a:moveTo>
                    <a:pt x="953" y="1"/>
                  </a:moveTo>
                  <a:cubicBezTo>
                    <a:pt x="885" y="1"/>
                    <a:pt x="817" y="11"/>
                    <a:pt x="754" y="32"/>
                  </a:cubicBezTo>
                  <a:cubicBezTo>
                    <a:pt x="524" y="32"/>
                    <a:pt x="336" y="74"/>
                    <a:pt x="210" y="137"/>
                  </a:cubicBezTo>
                  <a:cubicBezTo>
                    <a:pt x="126" y="158"/>
                    <a:pt x="84" y="178"/>
                    <a:pt x="43" y="178"/>
                  </a:cubicBezTo>
                  <a:cubicBezTo>
                    <a:pt x="22" y="199"/>
                    <a:pt x="1" y="199"/>
                    <a:pt x="1" y="199"/>
                  </a:cubicBezTo>
                  <a:lnTo>
                    <a:pt x="1" y="241"/>
                  </a:lnTo>
                  <a:lnTo>
                    <a:pt x="43" y="241"/>
                  </a:lnTo>
                  <a:cubicBezTo>
                    <a:pt x="105" y="241"/>
                    <a:pt x="126" y="199"/>
                    <a:pt x="210" y="199"/>
                  </a:cubicBezTo>
                  <a:cubicBezTo>
                    <a:pt x="336" y="178"/>
                    <a:pt x="524" y="178"/>
                    <a:pt x="754" y="178"/>
                  </a:cubicBezTo>
                  <a:cubicBezTo>
                    <a:pt x="880" y="199"/>
                    <a:pt x="984" y="199"/>
                    <a:pt x="1131" y="241"/>
                  </a:cubicBezTo>
                  <a:cubicBezTo>
                    <a:pt x="1256" y="262"/>
                    <a:pt x="1382" y="283"/>
                    <a:pt x="1507" y="346"/>
                  </a:cubicBezTo>
                  <a:cubicBezTo>
                    <a:pt x="1800" y="409"/>
                    <a:pt x="2072" y="576"/>
                    <a:pt x="2302" y="723"/>
                  </a:cubicBezTo>
                  <a:cubicBezTo>
                    <a:pt x="2804" y="1078"/>
                    <a:pt x="3244" y="1455"/>
                    <a:pt x="3474" y="1811"/>
                  </a:cubicBezTo>
                  <a:cubicBezTo>
                    <a:pt x="3600" y="1978"/>
                    <a:pt x="3683" y="2124"/>
                    <a:pt x="3704" y="2229"/>
                  </a:cubicBezTo>
                  <a:cubicBezTo>
                    <a:pt x="3704" y="2229"/>
                    <a:pt x="3746" y="2250"/>
                    <a:pt x="3746" y="2271"/>
                  </a:cubicBezTo>
                  <a:lnTo>
                    <a:pt x="3746" y="2334"/>
                  </a:lnTo>
                  <a:lnTo>
                    <a:pt x="3746" y="2355"/>
                  </a:lnTo>
                  <a:lnTo>
                    <a:pt x="4478" y="2145"/>
                  </a:lnTo>
                  <a:cubicBezTo>
                    <a:pt x="4478" y="2145"/>
                    <a:pt x="4478" y="2124"/>
                    <a:pt x="4437" y="2062"/>
                  </a:cubicBezTo>
                  <a:cubicBezTo>
                    <a:pt x="4437" y="2041"/>
                    <a:pt x="4437" y="2020"/>
                    <a:pt x="4416" y="1978"/>
                  </a:cubicBezTo>
                  <a:cubicBezTo>
                    <a:pt x="4416" y="1957"/>
                    <a:pt x="4395" y="1915"/>
                    <a:pt x="4374" y="1873"/>
                  </a:cubicBezTo>
                  <a:cubicBezTo>
                    <a:pt x="4290" y="1727"/>
                    <a:pt x="4165" y="1539"/>
                    <a:pt x="3976" y="1350"/>
                  </a:cubicBezTo>
                  <a:cubicBezTo>
                    <a:pt x="3600" y="995"/>
                    <a:pt x="3056" y="618"/>
                    <a:pt x="2491" y="367"/>
                  </a:cubicBezTo>
                  <a:cubicBezTo>
                    <a:pt x="2198" y="241"/>
                    <a:pt x="1884" y="137"/>
                    <a:pt x="1591" y="74"/>
                  </a:cubicBezTo>
                  <a:cubicBezTo>
                    <a:pt x="1444" y="53"/>
                    <a:pt x="1277" y="32"/>
                    <a:pt x="1152" y="32"/>
                  </a:cubicBezTo>
                  <a:cubicBezTo>
                    <a:pt x="1089" y="11"/>
                    <a:pt x="1021" y="1"/>
                    <a:pt x="953"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flipH="1">
              <a:off x="7325499" y="3691336"/>
              <a:ext cx="46903" cy="124810"/>
            </a:xfrm>
            <a:custGeom>
              <a:avLst/>
              <a:gdLst/>
              <a:ahLst/>
              <a:cxnLst/>
              <a:rect l="l" t="t" r="r" b="b"/>
              <a:pathLst>
                <a:path w="1298" h="3454" extrusionOk="0">
                  <a:moveTo>
                    <a:pt x="21" y="1"/>
                  </a:moveTo>
                  <a:lnTo>
                    <a:pt x="1" y="22"/>
                  </a:lnTo>
                  <a:cubicBezTo>
                    <a:pt x="1" y="22"/>
                    <a:pt x="21" y="84"/>
                    <a:pt x="63" y="147"/>
                  </a:cubicBezTo>
                  <a:cubicBezTo>
                    <a:pt x="63" y="189"/>
                    <a:pt x="84" y="210"/>
                    <a:pt x="84" y="231"/>
                  </a:cubicBezTo>
                  <a:cubicBezTo>
                    <a:pt x="84" y="252"/>
                    <a:pt x="105" y="294"/>
                    <a:pt x="105" y="315"/>
                  </a:cubicBezTo>
                  <a:cubicBezTo>
                    <a:pt x="105" y="335"/>
                    <a:pt x="126" y="398"/>
                    <a:pt x="126" y="419"/>
                  </a:cubicBezTo>
                  <a:cubicBezTo>
                    <a:pt x="168" y="440"/>
                    <a:pt x="168" y="440"/>
                    <a:pt x="168" y="461"/>
                  </a:cubicBezTo>
                  <a:lnTo>
                    <a:pt x="168" y="524"/>
                  </a:lnTo>
                  <a:cubicBezTo>
                    <a:pt x="210" y="670"/>
                    <a:pt x="231" y="859"/>
                    <a:pt x="273" y="1047"/>
                  </a:cubicBezTo>
                  <a:cubicBezTo>
                    <a:pt x="293" y="1256"/>
                    <a:pt x="335" y="1465"/>
                    <a:pt x="377" y="1675"/>
                  </a:cubicBezTo>
                  <a:cubicBezTo>
                    <a:pt x="377" y="1716"/>
                    <a:pt x="398" y="1779"/>
                    <a:pt x="398" y="1821"/>
                  </a:cubicBezTo>
                  <a:lnTo>
                    <a:pt x="398" y="1884"/>
                  </a:lnTo>
                  <a:lnTo>
                    <a:pt x="398" y="1905"/>
                  </a:lnTo>
                  <a:lnTo>
                    <a:pt x="398" y="1988"/>
                  </a:lnTo>
                  <a:lnTo>
                    <a:pt x="398" y="2072"/>
                  </a:lnTo>
                  <a:lnTo>
                    <a:pt x="398" y="2135"/>
                  </a:lnTo>
                  <a:lnTo>
                    <a:pt x="398" y="2302"/>
                  </a:lnTo>
                  <a:cubicBezTo>
                    <a:pt x="419" y="2491"/>
                    <a:pt x="419" y="2700"/>
                    <a:pt x="419" y="2846"/>
                  </a:cubicBezTo>
                  <a:cubicBezTo>
                    <a:pt x="461" y="2930"/>
                    <a:pt x="461" y="3014"/>
                    <a:pt x="461" y="3076"/>
                  </a:cubicBezTo>
                  <a:cubicBezTo>
                    <a:pt x="461" y="3160"/>
                    <a:pt x="482" y="3223"/>
                    <a:pt x="482" y="3265"/>
                  </a:cubicBezTo>
                  <a:cubicBezTo>
                    <a:pt x="503" y="3369"/>
                    <a:pt x="524" y="3453"/>
                    <a:pt x="524" y="3453"/>
                  </a:cubicBezTo>
                  <a:lnTo>
                    <a:pt x="1298" y="3076"/>
                  </a:lnTo>
                  <a:cubicBezTo>
                    <a:pt x="1298" y="3076"/>
                    <a:pt x="1256" y="3056"/>
                    <a:pt x="1235" y="2993"/>
                  </a:cubicBezTo>
                  <a:cubicBezTo>
                    <a:pt x="1214" y="2972"/>
                    <a:pt x="1214" y="2930"/>
                    <a:pt x="1193" y="2867"/>
                  </a:cubicBezTo>
                  <a:cubicBezTo>
                    <a:pt x="1193" y="2825"/>
                    <a:pt x="1151" y="2763"/>
                    <a:pt x="1130" y="2700"/>
                  </a:cubicBezTo>
                  <a:cubicBezTo>
                    <a:pt x="1109" y="2532"/>
                    <a:pt x="1047" y="2386"/>
                    <a:pt x="1005" y="2177"/>
                  </a:cubicBezTo>
                  <a:cubicBezTo>
                    <a:pt x="984" y="2114"/>
                    <a:pt x="984" y="2051"/>
                    <a:pt x="942" y="2009"/>
                  </a:cubicBezTo>
                  <a:cubicBezTo>
                    <a:pt x="942" y="1988"/>
                    <a:pt x="921" y="1947"/>
                    <a:pt x="921" y="1926"/>
                  </a:cubicBezTo>
                  <a:cubicBezTo>
                    <a:pt x="921" y="1905"/>
                    <a:pt x="900" y="1884"/>
                    <a:pt x="900" y="1842"/>
                  </a:cubicBezTo>
                  <a:cubicBezTo>
                    <a:pt x="900" y="1821"/>
                    <a:pt x="879" y="1800"/>
                    <a:pt x="879" y="1779"/>
                  </a:cubicBezTo>
                  <a:cubicBezTo>
                    <a:pt x="837" y="1737"/>
                    <a:pt x="837" y="1716"/>
                    <a:pt x="837" y="1716"/>
                  </a:cubicBezTo>
                  <a:lnTo>
                    <a:pt x="817" y="1695"/>
                  </a:lnTo>
                  <a:cubicBezTo>
                    <a:pt x="817" y="1654"/>
                    <a:pt x="796" y="1591"/>
                    <a:pt x="754" y="1528"/>
                  </a:cubicBezTo>
                  <a:cubicBezTo>
                    <a:pt x="691" y="1361"/>
                    <a:pt x="607" y="1151"/>
                    <a:pt x="524" y="963"/>
                  </a:cubicBezTo>
                  <a:cubicBezTo>
                    <a:pt x="482" y="775"/>
                    <a:pt x="398" y="628"/>
                    <a:pt x="314" y="461"/>
                  </a:cubicBezTo>
                  <a:cubicBezTo>
                    <a:pt x="314" y="440"/>
                    <a:pt x="293" y="440"/>
                    <a:pt x="293" y="419"/>
                  </a:cubicBezTo>
                  <a:cubicBezTo>
                    <a:pt x="293" y="398"/>
                    <a:pt x="273" y="398"/>
                    <a:pt x="273" y="356"/>
                  </a:cubicBezTo>
                  <a:cubicBezTo>
                    <a:pt x="231" y="315"/>
                    <a:pt x="231" y="294"/>
                    <a:pt x="210" y="252"/>
                  </a:cubicBezTo>
                  <a:cubicBezTo>
                    <a:pt x="189" y="231"/>
                    <a:pt x="189" y="210"/>
                    <a:pt x="168" y="189"/>
                  </a:cubicBezTo>
                  <a:cubicBezTo>
                    <a:pt x="126" y="189"/>
                    <a:pt x="105" y="147"/>
                    <a:pt x="105" y="126"/>
                  </a:cubicBezTo>
                  <a:cubicBezTo>
                    <a:pt x="63" y="43"/>
                    <a:pt x="21" y="1"/>
                    <a:pt x="21"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flipH="1">
              <a:off x="7306600" y="3707235"/>
              <a:ext cx="44627" cy="120980"/>
            </a:xfrm>
            <a:custGeom>
              <a:avLst/>
              <a:gdLst/>
              <a:ahLst/>
              <a:cxnLst/>
              <a:rect l="l" t="t" r="r" b="b"/>
              <a:pathLst>
                <a:path w="1235" h="3348" extrusionOk="0">
                  <a:moveTo>
                    <a:pt x="1193" y="0"/>
                  </a:moveTo>
                  <a:cubicBezTo>
                    <a:pt x="1193" y="0"/>
                    <a:pt x="1172" y="21"/>
                    <a:pt x="1130" y="105"/>
                  </a:cubicBezTo>
                  <a:cubicBezTo>
                    <a:pt x="1088" y="126"/>
                    <a:pt x="1047" y="188"/>
                    <a:pt x="1026" y="230"/>
                  </a:cubicBezTo>
                  <a:cubicBezTo>
                    <a:pt x="963" y="293"/>
                    <a:pt x="942" y="377"/>
                    <a:pt x="879" y="419"/>
                  </a:cubicBezTo>
                  <a:cubicBezTo>
                    <a:pt x="712" y="691"/>
                    <a:pt x="503" y="1046"/>
                    <a:pt x="335" y="1465"/>
                  </a:cubicBezTo>
                  <a:cubicBezTo>
                    <a:pt x="314" y="1527"/>
                    <a:pt x="314" y="1569"/>
                    <a:pt x="293" y="1632"/>
                  </a:cubicBezTo>
                  <a:cubicBezTo>
                    <a:pt x="251" y="1674"/>
                    <a:pt x="251" y="1737"/>
                    <a:pt x="231" y="1779"/>
                  </a:cubicBezTo>
                  <a:lnTo>
                    <a:pt x="147" y="2092"/>
                  </a:lnTo>
                  <a:cubicBezTo>
                    <a:pt x="126" y="2197"/>
                    <a:pt x="105" y="2281"/>
                    <a:pt x="84" y="2385"/>
                  </a:cubicBezTo>
                  <a:cubicBezTo>
                    <a:pt x="42" y="2469"/>
                    <a:pt x="42" y="2574"/>
                    <a:pt x="21" y="2636"/>
                  </a:cubicBezTo>
                  <a:cubicBezTo>
                    <a:pt x="0" y="2720"/>
                    <a:pt x="0" y="2804"/>
                    <a:pt x="0" y="2888"/>
                  </a:cubicBezTo>
                  <a:cubicBezTo>
                    <a:pt x="0" y="2950"/>
                    <a:pt x="0" y="3034"/>
                    <a:pt x="21" y="3118"/>
                  </a:cubicBezTo>
                  <a:cubicBezTo>
                    <a:pt x="42" y="3201"/>
                    <a:pt x="84" y="3243"/>
                    <a:pt x="105" y="3306"/>
                  </a:cubicBezTo>
                  <a:lnTo>
                    <a:pt x="147" y="3348"/>
                  </a:lnTo>
                  <a:lnTo>
                    <a:pt x="733" y="2950"/>
                  </a:lnTo>
                  <a:cubicBezTo>
                    <a:pt x="733" y="2950"/>
                    <a:pt x="712" y="2929"/>
                    <a:pt x="712" y="2888"/>
                  </a:cubicBezTo>
                  <a:cubicBezTo>
                    <a:pt x="670" y="2825"/>
                    <a:pt x="670" y="2783"/>
                    <a:pt x="670" y="2699"/>
                  </a:cubicBezTo>
                  <a:lnTo>
                    <a:pt x="670" y="2469"/>
                  </a:lnTo>
                  <a:lnTo>
                    <a:pt x="670" y="2176"/>
                  </a:lnTo>
                  <a:lnTo>
                    <a:pt x="670" y="1883"/>
                  </a:lnTo>
                  <a:cubicBezTo>
                    <a:pt x="712" y="1841"/>
                    <a:pt x="712" y="1779"/>
                    <a:pt x="712" y="1737"/>
                  </a:cubicBezTo>
                  <a:cubicBezTo>
                    <a:pt x="733" y="1674"/>
                    <a:pt x="733" y="1632"/>
                    <a:pt x="733" y="1569"/>
                  </a:cubicBezTo>
                  <a:cubicBezTo>
                    <a:pt x="775" y="1172"/>
                    <a:pt x="921" y="795"/>
                    <a:pt x="1026" y="502"/>
                  </a:cubicBezTo>
                  <a:cubicBezTo>
                    <a:pt x="1047" y="439"/>
                    <a:pt x="1067" y="377"/>
                    <a:pt x="1088" y="314"/>
                  </a:cubicBezTo>
                  <a:cubicBezTo>
                    <a:pt x="1130" y="230"/>
                    <a:pt x="1151" y="209"/>
                    <a:pt x="1172" y="167"/>
                  </a:cubicBezTo>
                  <a:cubicBezTo>
                    <a:pt x="1193" y="84"/>
                    <a:pt x="1235" y="21"/>
                    <a:pt x="1235" y="21"/>
                  </a:cubicBezTo>
                  <a:lnTo>
                    <a:pt x="1193"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flipH="1">
              <a:off x="7258216" y="3718545"/>
              <a:ext cx="91494" cy="105153"/>
            </a:xfrm>
            <a:custGeom>
              <a:avLst/>
              <a:gdLst/>
              <a:ahLst/>
              <a:cxnLst/>
              <a:rect l="l" t="t" r="r" b="b"/>
              <a:pathLst>
                <a:path w="2532" h="2910" extrusionOk="0">
                  <a:moveTo>
                    <a:pt x="2511" y="1"/>
                  </a:moveTo>
                  <a:cubicBezTo>
                    <a:pt x="2511" y="1"/>
                    <a:pt x="2469" y="22"/>
                    <a:pt x="2365" y="64"/>
                  </a:cubicBezTo>
                  <a:cubicBezTo>
                    <a:pt x="2323" y="64"/>
                    <a:pt x="2302" y="85"/>
                    <a:pt x="2281" y="85"/>
                  </a:cubicBezTo>
                  <a:cubicBezTo>
                    <a:pt x="2260" y="106"/>
                    <a:pt x="2260" y="106"/>
                    <a:pt x="2218" y="106"/>
                  </a:cubicBezTo>
                  <a:cubicBezTo>
                    <a:pt x="2197" y="106"/>
                    <a:pt x="2197" y="126"/>
                    <a:pt x="2176" y="126"/>
                  </a:cubicBezTo>
                  <a:cubicBezTo>
                    <a:pt x="2113" y="147"/>
                    <a:pt x="2051" y="189"/>
                    <a:pt x="1967" y="231"/>
                  </a:cubicBezTo>
                  <a:lnTo>
                    <a:pt x="1737" y="398"/>
                  </a:lnTo>
                  <a:cubicBezTo>
                    <a:pt x="1653" y="440"/>
                    <a:pt x="1549" y="503"/>
                    <a:pt x="1465" y="566"/>
                  </a:cubicBezTo>
                  <a:cubicBezTo>
                    <a:pt x="1423" y="608"/>
                    <a:pt x="1381" y="650"/>
                    <a:pt x="1339" y="670"/>
                  </a:cubicBezTo>
                  <a:cubicBezTo>
                    <a:pt x="1277" y="712"/>
                    <a:pt x="1256" y="733"/>
                    <a:pt x="1214" y="775"/>
                  </a:cubicBezTo>
                  <a:cubicBezTo>
                    <a:pt x="1109" y="859"/>
                    <a:pt x="1025" y="942"/>
                    <a:pt x="942" y="1026"/>
                  </a:cubicBezTo>
                  <a:lnTo>
                    <a:pt x="816" y="1152"/>
                  </a:lnTo>
                  <a:cubicBezTo>
                    <a:pt x="795" y="1173"/>
                    <a:pt x="733" y="1235"/>
                    <a:pt x="712" y="1277"/>
                  </a:cubicBezTo>
                  <a:cubicBezTo>
                    <a:pt x="691" y="1340"/>
                    <a:pt x="628" y="1361"/>
                    <a:pt x="607" y="1424"/>
                  </a:cubicBezTo>
                  <a:cubicBezTo>
                    <a:pt x="544" y="1466"/>
                    <a:pt x="523" y="1487"/>
                    <a:pt x="502" y="1549"/>
                  </a:cubicBezTo>
                  <a:cubicBezTo>
                    <a:pt x="377" y="1717"/>
                    <a:pt x="272" y="1905"/>
                    <a:pt x="168" y="2072"/>
                  </a:cubicBezTo>
                  <a:cubicBezTo>
                    <a:pt x="126" y="2177"/>
                    <a:pt x="84" y="2240"/>
                    <a:pt x="63" y="2323"/>
                  </a:cubicBezTo>
                  <a:cubicBezTo>
                    <a:pt x="21" y="2407"/>
                    <a:pt x="0" y="2512"/>
                    <a:pt x="0" y="2616"/>
                  </a:cubicBezTo>
                  <a:cubicBezTo>
                    <a:pt x="0" y="2700"/>
                    <a:pt x="0" y="2784"/>
                    <a:pt x="21" y="2826"/>
                  </a:cubicBezTo>
                  <a:cubicBezTo>
                    <a:pt x="21" y="2847"/>
                    <a:pt x="21" y="2888"/>
                    <a:pt x="63" y="2909"/>
                  </a:cubicBezTo>
                  <a:lnTo>
                    <a:pt x="753" y="2575"/>
                  </a:lnTo>
                  <a:lnTo>
                    <a:pt x="733" y="2575"/>
                  </a:lnTo>
                  <a:lnTo>
                    <a:pt x="733" y="2491"/>
                  </a:lnTo>
                  <a:cubicBezTo>
                    <a:pt x="753" y="2428"/>
                    <a:pt x="753" y="2386"/>
                    <a:pt x="795" y="2303"/>
                  </a:cubicBezTo>
                  <a:cubicBezTo>
                    <a:pt x="837" y="2177"/>
                    <a:pt x="921" y="1989"/>
                    <a:pt x="1005" y="1800"/>
                  </a:cubicBezTo>
                  <a:lnTo>
                    <a:pt x="1067" y="1654"/>
                  </a:lnTo>
                  <a:cubicBezTo>
                    <a:pt x="1109" y="1591"/>
                    <a:pt x="1130" y="1570"/>
                    <a:pt x="1151" y="1528"/>
                  </a:cubicBezTo>
                  <a:cubicBezTo>
                    <a:pt x="1172" y="1487"/>
                    <a:pt x="1214" y="1445"/>
                    <a:pt x="1235" y="1382"/>
                  </a:cubicBezTo>
                  <a:cubicBezTo>
                    <a:pt x="1256" y="1361"/>
                    <a:pt x="1277" y="1298"/>
                    <a:pt x="1318" y="1256"/>
                  </a:cubicBezTo>
                  <a:cubicBezTo>
                    <a:pt x="1360" y="1173"/>
                    <a:pt x="1444" y="1068"/>
                    <a:pt x="1486" y="1005"/>
                  </a:cubicBezTo>
                  <a:cubicBezTo>
                    <a:pt x="1528" y="942"/>
                    <a:pt x="1569" y="922"/>
                    <a:pt x="1590" y="859"/>
                  </a:cubicBezTo>
                  <a:cubicBezTo>
                    <a:pt x="1653" y="817"/>
                    <a:pt x="1674" y="775"/>
                    <a:pt x="1695" y="733"/>
                  </a:cubicBezTo>
                  <a:cubicBezTo>
                    <a:pt x="1779" y="650"/>
                    <a:pt x="1862" y="608"/>
                    <a:pt x="1904" y="524"/>
                  </a:cubicBezTo>
                  <a:cubicBezTo>
                    <a:pt x="1967" y="440"/>
                    <a:pt x="2051" y="398"/>
                    <a:pt x="2093" y="336"/>
                  </a:cubicBezTo>
                  <a:cubicBezTo>
                    <a:pt x="2176" y="294"/>
                    <a:pt x="2218" y="252"/>
                    <a:pt x="2281" y="210"/>
                  </a:cubicBezTo>
                  <a:lnTo>
                    <a:pt x="2302" y="189"/>
                  </a:lnTo>
                  <a:lnTo>
                    <a:pt x="2323" y="168"/>
                  </a:lnTo>
                  <a:cubicBezTo>
                    <a:pt x="2365" y="126"/>
                    <a:pt x="2386" y="126"/>
                    <a:pt x="2406" y="106"/>
                  </a:cubicBezTo>
                  <a:cubicBezTo>
                    <a:pt x="2490" y="64"/>
                    <a:pt x="2532" y="22"/>
                    <a:pt x="2532" y="22"/>
                  </a:cubicBezTo>
                  <a:lnTo>
                    <a:pt x="2511" y="1"/>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flipH="1">
              <a:off x="7331533" y="3706476"/>
              <a:ext cx="65079" cy="111151"/>
            </a:xfrm>
            <a:custGeom>
              <a:avLst/>
              <a:gdLst/>
              <a:ahLst/>
              <a:cxnLst/>
              <a:rect l="l" t="t" r="r" b="b"/>
              <a:pathLst>
                <a:path w="1801" h="3076" extrusionOk="0">
                  <a:moveTo>
                    <a:pt x="22" y="0"/>
                  </a:moveTo>
                  <a:lnTo>
                    <a:pt x="1" y="21"/>
                  </a:lnTo>
                  <a:cubicBezTo>
                    <a:pt x="1" y="21"/>
                    <a:pt x="1" y="63"/>
                    <a:pt x="43" y="147"/>
                  </a:cubicBezTo>
                  <a:cubicBezTo>
                    <a:pt x="85" y="188"/>
                    <a:pt x="106" y="230"/>
                    <a:pt x="126" y="293"/>
                  </a:cubicBezTo>
                  <a:cubicBezTo>
                    <a:pt x="147" y="314"/>
                    <a:pt x="147" y="335"/>
                    <a:pt x="189" y="356"/>
                  </a:cubicBezTo>
                  <a:cubicBezTo>
                    <a:pt x="210" y="398"/>
                    <a:pt x="210" y="440"/>
                    <a:pt x="231" y="460"/>
                  </a:cubicBezTo>
                  <a:cubicBezTo>
                    <a:pt x="252" y="544"/>
                    <a:pt x="315" y="628"/>
                    <a:pt x="336" y="712"/>
                  </a:cubicBezTo>
                  <a:cubicBezTo>
                    <a:pt x="357" y="753"/>
                    <a:pt x="357" y="774"/>
                    <a:pt x="398" y="837"/>
                  </a:cubicBezTo>
                  <a:cubicBezTo>
                    <a:pt x="419" y="879"/>
                    <a:pt x="419" y="921"/>
                    <a:pt x="440" y="963"/>
                  </a:cubicBezTo>
                  <a:cubicBezTo>
                    <a:pt x="524" y="1130"/>
                    <a:pt x="566" y="1339"/>
                    <a:pt x="650" y="1507"/>
                  </a:cubicBezTo>
                  <a:cubicBezTo>
                    <a:pt x="754" y="1904"/>
                    <a:pt x="880" y="2302"/>
                    <a:pt x="963" y="2595"/>
                  </a:cubicBezTo>
                  <a:cubicBezTo>
                    <a:pt x="1047" y="2867"/>
                    <a:pt x="1089" y="3076"/>
                    <a:pt x="1089" y="3076"/>
                  </a:cubicBezTo>
                  <a:lnTo>
                    <a:pt x="1800" y="2804"/>
                  </a:lnTo>
                  <a:cubicBezTo>
                    <a:pt x="1800" y="2804"/>
                    <a:pt x="1717" y="2616"/>
                    <a:pt x="1570" y="2344"/>
                  </a:cubicBezTo>
                  <a:cubicBezTo>
                    <a:pt x="1403" y="2072"/>
                    <a:pt x="1194" y="1716"/>
                    <a:pt x="984" y="1360"/>
                  </a:cubicBezTo>
                  <a:cubicBezTo>
                    <a:pt x="859" y="1172"/>
                    <a:pt x="754" y="984"/>
                    <a:pt x="650" y="837"/>
                  </a:cubicBezTo>
                  <a:cubicBezTo>
                    <a:pt x="629" y="774"/>
                    <a:pt x="608" y="732"/>
                    <a:pt x="566" y="712"/>
                  </a:cubicBezTo>
                  <a:cubicBezTo>
                    <a:pt x="545" y="670"/>
                    <a:pt x="524" y="628"/>
                    <a:pt x="503" y="607"/>
                  </a:cubicBezTo>
                  <a:cubicBezTo>
                    <a:pt x="440" y="523"/>
                    <a:pt x="398" y="440"/>
                    <a:pt x="336" y="398"/>
                  </a:cubicBezTo>
                  <a:lnTo>
                    <a:pt x="252" y="314"/>
                  </a:lnTo>
                  <a:cubicBezTo>
                    <a:pt x="252" y="293"/>
                    <a:pt x="231" y="251"/>
                    <a:pt x="210" y="230"/>
                  </a:cubicBezTo>
                  <a:cubicBezTo>
                    <a:pt x="147" y="188"/>
                    <a:pt x="126" y="126"/>
                    <a:pt x="106" y="105"/>
                  </a:cubicBezTo>
                  <a:cubicBezTo>
                    <a:pt x="43" y="21"/>
                    <a:pt x="22" y="0"/>
                    <a:pt x="2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flipH="1">
              <a:off x="7336845" y="3774518"/>
              <a:ext cx="142914" cy="43109"/>
            </a:xfrm>
            <a:custGeom>
              <a:avLst/>
              <a:gdLst/>
              <a:ahLst/>
              <a:cxnLst/>
              <a:rect l="l" t="t" r="r" b="b"/>
              <a:pathLst>
                <a:path w="3955" h="1193" extrusionOk="0">
                  <a:moveTo>
                    <a:pt x="1381" y="0"/>
                  </a:moveTo>
                  <a:cubicBezTo>
                    <a:pt x="1339" y="21"/>
                    <a:pt x="1256" y="21"/>
                    <a:pt x="1193" y="21"/>
                  </a:cubicBezTo>
                  <a:cubicBezTo>
                    <a:pt x="1130" y="21"/>
                    <a:pt x="1067" y="42"/>
                    <a:pt x="1026" y="42"/>
                  </a:cubicBezTo>
                  <a:cubicBezTo>
                    <a:pt x="963" y="42"/>
                    <a:pt x="921" y="42"/>
                    <a:pt x="858" y="84"/>
                  </a:cubicBezTo>
                  <a:cubicBezTo>
                    <a:pt x="754" y="105"/>
                    <a:pt x="649" y="126"/>
                    <a:pt x="565" y="147"/>
                  </a:cubicBezTo>
                  <a:cubicBezTo>
                    <a:pt x="523" y="189"/>
                    <a:pt x="503" y="210"/>
                    <a:pt x="440" y="210"/>
                  </a:cubicBezTo>
                  <a:cubicBezTo>
                    <a:pt x="419" y="230"/>
                    <a:pt x="356" y="230"/>
                    <a:pt x="335" y="251"/>
                  </a:cubicBezTo>
                  <a:cubicBezTo>
                    <a:pt x="251" y="293"/>
                    <a:pt x="210" y="314"/>
                    <a:pt x="147" y="335"/>
                  </a:cubicBezTo>
                  <a:lnTo>
                    <a:pt x="0" y="419"/>
                  </a:lnTo>
                  <a:lnTo>
                    <a:pt x="21" y="440"/>
                  </a:lnTo>
                  <a:cubicBezTo>
                    <a:pt x="21" y="440"/>
                    <a:pt x="37" y="434"/>
                    <a:pt x="71" y="434"/>
                  </a:cubicBezTo>
                  <a:cubicBezTo>
                    <a:pt x="105" y="434"/>
                    <a:pt x="157" y="440"/>
                    <a:pt x="231" y="461"/>
                  </a:cubicBezTo>
                  <a:cubicBezTo>
                    <a:pt x="293" y="440"/>
                    <a:pt x="335" y="440"/>
                    <a:pt x="419" y="419"/>
                  </a:cubicBezTo>
                  <a:cubicBezTo>
                    <a:pt x="440" y="419"/>
                    <a:pt x="461" y="398"/>
                    <a:pt x="523" y="398"/>
                  </a:cubicBezTo>
                  <a:cubicBezTo>
                    <a:pt x="565" y="356"/>
                    <a:pt x="607" y="356"/>
                    <a:pt x="649" y="356"/>
                  </a:cubicBezTo>
                  <a:cubicBezTo>
                    <a:pt x="733" y="335"/>
                    <a:pt x="837" y="335"/>
                    <a:pt x="942" y="335"/>
                  </a:cubicBezTo>
                  <a:lnTo>
                    <a:pt x="1256" y="335"/>
                  </a:lnTo>
                  <a:cubicBezTo>
                    <a:pt x="1298" y="356"/>
                    <a:pt x="1360" y="356"/>
                    <a:pt x="1402" y="356"/>
                  </a:cubicBezTo>
                  <a:cubicBezTo>
                    <a:pt x="1486" y="356"/>
                    <a:pt x="1549" y="398"/>
                    <a:pt x="1591" y="398"/>
                  </a:cubicBezTo>
                  <a:cubicBezTo>
                    <a:pt x="1695" y="398"/>
                    <a:pt x="1821" y="419"/>
                    <a:pt x="1925" y="440"/>
                  </a:cubicBezTo>
                  <a:cubicBezTo>
                    <a:pt x="1988" y="461"/>
                    <a:pt x="2030" y="461"/>
                    <a:pt x="2093" y="502"/>
                  </a:cubicBezTo>
                  <a:cubicBezTo>
                    <a:pt x="2114" y="502"/>
                    <a:pt x="2135" y="523"/>
                    <a:pt x="2176" y="523"/>
                  </a:cubicBezTo>
                  <a:cubicBezTo>
                    <a:pt x="2197" y="523"/>
                    <a:pt x="2218" y="544"/>
                    <a:pt x="2239" y="544"/>
                  </a:cubicBezTo>
                  <a:cubicBezTo>
                    <a:pt x="2302" y="565"/>
                    <a:pt x="2344" y="565"/>
                    <a:pt x="2407" y="607"/>
                  </a:cubicBezTo>
                  <a:cubicBezTo>
                    <a:pt x="2448" y="607"/>
                    <a:pt x="2511" y="628"/>
                    <a:pt x="2553" y="649"/>
                  </a:cubicBezTo>
                  <a:cubicBezTo>
                    <a:pt x="2616" y="649"/>
                    <a:pt x="2658" y="670"/>
                    <a:pt x="2720" y="712"/>
                  </a:cubicBezTo>
                  <a:cubicBezTo>
                    <a:pt x="2762" y="712"/>
                    <a:pt x="2804" y="733"/>
                    <a:pt x="2846" y="754"/>
                  </a:cubicBezTo>
                  <a:cubicBezTo>
                    <a:pt x="2909" y="774"/>
                    <a:pt x="2930" y="816"/>
                    <a:pt x="2972" y="837"/>
                  </a:cubicBezTo>
                  <a:cubicBezTo>
                    <a:pt x="3013" y="837"/>
                    <a:pt x="3013" y="858"/>
                    <a:pt x="3034" y="858"/>
                  </a:cubicBezTo>
                  <a:cubicBezTo>
                    <a:pt x="3055" y="858"/>
                    <a:pt x="3055" y="879"/>
                    <a:pt x="3076" y="879"/>
                  </a:cubicBezTo>
                  <a:cubicBezTo>
                    <a:pt x="3118" y="879"/>
                    <a:pt x="3160" y="921"/>
                    <a:pt x="3181" y="942"/>
                  </a:cubicBezTo>
                  <a:cubicBezTo>
                    <a:pt x="3223" y="942"/>
                    <a:pt x="3244" y="963"/>
                    <a:pt x="3264" y="984"/>
                  </a:cubicBezTo>
                  <a:cubicBezTo>
                    <a:pt x="3327" y="1046"/>
                    <a:pt x="3369" y="1067"/>
                    <a:pt x="3390" y="1088"/>
                  </a:cubicBezTo>
                  <a:cubicBezTo>
                    <a:pt x="3453" y="1172"/>
                    <a:pt x="3495" y="1193"/>
                    <a:pt x="3495" y="1193"/>
                  </a:cubicBezTo>
                  <a:lnTo>
                    <a:pt x="3955" y="565"/>
                  </a:lnTo>
                  <a:cubicBezTo>
                    <a:pt x="3955" y="565"/>
                    <a:pt x="3892" y="523"/>
                    <a:pt x="3788" y="461"/>
                  </a:cubicBezTo>
                  <a:cubicBezTo>
                    <a:pt x="3746" y="419"/>
                    <a:pt x="3683" y="377"/>
                    <a:pt x="3599" y="356"/>
                  </a:cubicBezTo>
                  <a:cubicBezTo>
                    <a:pt x="3557" y="335"/>
                    <a:pt x="3536" y="335"/>
                    <a:pt x="3474" y="314"/>
                  </a:cubicBezTo>
                  <a:cubicBezTo>
                    <a:pt x="3453" y="272"/>
                    <a:pt x="3390" y="272"/>
                    <a:pt x="3348" y="251"/>
                  </a:cubicBezTo>
                  <a:cubicBezTo>
                    <a:pt x="3327" y="251"/>
                    <a:pt x="3285" y="230"/>
                    <a:pt x="3264" y="230"/>
                  </a:cubicBezTo>
                  <a:cubicBezTo>
                    <a:pt x="3244" y="230"/>
                    <a:pt x="3223" y="210"/>
                    <a:pt x="3181" y="210"/>
                  </a:cubicBezTo>
                  <a:cubicBezTo>
                    <a:pt x="3139" y="168"/>
                    <a:pt x="3076" y="168"/>
                    <a:pt x="3034" y="147"/>
                  </a:cubicBezTo>
                  <a:cubicBezTo>
                    <a:pt x="2972" y="126"/>
                    <a:pt x="2930" y="126"/>
                    <a:pt x="2867" y="105"/>
                  </a:cubicBezTo>
                  <a:cubicBezTo>
                    <a:pt x="2783" y="84"/>
                    <a:pt x="2741" y="42"/>
                    <a:pt x="2699" y="42"/>
                  </a:cubicBezTo>
                  <a:cubicBezTo>
                    <a:pt x="2637" y="42"/>
                    <a:pt x="2553" y="21"/>
                    <a:pt x="2511" y="21"/>
                  </a:cubicBezTo>
                  <a:cubicBezTo>
                    <a:pt x="2448" y="21"/>
                    <a:pt x="2365" y="0"/>
                    <a:pt x="2323"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flipH="1">
              <a:off x="7266527" y="3794176"/>
              <a:ext cx="148985" cy="74872"/>
            </a:xfrm>
            <a:custGeom>
              <a:avLst/>
              <a:gdLst/>
              <a:ahLst/>
              <a:cxnLst/>
              <a:rect l="l" t="t" r="r" b="b"/>
              <a:pathLst>
                <a:path w="4123" h="2072" extrusionOk="0">
                  <a:moveTo>
                    <a:pt x="2072" y="0"/>
                  </a:moveTo>
                  <a:cubicBezTo>
                    <a:pt x="921" y="0"/>
                    <a:pt x="1" y="921"/>
                    <a:pt x="1" y="2072"/>
                  </a:cubicBezTo>
                  <a:lnTo>
                    <a:pt x="4123" y="2072"/>
                  </a:lnTo>
                  <a:cubicBezTo>
                    <a:pt x="4102" y="942"/>
                    <a:pt x="3181" y="0"/>
                    <a:pt x="207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flipH="1">
            <a:off x="1089794" y="3457182"/>
            <a:ext cx="346318" cy="383139"/>
          </a:xfrm>
          <a:custGeom>
            <a:avLst/>
            <a:gdLst/>
            <a:ahLst/>
            <a:cxnLst/>
            <a:rect l="l" t="t" r="r" b="b"/>
            <a:pathLst>
              <a:path w="9584" h="10603" extrusionOk="0">
                <a:moveTo>
                  <a:pt x="8689" y="1"/>
                </a:moveTo>
                <a:cubicBezTo>
                  <a:pt x="8318" y="1"/>
                  <a:pt x="7846" y="66"/>
                  <a:pt x="7324" y="245"/>
                </a:cubicBezTo>
                <a:cubicBezTo>
                  <a:pt x="6675" y="497"/>
                  <a:pt x="5964" y="873"/>
                  <a:pt x="5273" y="1396"/>
                </a:cubicBezTo>
                <a:cubicBezTo>
                  <a:pt x="4583" y="1919"/>
                  <a:pt x="3913" y="2547"/>
                  <a:pt x="3286" y="3238"/>
                </a:cubicBezTo>
                <a:cubicBezTo>
                  <a:pt x="2030" y="4618"/>
                  <a:pt x="1005" y="6188"/>
                  <a:pt x="461" y="7631"/>
                </a:cubicBezTo>
                <a:cubicBezTo>
                  <a:pt x="168" y="8364"/>
                  <a:pt x="43" y="9075"/>
                  <a:pt x="1" y="9640"/>
                </a:cubicBezTo>
                <a:cubicBezTo>
                  <a:pt x="1" y="9933"/>
                  <a:pt x="43" y="10163"/>
                  <a:pt x="63" y="10352"/>
                </a:cubicBezTo>
                <a:cubicBezTo>
                  <a:pt x="84" y="10498"/>
                  <a:pt x="126" y="10603"/>
                  <a:pt x="126" y="10603"/>
                </a:cubicBezTo>
                <a:lnTo>
                  <a:pt x="3307" y="9640"/>
                </a:lnTo>
                <a:lnTo>
                  <a:pt x="3286" y="9619"/>
                </a:lnTo>
                <a:cubicBezTo>
                  <a:pt x="3265" y="9577"/>
                  <a:pt x="3223" y="9536"/>
                  <a:pt x="3202" y="9452"/>
                </a:cubicBezTo>
                <a:cubicBezTo>
                  <a:pt x="3139" y="9284"/>
                  <a:pt x="3097" y="8908"/>
                  <a:pt x="3181" y="8364"/>
                </a:cubicBezTo>
                <a:cubicBezTo>
                  <a:pt x="3244" y="7841"/>
                  <a:pt x="3411" y="7150"/>
                  <a:pt x="3662" y="6439"/>
                </a:cubicBezTo>
                <a:cubicBezTo>
                  <a:pt x="3913" y="5748"/>
                  <a:pt x="4269" y="5016"/>
                  <a:pt x="4667" y="4284"/>
                </a:cubicBezTo>
                <a:cubicBezTo>
                  <a:pt x="5085" y="3572"/>
                  <a:pt x="5545" y="2903"/>
                  <a:pt x="6048" y="2296"/>
                </a:cubicBezTo>
                <a:cubicBezTo>
                  <a:pt x="6550" y="1710"/>
                  <a:pt x="7073" y="1208"/>
                  <a:pt x="7596" y="873"/>
                </a:cubicBezTo>
                <a:cubicBezTo>
                  <a:pt x="8098" y="559"/>
                  <a:pt x="8579" y="413"/>
                  <a:pt x="8956" y="350"/>
                </a:cubicBezTo>
                <a:cubicBezTo>
                  <a:pt x="9040" y="329"/>
                  <a:pt x="9102" y="329"/>
                  <a:pt x="9186" y="329"/>
                </a:cubicBezTo>
                <a:lnTo>
                  <a:pt x="9521" y="329"/>
                </a:lnTo>
                <a:lnTo>
                  <a:pt x="9584" y="141"/>
                </a:lnTo>
                <a:cubicBezTo>
                  <a:pt x="9584" y="141"/>
                  <a:pt x="9521" y="120"/>
                  <a:pt x="9416" y="99"/>
                </a:cubicBezTo>
                <a:cubicBezTo>
                  <a:pt x="9374" y="99"/>
                  <a:pt x="9312" y="78"/>
                  <a:pt x="9249" y="36"/>
                </a:cubicBezTo>
                <a:cubicBezTo>
                  <a:pt x="9165" y="36"/>
                  <a:pt x="9082" y="36"/>
                  <a:pt x="8977" y="15"/>
                </a:cubicBezTo>
                <a:cubicBezTo>
                  <a:pt x="8890" y="6"/>
                  <a:pt x="8793" y="1"/>
                  <a:pt x="868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flipH="1">
            <a:off x="893219" y="3565659"/>
            <a:ext cx="523235" cy="251211"/>
          </a:xfrm>
          <a:custGeom>
            <a:avLst/>
            <a:gdLst/>
            <a:ahLst/>
            <a:cxnLst/>
            <a:rect l="l" t="t" r="r" b="b"/>
            <a:pathLst>
              <a:path w="14480" h="6952" extrusionOk="0">
                <a:moveTo>
                  <a:pt x="3285" y="6866"/>
                </a:moveTo>
                <a:lnTo>
                  <a:pt x="3285" y="6866"/>
                </a:lnTo>
                <a:cubicBezTo>
                  <a:pt x="3286" y="6867"/>
                  <a:pt x="3286" y="6868"/>
                  <a:pt x="3286" y="6868"/>
                </a:cubicBezTo>
                <a:lnTo>
                  <a:pt x="3307" y="6868"/>
                </a:lnTo>
                <a:lnTo>
                  <a:pt x="3285" y="6866"/>
                </a:lnTo>
                <a:close/>
                <a:moveTo>
                  <a:pt x="11701" y="0"/>
                </a:moveTo>
                <a:cubicBezTo>
                  <a:pt x="10285" y="0"/>
                  <a:pt x="8483" y="216"/>
                  <a:pt x="6717" y="696"/>
                </a:cubicBezTo>
                <a:lnTo>
                  <a:pt x="6529" y="759"/>
                </a:lnTo>
                <a:lnTo>
                  <a:pt x="6445" y="780"/>
                </a:lnTo>
                <a:lnTo>
                  <a:pt x="6341" y="800"/>
                </a:lnTo>
                <a:cubicBezTo>
                  <a:pt x="6173" y="884"/>
                  <a:pt x="6027" y="968"/>
                  <a:pt x="5901" y="1010"/>
                </a:cubicBezTo>
                <a:cubicBezTo>
                  <a:pt x="5650" y="1156"/>
                  <a:pt x="5399" y="1282"/>
                  <a:pt x="5190" y="1407"/>
                </a:cubicBezTo>
                <a:cubicBezTo>
                  <a:pt x="4750" y="1679"/>
                  <a:pt x="4353" y="1951"/>
                  <a:pt x="3976" y="2223"/>
                </a:cubicBezTo>
                <a:cubicBezTo>
                  <a:pt x="3202" y="2767"/>
                  <a:pt x="2532" y="3290"/>
                  <a:pt x="1926" y="3793"/>
                </a:cubicBezTo>
                <a:cubicBezTo>
                  <a:pt x="1319" y="4295"/>
                  <a:pt x="859" y="4734"/>
                  <a:pt x="461" y="5278"/>
                </a:cubicBezTo>
                <a:cubicBezTo>
                  <a:pt x="356" y="5445"/>
                  <a:pt x="252" y="5571"/>
                  <a:pt x="168" y="5801"/>
                </a:cubicBezTo>
                <a:cubicBezTo>
                  <a:pt x="126" y="5906"/>
                  <a:pt x="126" y="5969"/>
                  <a:pt x="105" y="6031"/>
                </a:cubicBezTo>
                <a:cubicBezTo>
                  <a:pt x="63" y="6115"/>
                  <a:pt x="43" y="6178"/>
                  <a:pt x="43" y="6220"/>
                </a:cubicBezTo>
                <a:cubicBezTo>
                  <a:pt x="22" y="6387"/>
                  <a:pt x="1" y="6450"/>
                  <a:pt x="1" y="6450"/>
                </a:cubicBezTo>
                <a:lnTo>
                  <a:pt x="2943" y="6822"/>
                </a:lnTo>
                <a:lnTo>
                  <a:pt x="2943" y="6822"/>
                </a:lnTo>
                <a:cubicBezTo>
                  <a:pt x="2952" y="6828"/>
                  <a:pt x="2957" y="6832"/>
                  <a:pt x="2952" y="6832"/>
                </a:cubicBezTo>
                <a:cubicBezTo>
                  <a:pt x="2949" y="6832"/>
                  <a:pt x="2942" y="6831"/>
                  <a:pt x="2930" y="6826"/>
                </a:cubicBezTo>
                <a:lnTo>
                  <a:pt x="2930" y="6826"/>
                </a:lnTo>
                <a:lnTo>
                  <a:pt x="2972" y="6847"/>
                </a:lnTo>
                <a:cubicBezTo>
                  <a:pt x="3035" y="6868"/>
                  <a:pt x="3097" y="6910"/>
                  <a:pt x="3160" y="6931"/>
                </a:cubicBezTo>
                <a:cubicBezTo>
                  <a:pt x="3181" y="6942"/>
                  <a:pt x="3194" y="6948"/>
                  <a:pt x="3202" y="6952"/>
                </a:cubicBezTo>
                <a:lnTo>
                  <a:pt x="3202" y="6952"/>
                </a:lnTo>
                <a:lnTo>
                  <a:pt x="3202" y="6932"/>
                </a:lnTo>
                <a:lnTo>
                  <a:pt x="3202" y="6932"/>
                </a:lnTo>
                <a:cubicBezTo>
                  <a:pt x="3215" y="6939"/>
                  <a:pt x="3229" y="6945"/>
                  <a:pt x="3244" y="6952"/>
                </a:cubicBezTo>
                <a:cubicBezTo>
                  <a:pt x="3244" y="6931"/>
                  <a:pt x="3265" y="6931"/>
                  <a:pt x="3265" y="6910"/>
                </a:cubicBezTo>
                <a:cubicBezTo>
                  <a:pt x="3276" y="6877"/>
                  <a:pt x="3281" y="6867"/>
                  <a:pt x="3283" y="6865"/>
                </a:cubicBezTo>
                <a:lnTo>
                  <a:pt x="3283" y="6865"/>
                </a:lnTo>
                <a:lnTo>
                  <a:pt x="3285" y="6866"/>
                </a:lnTo>
                <a:lnTo>
                  <a:pt x="3285" y="6866"/>
                </a:lnTo>
                <a:cubicBezTo>
                  <a:pt x="3285" y="6865"/>
                  <a:pt x="3285" y="6865"/>
                  <a:pt x="3284" y="6865"/>
                </a:cubicBezTo>
                <a:cubicBezTo>
                  <a:pt x="3284" y="6865"/>
                  <a:pt x="3284" y="6865"/>
                  <a:pt x="3283" y="6865"/>
                </a:cubicBezTo>
                <a:lnTo>
                  <a:pt x="3283" y="6865"/>
                </a:lnTo>
                <a:lnTo>
                  <a:pt x="3237" y="6859"/>
                </a:lnTo>
                <a:lnTo>
                  <a:pt x="3237" y="6859"/>
                </a:lnTo>
                <a:cubicBezTo>
                  <a:pt x="3223" y="6887"/>
                  <a:pt x="3212" y="6911"/>
                  <a:pt x="3202" y="6931"/>
                </a:cubicBezTo>
                <a:lnTo>
                  <a:pt x="3202" y="6932"/>
                </a:lnTo>
                <a:lnTo>
                  <a:pt x="3202" y="6932"/>
                </a:lnTo>
                <a:cubicBezTo>
                  <a:pt x="3092" y="6881"/>
                  <a:pt x="3019" y="6848"/>
                  <a:pt x="2972" y="6826"/>
                </a:cubicBezTo>
                <a:lnTo>
                  <a:pt x="2972" y="6826"/>
                </a:lnTo>
                <a:lnTo>
                  <a:pt x="3237" y="6859"/>
                </a:lnTo>
                <a:lnTo>
                  <a:pt x="3237" y="6859"/>
                </a:lnTo>
                <a:cubicBezTo>
                  <a:pt x="3279" y="6773"/>
                  <a:pt x="3342" y="6650"/>
                  <a:pt x="3453" y="6492"/>
                </a:cubicBezTo>
                <a:cubicBezTo>
                  <a:pt x="3579" y="6282"/>
                  <a:pt x="3725" y="6031"/>
                  <a:pt x="3934" y="5780"/>
                </a:cubicBezTo>
                <a:cubicBezTo>
                  <a:pt x="4332" y="5257"/>
                  <a:pt x="4855" y="4629"/>
                  <a:pt x="5462" y="4002"/>
                </a:cubicBezTo>
                <a:cubicBezTo>
                  <a:pt x="5755" y="3688"/>
                  <a:pt x="6069" y="3353"/>
                  <a:pt x="6382" y="3060"/>
                </a:cubicBezTo>
                <a:cubicBezTo>
                  <a:pt x="6529" y="2893"/>
                  <a:pt x="6696" y="2767"/>
                  <a:pt x="6843" y="2642"/>
                </a:cubicBezTo>
                <a:lnTo>
                  <a:pt x="7031" y="2516"/>
                </a:lnTo>
                <a:lnTo>
                  <a:pt x="7073" y="2474"/>
                </a:lnTo>
                <a:lnTo>
                  <a:pt x="7157" y="2453"/>
                </a:lnTo>
                <a:lnTo>
                  <a:pt x="7324" y="2370"/>
                </a:lnTo>
                <a:cubicBezTo>
                  <a:pt x="8956" y="1533"/>
                  <a:pt x="10776" y="947"/>
                  <a:pt x="12136" y="675"/>
                </a:cubicBezTo>
                <a:cubicBezTo>
                  <a:pt x="12304" y="633"/>
                  <a:pt x="12471" y="591"/>
                  <a:pt x="12618" y="570"/>
                </a:cubicBezTo>
                <a:cubicBezTo>
                  <a:pt x="12785" y="549"/>
                  <a:pt x="12931" y="549"/>
                  <a:pt x="13078" y="528"/>
                </a:cubicBezTo>
                <a:cubicBezTo>
                  <a:pt x="13300" y="494"/>
                  <a:pt x="13508" y="460"/>
                  <a:pt x="13691" y="460"/>
                </a:cubicBezTo>
                <a:cubicBezTo>
                  <a:pt x="13732" y="460"/>
                  <a:pt x="13772" y="462"/>
                  <a:pt x="13810" y="466"/>
                </a:cubicBezTo>
                <a:cubicBezTo>
                  <a:pt x="14229" y="487"/>
                  <a:pt x="14459" y="487"/>
                  <a:pt x="14459" y="487"/>
                </a:cubicBezTo>
                <a:lnTo>
                  <a:pt x="14480" y="319"/>
                </a:lnTo>
                <a:cubicBezTo>
                  <a:pt x="14480" y="319"/>
                  <a:pt x="14250" y="256"/>
                  <a:pt x="13831" y="152"/>
                </a:cubicBezTo>
                <a:cubicBezTo>
                  <a:pt x="13622" y="110"/>
                  <a:pt x="13350" y="68"/>
                  <a:pt x="13078" y="47"/>
                </a:cubicBezTo>
                <a:cubicBezTo>
                  <a:pt x="12931" y="26"/>
                  <a:pt x="12764" y="26"/>
                  <a:pt x="12597" y="5"/>
                </a:cubicBezTo>
                <a:lnTo>
                  <a:pt x="12074" y="5"/>
                </a:lnTo>
                <a:cubicBezTo>
                  <a:pt x="11953" y="2"/>
                  <a:pt x="11829" y="0"/>
                  <a:pt x="1170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flipH="1">
            <a:off x="1281815" y="3183279"/>
            <a:ext cx="149743" cy="655525"/>
          </a:xfrm>
          <a:custGeom>
            <a:avLst/>
            <a:gdLst/>
            <a:ahLst/>
            <a:cxnLst/>
            <a:rect l="l" t="t" r="r" b="b"/>
            <a:pathLst>
              <a:path w="4144" h="18141" extrusionOk="0">
                <a:moveTo>
                  <a:pt x="4059" y="0"/>
                </a:moveTo>
                <a:cubicBezTo>
                  <a:pt x="4059" y="0"/>
                  <a:pt x="4018" y="63"/>
                  <a:pt x="3934" y="167"/>
                </a:cubicBezTo>
                <a:cubicBezTo>
                  <a:pt x="3850" y="293"/>
                  <a:pt x="3725" y="418"/>
                  <a:pt x="3578" y="628"/>
                </a:cubicBezTo>
                <a:cubicBezTo>
                  <a:pt x="3264" y="1025"/>
                  <a:pt x="2846" y="1632"/>
                  <a:pt x="2448" y="2427"/>
                </a:cubicBezTo>
                <a:cubicBezTo>
                  <a:pt x="2030" y="3201"/>
                  <a:pt x="1632" y="4143"/>
                  <a:pt x="1318" y="5189"/>
                </a:cubicBezTo>
                <a:cubicBezTo>
                  <a:pt x="1005" y="6235"/>
                  <a:pt x="753" y="7386"/>
                  <a:pt x="565" y="8537"/>
                </a:cubicBezTo>
                <a:cubicBezTo>
                  <a:pt x="209" y="10838"/>
                  <a:pt x="0" y="13140"/>
                  <a:pt x="21" y="14939"/>
                </a:cubicBezTo>
                <a:cubicBezTo>
                  <a:pt x="21" y="15839"/>
                  <a:pt x="126" y="16613"/>
                  <a:pt x="230" y="17199"/>
                </a:cubicBezTo>
                <a:cubicBezTo>
                  <a:pt x="272" y="17492"/>
                  <a:pt x="335" y="17722"/>
                  <a:pt x="419" y="17869"/>
                </a:cubicBezTo>
                <a:cubicBezTo>
                  <a:pt x="461" y="18057"/>
                  <a:pt x="481" y="18141"/>
                  <a:pt x="481" y="18141"/>
                </a:cubicBezTo>
                <a:lnTo>
                  <a:pt x="2365" y="17262"/>
                </a:lnTo>
                <a:cubicBezTo>
                  <a:pt x="2365" y="17262"/>
                  <a:pt x="2365" y="17220"/>
                  <a:pt x="2323" y="17136"/>
                </a:cubicBezTo>
                <a:cubicBezTo>
                  <a:pt x="2281" y="17053"/>
                  <a:pt x="2239" y="16906"/>
                  <a:pt x="2155" y="16718"/>
                </a:cubicBezTo>
                <a:cubicBezTo>
                  <a:pt x="2030" y="16320"/>
                  <a:pt x="1904" y="15672"/>
                  <a:pt x="1800" y="14856"/>
                </a:cubicBezTo>
                <a:cubicBezTo>
                  <a:pt x="1590" y="13245"/>
                  <a:pt x="1549" y="10943"/>
                  <a:pt x="1653" y="8683"/>
                </a:cubicBezTo>
                <a:cubicBezTo>
                  <a:pt x="1737" y="7574"/>
                  <a:pt x="1841" y="6444"/>
                  <a:pt x="2051" y="5398"/>
                </a:cubicBezTo>
                <a:cubicBezTo>
                  <a:pt x="2260" y="4373"/>
                  <a:pt x="2532" y="3411"/>
                  <a:pt x="2846" y="2615"/>
                </a:cubicBezTo>
                <a:cubicBezTo>
                  <a:pt x="3160" y="1820"/>
                  <a:pt x="3474" y="1193"/>
                  <a:pt x="3725" y="774"/>
                </a:cubicBezTo>
                <a:cubicBezTo>
                  <a:pt x="3850" y="523"/>
                  <a:pt x="3955" y="377"/>
                  <a:pt x="4038" y="272"/>
                </a:cubicBezTo>
                <a:cubicBezTo>
                  <a:pt x="4101" y="146"/>
                  <a:pt x="4143" y="84"/>
                  <a:pt x="4143" y="84"/>
                </a:cubicBezTo>
                <a:lnTo>
                  <a:pt x="4059"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flipH="1">
            <a:off x="1302230" y="3661850"/>
            <a:ext cx="415878" cy="207957"/>
          </a:xfrm>
          <a:custGeom>
            <a:avLst/>
            <a:gdLst/>
            <a:ahLst/>
            <a:cxnLst/>
            <a:rect l="l" t="t" r="r" b="b"/>
            <a:pathLst>
              <a:path w="11509" h="5755" extrusionOk="0">
                <a:moveTo>
                  <a:pt x="5754" y="1"/>
                </a:moveTo>
                <a:cubicBezTo>
                  <a:pt x="2595" y="1"/>
                  <a:pt x="0" y="2574"/>
                  <a:pt x="0" y="5755"/>
                </a:cubicBezTo>
                <a:lnTo>
                  <a:pt x="11487" y="5755"/>
                </a:lnTo>
                <a:cubicBezTo>
                  <a:pt x="11508" y="2574"/>
                  <a:pt x="8914" y="1"/>
                  <a:pt x="575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flipH="1">
            <a:off x="1157836" y="3724616"/>
            <a:ext cx="290381" cy="145190"/>
          </a:xfrm>
          <a:custGeom>
            <a:avLst/>
            <a:gdLst/>
            <a:ahLst/>
            <a:cxnLst/>
            <a:rect l="l" t="t" r="r" b="b"/>
            <a:pathLst>
              <a:path w="8036" h="4018" extrusionOk="0">
                <a:moveTo>
                  <a:pt x="4039" y="0"/>
                </a:moveTo>
                <a:cubicBezTo>
                  <a:pt x="1821" y="0"/>
                  <a:pt x="1" y="1800"/>
                  <a:pt x="1" y="4018"/>
                </a:cubicBezTo>
                <a:lnTo>
                  <a:pt x="8036" y="4018"/>
                </a:lnTo>
                <a:cubicBezTo>
                  <a:pt x="8036" y="1779"/>
                  <a:pt x="6257" y="0"/>
                  <a:pt x="4039"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4584825" y="474150"/>
            <a:ext cx="3747900" cy="38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5" name="Google Shape;705;p33"/>
          <p:cNvSpPr txBox="1">
            <a:spLocks noGrp="1"/>
          </p:cNvSpPr>
          <p:nvPr>
            <p:ph type="subTitle" idx="1"/>
          </p:nvPr>
        </p:nvSpPr>
        <p:spPr>
          <a:xfrm>
            <a:off x="4584675" y="1047750"/>
            <a:ext cx="3747900" cy="118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1pPr>
            <a:lvl2pPr lvl="1">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2pPr>
            <a:lvl3pPr lvl="2">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3pPr>
            <a:lvl4pPr lvl="3">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4pPr>
            <a:lvl5pPr lvl="4">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5pPr>
            <a:lvl6pPr lvl="5">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6pPr>
            <a:lvl7pPr lvl="6">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7pPr>
            <a:lvl8pPr lvl="7">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8pPr>
            <a:lvl9pPr lvl="8">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59"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80"/>
        <p:cNvGrpSpPr/>
        <p:nvPr/>
      </p:nvGrpSpPr>
      <p:grpSpPr>
        <a:xfrm>
          <a:off x="0" y="0"/>
          <a:ext cx="0" cy="0"/>
          <a:chOff x="0" y="0"/>
          <a:chExt cx="0" cy="0"/>
        </a:xfrm>
      </p:grpSpPr>
      <p:sp>
        <p:nvSpPr>
          <p:cNvPr id="881" name="Google Shape;881;p45"/>
          <p:cNvSpPr txBox="1">
            <a:spLocks noGrp="1"/>
          </p:cNvSpPr>
          <p:nvPr>
            <p:ph type="ctrTitle"/>
          </p:nvPr>
        </p:nvSpPr>
        <p:spPr>
          <a:xfrm>
            <a:off x="1569700" y="817950"/>
            <a:ext cx="30150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Research Question</a:t>
            </a:r>
            <a:endParaRPr sz="2800" b="1" dirty="0"/>
          </a:p>
          <a:p>
            <a:pPr marL="0" lvl="0" indent="0" algn="l" rtl="0">
              <a:spcBef>
                <a:spcPts val="0"/>
              </a:spcBef>
              <a:spcAft>
                <a:spcPts val="0"/>
              </a:spcAft>
              <a:buNone/>
            </a:pPr>
            <a:r>
              <a:rPr lang="en" sz="1900" dirty="0"/>
              <a:t>Presentation by: </a:t>
            </a:r>
            <a:endParaRPr sz="1900" dirty="0"/>
          </a:p>
        </p:txBody>
      </p:sp>
      <p:sp>
        <p:nvSpPr>
          <p:cNvPr id="882" name="Google Shape;882;p45"/>
          <p:cNvSpPr txBox="1">
            <a:spLocks noGrp="1"/>
          </p:cNvSpPr>
          <p:nvPr>
            <p:ph type="subTitle" idx="1"/>
          </p:nvPr>
        </p:nvSpPr>
        <p:spPr>
          <a:xfrm>
            <a:off x="1569700" y="2960399"/>
            <a:ext cx="1765928" cy="1131641"/>
          </a:xfrm>
          <a:prstGeom prst="rect">
            <a:avLst/>
          </a:prstGeom>
        </p:spPr>
        <p:txBody>
          <a:bodyPr spcFirstLastPara="1" wrap="square" lIns="91425" tIns="91425" rIns="91425" bIns="91425" anchor="t" anchorCtr="0">
            <a:noAutofit/>
          </a:bodyPr>
          <a:lstStyle/>
          <a:p>
            <a:pPr marL="0" lvl="0" indent="0">
              <a:buClr>
                <a:schemeClr val="dk1"/>
              </a:buClr>
              <a:buSzPts val="1100"/>
            </a:pPr>
            <a:r>
              <a:rPr lang="en" dirty="0"/>
              <a:t>student id :            23092967</a:t>
            </a:r>
          </a:p>
          <a:p>
            <a:pPr marL="0" lvl="0" indent="0" algn="l" rtl="0">
              <a:spcBef>
                <a:spcPts val="0"/>
              </a:spcBef>
              <a:spcAft>
                <a:spcPts val="0"/>
              </a:spcAft>
              <a:buClr>
                <a:schemeClr val="dk1"/>
              </a:buClr>
              <a:buSzPts val="1100"/>
              <a:buFont typeface="Arial"/>
              <a:buNone/>
            </a:pPr>
            <a:r>
              <a:rPr lang="en" dirty="0"/>
              <a:t>22099498</a:t>
            </a:r>
          </a:p>
          <a:p>
            <a:pPr marL="0" lvl="0" indent="0" algn="l" rtl="0">
              <a:spcBef>
                <a:spcPts val="0"/>
              </a:spcBef>
              <a:spcAft>
                <a:spcPts val="0"/>
              </a:spcAft>
              <a:buClr>
                <a:schemeClr val="dk1"/>
              </a:buClr>
              <a:buSzPts val="1100"/>
              <a:buFont typeface="Arial"/>
              <a:buNone/>
            </a:pPr>
            <a:r>
              <a:rPr lang="en" dirty="0"/>
              <a:t>23105965</a:t>
            </a:r>
          </a:p>
          <a:p>
            <a:pPr marL="0" lvl="0" indent="0" algn="l" rtl="0">
              <a:spcBef>
                <a:spcPts val="0"/>
              </a:spcBef>
              <a:spcAft>
                <a:spcPts val="0"/>
              </a:spcAft>
              <a:buClr>
                <a:schemeClr val="dk1"/>
              </a:buClr>
              <a:buSzPts val="1100"/>
              <a:buFont typeface="Arial"/>
              <a:buNone/>
            </a:pPr>
            <a:r>
              <a:rPr lang="en"/>
              <a:t>23069057</a:t>
            </a:r>
            <a:endParaRPr lang="en"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grpSp>
        <p:nvGrpSpPr>
          <p:cNvPr id="883" name="Google Shape;883;p45"/>
          <p:cNvGrpSpPr/>
          <p:nvPr/>
        </p:nvGrpSpPr>
        <p:grpSpPr>
          <a:xfrm>
            <a:off x="5173120" y="1048631"/>
            <a:ext cx="5158658" cy="3620319"/>
            <a:chOff x="5173120" y="1048631"/>
            <a:chExt cx="5158658" cy="3620319"/>
          </a:xfrm>
        </p:grpSpPr>
        <p:sp>
          <p:nvSpPr>
            <p:cNvPr id="884" name="Google Shape;884;p45"/>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45"/>
            <p:cNvGrpSpPr/>
            <p:nvPr/>
          </p:nvGrpSpPr>
          <p:grpSpPr>
            <a:xfrm>
              <a:off x="5173120" y="1048631"/>
              <a:ext cx="5158658" cy="3620319"/>
              <a:chOff x="5173120" y="1048631"/>
              <a:chExt cx="5158658" cy="3620319"/>
            </a:xfrm>
          </p:grpSpPr>
          <p:sp>
            <p:nvSpPr>
              <p:cNvPr id="886" name="Google Shape;886;p45"/>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5"/>
              <p:cNvGrpSpPr/>
              <p:nvPr/>
            </p:nvGrpSpPr>
            <p:grpSpPr>
              <a:xfrm>
                <a:off x="5173120" y="1048631"/>
                <a:ext cx="5158658" cy="3231941"/>
                <a:chOff x="5593100" y="1024150"/>
                <a:chExt cx="594425" cy="372425"/>
              </a:xfrm>
            </p:grpSpPr>
            <p:sp>
              <p:nvSpPr>
                <p:cNvPr id="888" name="Google Shape;888;p45"/>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Id: 242 </a:t>
            </a:r>
            <a:endParaRPr sz="2400" dirty="0"/>
          </a:p>
        </p:txBody>
      </p:sp>
      <p:grpSp>
        <p:nvGrpSpPr>
          <p:cNvPr id="996" name="Google Shape;996;p49"/>
          <p:cNvGrpSpPr/>
          <p:nvPr/>
        </p:nvGrpSpPr>
        <p:grpSpPr>
          <a:xfrm>
            <a:off x="4116886" y="-147566"/>
            <a:ext cx="5493455" cy="5645342"/>
            <a:chOff x="4116886" y="-147566"/>
            <a:chExt cx="5493455" cy="5645342"/>
          </a:xfrm>
        </p:grpSpPr>
        <p:grpSp>
          <p:nvGrpSpPr>
            <p:cNvPr id="997" name="Google Shape;997;p49"/>
            <p:cNvGrpSpPr/>
            <p:nvPr/>
          </p:nvGrpSpPr>
          <p:grpSpPr>
            <a:xfrm rot="-1799968">
              <a:off x="4928804" y="532822"/>
              <a:ext cx="3869619" cy="4284566"/>
              <a:chOff x="5182500" y="425425"/>
              <a:chExt cx="1763700" cy="1952825"/>
            </a:xfrm>
          </p:grpSpPr>
          <p:sp>
            <p:nvSpPr>
              <p:cNvPr id="998" name="Google Shape;998;p49"/>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9"/>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9"/>
            <p:cNvGrpSpPr/>
            <p:nvPr/>
          </p:nvGrpSpPr>
          <p:grpSpPr>
            <a:xfrm rot="-1799968">
              <a:off x="4850261" y="756299"/>
              <a:ext cx="1854398" cy="83318"/>
              <a:chOff x="5641750" y="2340275"/>
              <a:chExt cx="845200" cy="37975"/>
            </a:xfrm>
          </p:grpSpPr>
          <p:sp>
            <p:nvSpPr>
              <p:cNvPr id="1207" name="Google Shape;1207;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9" name="Google Shape;1209;p4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dirty="0"/>
              <a:t>This dataset is important for us because it provides a rich source of data which can be analyzed in order to uncover patterns, trends, behavior and other market dynamics.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50"/>
          <p:cNvSpPr/>
          <p:nvPr/>
        </p:nvSpPr>
        <p:spPr>
          <a:xfrm>
            <a:off x="166875" y="1079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txBox="1">
            <a:spLocks noGrp="1"/>
          </p:cNvSpPr>
          <p:nvPr>
            <p:ph type="title"/>
          </p:nvPr>
        </p:nvSpPr>
        <p:spPr>
          <a:xfrm>
            <a:off x="3594926" y="482121"/>
            <a:ext cx="3747900" cy="3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Dependent and independent variables: </a:t>
            </a:r>
            <a:endParaRPr dirty="0"/>
          </a:p>
        </p:txBody>
      </p:sp>
      <p:sp>
        <p:nvSpPr>
          <p:cNvPr id="1216" name="Google Shape;1216;p50"/>
          <p:cNvSpPr txBox="1">
            <a:spLocks noGrp="1"/>
          </p:cNvSpPr>
          <p:nvPr>
            <p:ph type="subTitle" idx="1"/>
          </p:nvPr>
        </p:nvSpPr>
        <p:spPr>
          <a:xfrm>
            <a:off x="4584675" y="1047750"/>
            <a:ext cx="3747900" cy="118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In our dataset, the independent variables are many, such as </a:t>
            </a:r>
            <a:r>
              <a:rPr lang="en-US" b="1" u="sng" dirty="0"/>
              <a:t>buyer’s gender, age, discount and new car (true or false). </a:t>
            </a:r>
          </a:p>
          <a:p>
            <a:pPr marL="0" lvl="0" indent="0" algn="l" rtl="0">
              <a:spcBef>
                <a:spcPts val="0"/>
              </a:spcBef>
              <a:spcAft>
                <a:spcPts val="1600"/>
              </a:spcAft>
              <a:buNone/>
            </a:pPr>
            <a:r>
              <a:rPr lang="en-US" dirty="0"/>
              <a:t>In our dataset, the dependent variable is only </a:t>
            </a:r>
            <a:r>
              <a:rPr lang="en-US" b="1" u="sng" dirty="0"/>
              <a:t>Sale Price. </a:t>
            </a:r>
            <a:endParaRPr b="1" u="sng" dirty="0"/>
          </a:p>
        </p:txBody>
      </p:sp>
      <p:grpSp>
        <p:nvGrpSpPr>
          <p:cNvPr id="1217" name="Google Shape;1217;p50"/>
          <p:cNvGrpSpPr/>
          <p:nvPr/>
        </p:nvGrpSpPr>
        <p:grpSpPr>
          <a:xfrm>
            <a:off x="1183022" y="2607060"/>
            <a:ext cx="3401640" cy="1460791"/>
            <a:chOff x="5399922" y="1841360"/>
            <a:chExt cx="3401640" cy="1460791"/>
          </a:xfrm>
        </p:grpSpPr>
        <p:sp>
          <p:nvSpPr>
            <p:cNvPr id="1218" name="Google Shape;1218;p50"/>
            <p:cNvSpPr/>
            <p:nvPr/>
          </p:nvSpPr>
          <p:spPr>
            <a:xfrm flipH="1">
              <a:off x="6518160" y="2679871"/>
              <a:ext cx="661632" cy="331177"/>
            </a:xfrm>
            <a:custGeom>
              <a:avLst/>
              <a:gdLst/>
              <a:ahLst/>
              <a:cxnLst/>
              <a:rect l="l" t="t" r="r" b="b"/>
              <a:pathLst>
                <a:path w="18310" h="9165" extrusionOk="0">
                  <a:moveTo>
                    <a:pt x="9165" y="0"/>
                  </a:moveTo>
                  <a:cubicBezTo>
                    <a:pt x="4123" y="0"/>
                    <a:pt x="1" y="4122"/>
                    <a:pt x="1" y="9165"/>
                  </a:cubicBezTo>
                  <a:lnTo>
                    <a:pt x="18309" y="9165"/>
                  </a:lnTo>
                  <a:cubicBezTo>
                    <a:pt x="18309" y="4122"/>
                    <a:pt x="14208" y="0"/>
                    <a:pt x="9165"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flipH="1">
              <a:off x="6947624" y="2779675"/>
              <a:ext cx="463504" cy="231372"/>
            </a:xfrm>
            <a:custGeom>
              <a:avLst/>
              <a:gdLst/>
              <a:ahLst/>
              <a:cxnLst/>
              <a:rect l="l" t="t" r="r" b="b"/>
              <a:pathLst>
                <a:path w="12827" h="6403" extrusionOk="0">
                  <a:moveTo>
                    <a:pt x="6403" y="0"/>
                  </a:moveTo>
                  <a:cubicBezTo>
                    <a:pt x="2888" y="0"/>
                    <a:pt x="0" y="2867"/>
                    <a:pt x="0" y="6403"/>
                  </a:cubicBezTo>
                  <a:lnTo>
                    <a:pt x="12826" y="6403"/>
                  </a:lnTo>
                  <a:cubicBezTo>
                    <a:pt x="12826" y="2867"/>
                    <a:pt x="9939" y="0"/>
                    <a:pt x="6403" y="0"/>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flipH="1">
              <a:off x="6168123" y="2893067"/>
              <a:ext cx="238202" cy="118740"/>
            </a:xfrm>
            <a:custGeom>
              <a:avLst/>
              <a:gdLst/>
              <a:ahLst/>
              <a:cxnLst/>
              <a:rect l="l" t="t" r="r" b="b"/>
              <a:pathLst>
                <a:path w="6592" h="3286" extrusionOk="0">
                  <a:moveTo>
                    <a:pt x="3286" y="1"/>
                  </a:moveTo>
                  <a:cubicBezTo>
                    <a:pt x="1465" y="1"/>
                    <a:pt x="1" y="1465"/>
                    <a:pt x="22" y="3286"/>
                  </a:cubicBezTo>
                  <a:lnTo>
                    <a:pt x="6592" y="3286"/>
                  </a:lnTo>
                  <a:cubicBezTo>
                    <a:pt x="6592" y="1465"/>
                    <a:pt x="5085" y="1"/>
                    <a:pt x="3286" y="1"/>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flipH="1">
              <a:off x="5831670" y="2018855"/>
              <a:ext cx="353870" cy="344511"/>
            </a:xfrm>
            <a:custGeom>
              <a:avLst/>
              <a:gdLst/>
              <a:ahLst/>
              <a:cxnLst/>
              <a:rect l="l" t="t" r="r" b="b"/>
              <a:pathLst>
                <a:path w="9793" h="9534" extrusionOk="0">
                  <a:moveTo>
                    <a:pt x="4899" y="0"/>
                  </a:moveTo>
                  <a:cubicBezTo>
                    <a:pt x="2383" y="0"/>
                    <a:pt x="269" y="2007"/>
                    <a:pt x="147" y="4546"/>
                  </a:cubicBezTo>
                  <a:cubicBezTo>
                    <a:pt x="0" y="7183"/>
                    <a:pt x="2051" y="9401"/>
                    <a:pt x="4666" y="9526"/>
                  </a:cubicBezTo>
                  <a:cubicBezTo>
                    <a:pt x="4755" y="9531"/>
                    <a:pt x="4844" y="9534"/>
                    <a:pt x="4932" y="9534"/>
                  </a:cubicBezTo>
                  <a:cubicBezTo>
                    <a:pt x="7450" y="9534"/>
                    <a:pt x="9526" y="7534"/>
                    <a:pt x="9667" y="5007"/>
                  </a:cubicBezTo>
                  <a:cubicBezTo>
                    <a:pt x="9793" y="2370"/>
                    <a:pt x="7742" y="152"/>
                    <a:pt x="5127" y="6"/>
                  </a:cubicBezTo>
                  <a:cubicBezTo>
                    <a:pt x="5050" y="2"/>
                    <a:pt x="4975" y="0"/>
                    <a:pt x="4899"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flipH="1">
              <a:off x="6348074" y="2104278"/>
              <a:ext cx="353111" cy="344475"/>
            </a:xfrm>
            <a:custGeom>
              <a:avLst/>
              <a:gdLst/>
              <a:ahLst/>
              <a:cxnLst/>
              <a:rect l="l" t="t" r="r" b="b"/>
              <a:pathLst>
                <a:path w="9772" h="9533" extrusionOk="0">
                  <a:moveTo>
                    <a:pt x="4895" y="1"/>
                  </a:moveTo>
                  <a:cubicBezTo>
                    <a:pt x="2360" y="1"/>
                    <a:pt x="248" y="1987"/>
                    <a:pt x="126" y="4526"/>
                  </a:cubicBezTo>
                  <a:cubicBezTo>
                    <a:pt x="1" y="7162"/>
                    <a:pt x="2030" y="9401"/>
                    <a:pt x="4646" y="9527"/>
                  </a:cubicBezTo>
                  <a:cubicBezTo>
                    <a:pt x="4724" y="9530"/>
                    <a:pt x="4802" y="9532"/>
                    <a:pt x="4879" y="9532"/>
                  </a:cubicBezTo>
                  <a:cubicBezTo>
                    <a:pt x="7432" y="9532"/>
                    <a:pt x="9524" y="7546"/>
                    <a:pt x="9646" y="5007"/>
                  </a:cubicBezTo>
                  <a:cubicBezTo>
                    <a:pt x="9772" y="2350"/>
                    <a:pt x="7742" y="132"/>
                    <a:pt x="5127" y="6"/>
                  </a:cubicBezTo>
                  <a:cubicBezTo>
                    <a:pt x="5049" y="3"/>
                    <a:pt x="4972" y="1"/>
                    <a:pt x="4895"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flipH="1">
              <a:off x="6221024" y="2223812"/>
              <a:ext cx="351630" cy="324203"/>
            </a:xfrm>
            <a:custGeom>
              <a:avLst/>
              <a:gdLst/>
              <a:ahLst/>
              <a:cxnLst/>
              <a:rect l="l" t="t" r="r" b="b"/>
              <a:pathLst>
                <a:path w="9731" h="8972" extrusionOk="0">
                  <a:moveTo>
                    <a:pt x="68" y="0"/>
                  </a:moveTo>
                  <a:cubicBezTo>
                    <a:pt x="44" y="0"/>
                    <a:pt x="27" y="8"/>
                    <a:pt x="21" y="25"/>
                  </a:cubicBezTo>
                  <a:cubicBezTo>
                    <a:pt x="1" y="67"/>
                    <a:pt x="42" y="193"/>
                    <a:pt x="147" y="339"/>
                  </a:cubicBezTo>
                  <a:cubicBezTo>
                    <a:pt x="147" y="339"/>
                    <a:pt x="273" y="465"/>
                    <a:pt x="524" y="674"/>
                  </a:cubicBezTo>
                  <a:cubicBezTo>
                    <a:pt x="754" y="883"/>
                    <a:pt x="1089" y="1197"/>
                    <a:pt x="1528" y="1574"/>
                  </a:cubicBezTo>
                  <a:cubicBezTo>
                    <a:pt x="1946" y="1929"/>
                    <a:pt x="2449" y="2348"/>
                    <a:pt x="2972" y="2787"/>
                  </a:cubicBezTo>
                  <a:cubicBezTo>
                    <a:pt x="3495" y="3226"/>
                    <a:pt x="4081" y="3708"/>
                    <a:pt x="4625" y="4210"/>
                  </a:cubicBezTo>
                  <a:cubicBezTo>
                    <a:pt x="5169" y="4670"/>
                    <a:pt x="5755" y="5172"/>
                    <a:pt x="6236" y="5654"/>
                  </a:cubicBezTo>
                  <a:cubicBezTo>
                    <a:pt x="6508" y="5884"/>
                    <a:pt x="6738" y="6093"/>
                    <a:pt x="6968" y="6323"/>
                  </a:cubicBezTo>
                  <a:cubicBezTo>
                    <a:pt x="7219" y="6532"/>
                    <a:pt x="7428" y="6742"/>
                    <a:pt x="7596" y="6930"/>
                  </a:cubicBezTo>
                  <a:cubicBezTo>
                    <a:pt x="7993" y="7328"/>
                    <a:pt x="8286" y="7641"/>
                    <a:pt x="8496" y="7872"/>
                  </a:cubicBezTo>
                  <a:cubicBezTo>
                    <a:pt x="8705" y="8102"/>
                    <a:pt x="8788" y="8227"/>
                    <a:pt x="8788" y="8227"/>
                  </a:cubicBezTo>
                  <a:cubicBezTo>
                    <a:pt x="8935" y="8436"/>
                    <a:pt x="9060" y="8604"/>
                    <a:pt x="9144" y="8708"/>
                  </a:cubicBezTo>
                  <a:lnTo>
                    <a:pt x="9249" y="8813"/>
                  </a:lnTo>
                  <a:cubicBezTo>
                    <a:pt x="9270" y="8855"/>
                    <a:pt x="9312" y="8918"/>
                    <a:pt x="9353" y="8939"/>
                  </a:cubicBezTo>
                  <a:cubicBezTo>
                    <a:pt x="9392" y="8951"/>
                    <a:pt x="9422" y="8972"/>
                    <a:pt x="9459" y="8972"/>
                  </a:cubicBezTo>
                  <a:cubicBezTo>
                    <a:pt x="9482" y="8972"/>
                    <a:pt x="9509" y="8963"/>
                    <a:pt x="9542" y="8939"/>
                  </a:cubicBezTo>
                  <a:cubicBezTo>
                    <a:pt x="9625" y="8897"/>
                    <a:pt x="9688" y="8792"/>
                    <a:pt x="9688" y="8625"/>
                  </a:cubicBezTo>
                  <a:cubicBezTo>
                    <a:pt x="9730" y="8499"/>
                    <a:pt x="9688" y="8332"/>
                    <a:pt x="9646" y="8206"/>
                  </a:cubicBezTo>
                  <a:cubicBezTo>
                    <a:pt x="9667" y="8081"/>
                    <a:pt x="9605" y="7955"/>
                    <a:pt x="9500" y="7788"/>
                  </a:cubicBezTo>
                  <a:cubicBezTo>
                    <a:pt x="9500" y="7788"/>
                    <a:pt x="9395" y="7641"/>
                    <a:pt x="9144" y="7369"/>
                  </a:cubicBezTo>
                  <a:cubicBezTo>
                    <a:pt x="8935" y="7118"/>
                    <a:pt x="8600" y="6763"/>
                    <a:pt x="8182" y="6386"/>
                  </a:cubicBezTo>
                  <a:cubicBezTo>
                    <a:pt x="7972" y="6198"/>
                    <a:pt x="7763" y="5988"/>
                    <a:pt x="7512" y="5779"/>
                  </a:cubicBezTo>
                  <a:cubicBezTo>
                    <a:pt x="7261" y="5570"/>
                    <a:pt x="7010" y="5340"/>
                    <a:pt x="6738" y="5131"/>
                  </a:cubicBezTo>
                  <a:cubicBezTo>
                    <a:pt x="6215" y="4670"/>
                    <a:pt x="5650" y="4210"/>
                    <a:pt x="5043" y="3729"/>
                  </a:cubicBezTo>
                  <a:cubicBezTo>
                    <a:pt x="4478" y="3268"/>
                    <a:pt x="3871" y="2808"/>
                    <a:pt x="3327" y="2390"/>
                  </a:cubicBezTo>
                  <a:cubicBezTo>
                    <a:pt x="2762" y="1992"/>
                    <a:pt x="2239" y="1594"/>
                    <a:pt x="1800" y="1239"/>
                  </a:cubicBezTo>
                  <a:cubicBezTo>
                    <a:pt x="1361" y="904"/>
                    <a:pt x="984" y="653"/>
                    <a:pt x="733" y="444"/>
                  </a:cubicBezTo>
                  <a:lnTo>
                    <a:pt x="335" y="130"/>
                  </a:lnTo>
                  <a:cubicBezTo>
                    <a:pt x="244" y="54"/>
                    <a:pt x="131" y="0"/>
                    <a:pt x="68"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flipH="1">
              <a:off x="5985136" y="2175572"/>
              <a:ext cx="238202" cy="242213"/>
            </a:xfrm>
            <a:custGeom>
              <a:avLst/>
              <a:gdLst/>
              <a:ahLst/>
              <a:cxnLst/>
              <a:rect l="l" t="t" r="r" b="b"/>
              <a:pathLst>
                <a:path w="6592" h="6703" extrusionOk="0">
                  <a:moveTo>
                    <a:pt x="6487" y="0"/>
                  </a:moveTo>
                  <a:cubicBezTo>
                    <a:pt x="6445" y="0"/>
                    <a:pt x="6340" y="42"/>
                    <a:pt x="6319" y="147"/>
                  </a:cubicBezTo>
                  <a:lnTo>
                    <a:pt x="6152" y="460"/>
                  </a:lnTo>
                  <a:cubicBezTo>
                    <a:pt x="6110" y="565"/>
                    <a:pt x="6026" y="670"/>
                    <a:pt x="5943" y="816"/>
                  </a:cubicBezTo>
                  <a:cubicBezTo>
                    <a:pt x="5901" y="879"/>
                    <a:pt x="5859" y="942"/>
                    <a:pt x="5817" y="1025"/>
                  </a:cubicBezTo>
                  <a:lnTo>
                    <a:pt x="5650" y="1256"/>
                  </a:lnTo>
                  <a:cubicBezTo>
                    <a:pt x="5608" y="1339"/>
                    <a:pt x="5545" y="1402"/>
                    <a:pt x="5482" y="1486"/>
                  </a:cubicBezTo>
                  <a:cubicBezTo>
                    <a:pt x="5419" y="1569"/>
                    <a:pt x="5336" y="1653"/>
                    <a:pt x="5273" y="1716"/>
                  </a:cubicBezTo>
                  <a:cubicBezTo>
                    <a:pt x="5189" y="1800"/>
                    <a:pt x="5127" y="1904"/>
                    <a:pt x="5064" y="1988"/>
                  </a:cubicBezTo>
                  <a:cubicBezTo>
                    <a:pt x="4980" y="2072"/>
                    <a:pt x="4896" y="2134"/>
                    <a:pt x="4813" y="2239"/>
                  </a:cubicBezTo>
                  <a:cubicBezTo>
                    <a:pt x="4750" y="2323"/>
                    <a:pt x="4645" y="2406"/>
                    <a:pt x="4562" y="2511"/>
                  </a:cubicBezTo>
                  <a:cubicBezTo>
                    <a:pt x="4457" y="2595"/>
                    <a:pt x="4373" y="2657"/>
                    <a:pt x="4269" y="2762"/>
                  </a:cubicBezTo>
                  <a:cubicBezTo>
                    <a:pt x="4080" y="2929"/>
                    <a:pt x="3871" y="3076"/>
                    <a:pt x="3662" y="3243"/>
                  </a:cubicBezTo>
                  <a:cubicBezTo>
                    <a:pt x="3243" y="3557"/>
                    <a:pt x="2825" y="3850"/>
                    <a:pt x="2448" y="4122"/>
                  </a:cubicBezTo>
                  <a:cubicBezTo>
                    <a:pt x="2239" y="4269"/>
                    <a:pt x="2051" y="4415"/>
                    <a:pt x="1862" y="4541"/>
                  </a:cubicBezTo>
                  <a:cubicBezTo>
                    <a:pt x="1758" y="4624"/>
                    <a:pt x="1674" y="4687"/>
                    <a:pt x="1611" y="4750"/>
                  </a:cubicBezTo>
                  <a:cubicBezTo>
                    <a:pt x="1528" y="4833"/>
                    <a:pt x="1444" y="4896"/>
                    <a:pt x="1360" y="4938"/>
                  </a:cubicBezTo>
                  <a:cubicBezTo>
                    <a:pt x="1298" y="5001"/>
                    <a:pt x="1214" y="5064"/>
                    <a:pt x="1130" y="5126"/>
                  </a:cubicBezTo>
                  <a:cubicBezTo>
                    <a:pt x="1046" y="5168"/>
                    <a:pt x="1005" y="5231"/>
                    <a:pt x="921" y="5273"/>
                  </a:cubicBezTo>
                  <a:cubicBezTo>
                    <a:pt x="795" y="5378"/>
                    <a:pt x="691" y="5461"/>
                    <a:pt x="607" y="5566"/>
                  </a:cubicBezTo>
                  <a:cubicBezTo>
                    <a:pt x="419" y="5733"/>
                    <a:pt x="356" y="5838"/>
                    <a:pt x="356" y="5838"/>
                  </a:cubicBezTo>
                  <a:lnTo>
                    <a:pt x="251" y="5942"/>
                  </a:lnTo>
                  <a:cubicBezTo>
                    <a:pt x="210" y="5984"/>
                    <a:pt x="189" y="6005"/>
                    <a:pt x="168" y="6068"/>
                  </a:cubicBezTo>
                  <a:cubicBezTo>
                    <a:pt x="105" y="6152"/>
                    <a:pt x="84" y="6214"/>
                    <a:pt x="63" y="6298"/>
                  </a:cubicBezTo>
                  <a:cubicBezTo>
                    <a:pt x="0" y="6466"/>
                    <a:pt x="42" y="6570"/>
                    <a:pt x="105" y="6633"/>
                  </a:cubicBezTo>
                  <a:cubicBezTo>
                    <a:pt x="154" y="6682"/>
                    <a:pt x="217" y="6702"/>
                    <a:pt x="291" y="6702"/>
                  </a:cubicBezTo>
                  <a:cubicBezTo>
                    <a:pt x="343" y="6702"/>
                    <a:pt x="400" y="6692"/>
                    <a:pt x="461" y="6675"/>
                  </a:cubicBezTo>
                  <a:cubicBezTo>
                    <a:pt x="523" y="6633"/>
                    <a:pt x="586" y="6612"/>
                    <a:pt x="670" y="6570"/>
                  </a:cubicBezTo>
                  <a:cubicBezTo>
                    <a:pt x="691" y="6570"/>
                    <a:pt x="733" y="6486"/>
                    <a:pt x="837" y="6403"/>
                  </a:cubicBezTo>
                  <a:lnTo>
                    <a:pt x="837" y="6403"/>
                  </a:lnTo>
                  <a:cubicBezTo>
                    <a:pt x="827" y="6413"/>
                    <a:pt x="827" y="6418"/>
                    <a:pt x="829" y="6418"/>
                  </a:cubicBezTo>
                  <a:cubicBezTo>
                    <a:pt x="832" y="6418"/>
                    <a:pt x="837" y="6413"/>
                    <a:pt x="837" y="6403"/>
                  </a:cubicBezTo>
                  <a:lnTo>
                    <a:pt x="837" y="6403"/>
                  </a:lnTo>
                  <a:cubicBezTo>
                    <a:pt x="837" y="6403"/>
                    <a:pt x="837" y="6403"/>
                    <a:pt x="837" y="6403"/>
                  </a:cubicBezTo>
                  <a:cubicBezTo>
                    <a:pt x="837" y="6403"/>
                    <a:pt x="921" y="6319"/>
                    <a:pt x="1109" y="6173"/>
                  </a:cubicBezTo>
                  <a:cubicBezTo>
                    <a:pt x="1193" y="6089"/>
                    <a:pt x="1298" y="6005"/>
                    <a:pt x="1402" y="5901"/>
                  </a:cubicBezTo>
                  <a:cubicBezTo>
                    <a:pt x="1444" y="5859"/>
                    <a:pt x="1528" y="5796"/>
                    <a:pt x="1570" y="5754"/>
                  </a:cubicBezTo>
                  <a:cubicBezTo>
                    <a:pt x="1653" y="5691"/>
                    <a:pt x="1716" y="5650"/>
                    <a:pt x="1779" y="5566"/>
                  </a:cubicBezTo>
                  <a:cubicBezTo>
                    <a:pt x="1862" y="5524"/>
                    <a:pt x="1946" y="5440"/>
                    <a:pt x="2030" y="5378"/>
                  </a:cubicBezTo>
                  <a:cubicBezTo>
                    <a:pt x="2093" y="5315"/>
                    <a:pt x="2176" y="5252"/>
                    <a:pt x="2281" y="5168"/>
                  </a:cubicBezTo>
                  <a:cubicBezTo>
                    <a:pt x="2469" y="5043"/>
                    <a:pt x="2637" y="4896"/>
                    <a:pt x="2825" y="4729"/>
                  </a:cubicBezTo>
                  <a:cubicBezTo>
                    <a:pt x="3223" y="4415"/>
                    <a:pt x="3641" y="4101"/>
                    <a:pt x="4039" y="3745"/>
                  </a:cubicBezTo>
                  <a:cubicBezTo>
                    <a:pt x="4248" y="3557"/>
                    <a:pt x="4436" y="3369"/>
                    <a:pt x="4645" y="3181"/>
                  </a:cubicBezTo>
                  <a:cubicBezTo>
                    <a:pt x="4750" y="3118"/>
                    <a:pt x="4813" y="3013"/>
                    <a:pt x="4917" y="2909"/>
                  </a:cubicBezTo>
                  <a:cubicBezTo>
                    <a:pt x="5001" y="2804"/>
                    <a:pt x="5106" y="2720"/>
                    <a:pt x="5189" y="2616"/>
                  </a:cubicBezTo>
                  <a:cubicBezTo>
                    <a:pt x="5273" y="2511"/>
                    <a:pt x="5336" y="2427"/>
                    <a:pt x="5419" y="2323"/>
                  </a:cubicBezTo>
                  <a:cubicBezTo>
                    <a:pt x="5503" y="2239"/>
                    <a:pt x="5545" y="2134"/>
                    <a:pt x="5629" y="2030"/>
                  </a:cubicBezTo>
                  <a:cubicBezTo>
                    <a:pt x="5712" y="1925"/>
                    <a:pt x="5754" y="1862"/>
                    <a:pt x="5817" y="1758"/>
                  </a:cubicBezTo>
                  <a:cubicBezTo>
                    <a:pt x="5859" y="1653"/>
                    <a:pt x="5922" y="1569"/>
                    <a:pt x="5964" y="1486"/>
                  </a:cubicBezTo>
                  <a:cubicBezTo>
                    <a:pt x="6026" y="1402"/>
                    <a:pt x="6068" y="1297"/>
                    <a:pt x="6131" y="1235"/>
                  </a:cubicBezTo>
                  <a:cubicBezTo>
                    <a:pt x="6173" y="1151"/>
                    <a:pt x="6215" y="1067"/>
                    <a:pt x="6236" y="984"/>
                  </a:cubicBezTo>
                  <a:cubicBezTo>
                    <a:pt x="6319" y="837"/>
                    <a:pt x="6361" y="712"/>
                    <a:pt x="6424" y="607"/>
                  </a:cubicBezTo>
                  <a:cubicBezTo>
                    <a:pt x="6487" y="398"/>
                    <a:pt x="6549" y="251"/>
                    <a:pt x="6549" y="251"/>
                  </a:cubicBezTo>
                  <a:cubicBezTo>
                    <a:pt x="6591" y="126"/>
                    <a:pt x="6570" y="21"/>
                    <a:pt x="6487"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flipH="1">
              <a:off x="6335210" y="2293011"/>
              <a:ext cx="273723" cy="132579"/>
            </a:xfrm>
            <a:custGeom>
              <a:avLst/>
              <a:gdLst/>
              <a:ahLst/>
              <a:cxnLst/>
              <a:rect l="l" t="t" r="r" b="b"/>
              <a:pathLst>
                <a:path w="7575" h="3669" extrusionOk="0">
                  <a:moveTo>
                    <a:pt x="47" y="0"/>
                  </a:moveTo>
                  <a:cubicBezTo>
                    <a:pt x="18" y="0"/>
                    <a:pt x="0" y="6"/>
                    <a:pt x="0" y="14"/>
                  </a:cubicBezTo>
                  <a:cubicBezTo>
                    <a:pt x="0" y="35"/>
                    <a:pt x="63" y="98"/>
                    <a:pt x="168" y="140"/>
                  </a:cubicBezTo>
                  <a:cubicBezTo>
                    <a:pt x="168" y="140"/>
                    <a:pt x="272" y="203"/>
                    <a:pt x="461" y="307"/>
                  </a:cubicBezTo>
                  <a:cubicBezTo>
                    <a:pt x="628" y="391"/>
                    <a:pt x="900" y="537"/>
                    <a:pt x="1235" y="663"/>
                  </a:cubicBezTo>
                  <a:cubicBezTo>
                    <a:pt x="1549" y="830"/>
                    <a:pt x="1946" y="977"/>
                    <a:pt x="2344" y="1144"/>
                  </a:cubicBezTo>
                  <a:cubicBezTo>
                    <a:pt x="2762" y="1291"/>
                    <a:pt x="3181" y="1479"/>
                    <a:pt x="3620" y="1667"/>
                  </a:cubicBezTo>
                  <a:cubicBezTo>
                    <a:pt x="4059" y="1855"/>
                    <a:pt x="4478" y="2023"/>
                    <a:pt x="4875" y="2211"/>
                  </a:cubicBezTo>
                  <a:cubicBezTo>
                    <a:pt x="5085" y="2316"/>
                    <a:pt x="5273" y="2400"/>
                    <a:pt x="5440" y="2504"/>
                  </a:cubicBezTo>
                  <a:cubicBezTo>
                    <a:pt x="5629" y="2588"/>
                    <a:pt x="5796" y="2692"/>
                    <a:pt x="5943" y="2755"/>
                  </a:cubicBezTo>
                  <a:cubicBezTo>
                    <a:pt x="6256" y="2923"/>
                    <a:pt x="6487" y="3069"/>
                    <a:pt x="6654" y="3216"/>
                  </a:cubicBezTo>
                  <a:cubicBezTo>
                    <a:pt x="6800" y="3320"/>
                    <a:pt x="6905" y="3383"/>
                    <a:pt x="6905" y="3383"/>
                  </a:cubicBezTo>
                  <a:cubicBezTo>
                    <a:pt x="7072" y="3488"/>
                    <a:pt x="7198" y="3571"/>
                    <a:pt x="7303" y="3634"/>
                  </a:cubicBezTo>
                  <a:cubicBezTo>
                    <a:pt x="7364" y="3659"/>
                    <a:pt x="7425" y="3669"/>
                    <a:pt x="7470" y="3669"/>
                  </a:cubicBezTo>
                  <a:cubicBezTo>
                    <a:pt x="7501" y="3669"/>
                    <a:pt x="7524" y="3664"/>
                    <a:pt x="7533" y="3655"/>
                  </a:cubicBezTo>
                  <a:cubicBezTo>
                    <a:pt x="7575" y="3592"/>
                    <a:pt x="7575" y="3529"/>
                    <a:pt x="7491" y="3446"/>
                  </a:cubicBezTo>
                  <a:cubicBezTo>
                    <a:pt x="7470" y="3383"/>
                    <a:pt x="7407" y="3341"/>
                    <a:pt x="7365" y="3278"/>
                  </a:cubicBezTo>
                  <a:lnTo>
                    <a:pt x="7282" y="3216"/>
                  </a:lnTo>
                  <a:lnTo>
                    <a:pt x="7114" y="3048"/>
                  </a:lnTo>
                  <a:cubicBezTo>
                    <a:pt x="7114" y="3048"/>
                    <a:pt x="7010" y="2964"/>
                    <a:pt x="6863" y="2860"/>
                  </a:cubicBezTo>
                  <a:cubicBezTo>
                    <a:pt x="6675" y="2755"/>
                    <a:pt x="6424" y="2609"/>
                    <a:pt x="6110" y="2420"/>
                  </a:cubicBezTo>
                  <a:cubicBezTo>
                    <a:pt x="5943" y="2337"/>
                    <a:pt x="5754" y="2232"/>
                    <a:pt x="5587" y="2169"/>
                  </a:cubicBezTo>
                  <a:cubicBezTo>
                    <a:pt x="5399" y="2065"/>
                    <a:pt x="5189" y="1981"/>
                    <a:pt x="5001" y="1897"/>
                  </a:cubicBezTo>
                  <a:cubicBezTo>
                    <a:pt x="4583" y="1709"/>
                    <a:pt x="4164" y="1563"/>
                    <a:pt x="3725" y="1374"/>
                  </a:cubicBezTo>
                  <a:cubicBezTo>
                    <a:pt x="3285" y="1228"/>
                    <a:pt x="2825" y="1060"/>
                    <a:pt x="2406" y="914"/>
                  </a:cubicBezTo>
                  <a:cubicBezTo>
                    <a:pt x="1988" y="747"/>
                    <a:pt x="1611" y="621"/>
                    <a:pt x="1297" y="495"/>
                  </a:cubicBezTo>
                  <a:cubicBezTo>
                    <a:pt x="942" y="349"/>
                    <a:pt x="691" y="244"/>
                    <a:pt x="502" y="182"/>
                  </a:cubicBezTo>
                  <a:cubicBezTo>
                    <a:pt x="314" y="98"/>
                    <a:pt x="209" y="35"/>
                    <a:pt x="209" y="35"/>
                  </a:cubicBezTo>
                  <a:cubicBezTo>
                    <a:pt x="148" y="11"/>
                    <a:pt x="87" y="0"/>
                    <a:pt x="47"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flipH="1">
              <a:off x="6410227" y="2164985"/>
              <a:ext cx="66416" cy="187721"/>
            </a:xfrm>
            <a:custGeom>
              <a:avLst/>
              <a:gdLst/>
              <a:ahLst/>
              <a:cxnLst/>
              <a:rect l="l" t="t" r="r" b="b"/>
              <a:pathLst>
                <a:path w="1838" h="5195" extrusionOk="0">
                  <a:moveTo>
                    <a:pt x="64" y="0"/>
                  </a:moveTo>
                  <a:cubicBezTo>
                    <a:pt x="22" y="0"/>
                    <a:pt x="1" y="84"/>
                    <a:pt x="1" y="126"/>
                  </a:cubicBezTo>
                  <a:cubicBezTo>
                    <a:pt x="1" y="126"/>
                    <a:pt x="1" y="209"/>
                    <a:pt x="43" y="335"/>
                  </a:cubicBezTo>
                  <a:cubicBezTo>
                    <a:pt x="64" y="481"/>
                    <a:pt x="64" y="691"/>
                    <a:pt x="85" y="921"/>
                  </a:cubicBezTo>
                  <a:cubicBezTo>
                    <a:pt x="105" y="1151"/>
                    <a:pt x="147" y="1423"/>
                    <a:pt x="210" y="1695"/>
                  </a:cubicBezTo>
                  <a:cubicBezTo>
                    <a:pt x="252" y="1862"/>
                    <a:pt x="273" y="1988"/>
                    <a:pt x="294" y="2155"/>
                  </a:cubicBezTo>
                  <a:cubicBezTo>
                    <a:pt x="315" y="2302"/>
                    <a:pt x="377" y="2469"/>
                    <a:pt x="398" y="2595"/>
                  </a:cubicBezTo>
                  <a:cubicBezTo>
                    <a:pt x="419" y="2741"/>
                    <a:pt x="482" y="2909"/>
                    <a:pt x="524" y="3034"/>
                  </a:cubicBezTo>
                  <a:cubicBezTo>
                    <a:pt x="587" y="3202"/>
                    <a:pt x="608" y="3327"/>
                    <a:pt x="670" y="3474"/>
                  </a:cubicBezTo>
                  <a:lnTo>
                    <a:pt x="817" y="3871"/>
                  </a:lnTo>
                  <a:cubicBezTo>
                    <a:pt x="838" y="3913"/>
                    <a:pt x="880" y="3997"/>
                    <a:pt x="901" y="4059"/>
                  </a:cubicBezTo>
                  <a:lnTo>
                    <a:pt x="984" y="4206"/>
                  </a:lnTo>
                  <a:cubicBezTo>
                    <a:pt x="1089" y="4415"/>
                    <a:pt x="1152" y="4603"/>
                    <a:pt x="1235" y="4729"/>
                  </a:cubicBezTo>
                  <a:cubicBezTo>
                    <a:pt x="1319" y="4854"/>
                    <a:pt x="1340" y="4917"/>
                    <a:pt x="1340" y="4917"/>
                  </a:cubicBezTo>
                  <a:cubicBezTo>
                    <a:pt x="1439" y="5082"/>
                    <a:pt x="1563" y="5195"/>
                    <a:pt x="1663" y="5195"/>
                  </a:cubicBezTo>
                  <a:cubicBezTo>
                    <a:pt x="1690" y="5195"/>
                    <a:pt x="1715" y="5186"/>
                    <a:pt x="1738" y="5168"/>
                  </a:cubicBezTo>
                  <a:cubicBezTo>
                    <a:pt x="1747" y="5172"/>
                    <a:pt x="1755" y="5174"/>
                    <a:pt x="1762" y="5174"/>
                  </a:cubicBezTo>
                  <a:cubicBezTo>
                    <a:pt x="1838" y="5174"/>
                    <a:pt x="1808" y="4983"/>
                    <a:pt x="1675" y="4792"/>
                  </a:cubicBezTo>
                  <a:cubicBezTo>
                    <a:pt x="1675" y="4792"/>
                    <a:pt x="1633" y="4729"/>
                    <a:pt x="1570" y="4603"/>
                  </a:cubicBezTo>
                  <a:cubicBezTo>
                    <a:pt x="1507" y="4499"/>
                    <a:pt x="1424" y="4310"/>
                    <a:pt x="1319" y="4101"/>
                  </a:cubicBezTo>
                  <a:lnTo>
                    <a:pt x="1235" y="3955"/>
                  </a:lnTo>
                  <a:cubicBezTo>
                    <a:pt x="1214" y="3892"/>
                    <a:pt x="1194" y="3850"/>
                    <a:pt x="1152" y="3766"/>
                  </a:cubicBezTo>
                  <a:cubicBezTo>
                    <a:pt x="1110" y="3641"/>
                    <a:pt x="1047" y="3536"/>
                    <a:pt x="1005" y="3411"/>
                  </a:cubicBezTo>
                  <a:cubicBezTo>
                    <a:pt x="942" y="3264"/>
                    <a:pt x="901" y="3139"/>
                    <a:pt x="838" y="2992"/>
                  </a:cubicBezTo>
                  <a:cubicBezTo>
                    <a:pt x="796" y="2846"/>
                    <a:pt x="733" y="2699"/>
                    <a:pt x="691" y="2532"/>
                  </a:cubicBezTo>
                  <a:cubicBezTo>
                    <a:pt x="629" y="2385"/>
                    <a:pt x="608" y="2260"/>
                    <a:pt x="545" y="2093"/>
                  </a:cubicBezTo>
                  <a:cubicBezTo>
                    <a:pt x="503" y="1946"/>
                    <a:pt x="482" y="1800"/>
                    <a:pt x="461" y="1674"/>
                  </a:cubicBezTo>
                  <a:cubicBezTo>
                    <a:pt x="377" y="1381"/>
                    <a:pt x="315" y="1130"/>
                    <a:pt x="273" y="900"/>
                  </a:cubicBezTo>
                  <a:cubicBezTo>
                    <a:pt x="210" y="649"/>
                    <a:pt x="189" y="481"/>
                    <a:pt x="168" y="335"/>
                  </a:cubicBezTo>
                  <a:cubicBezTo>
                    <a:pt x="147" y="209"/>
                    <a:pt x="147" y="126"/>
                    <a:pt x="147" y="126"/>
                  </a:cubicBezTo>
                  <a:cubicBezTo>
                    <a:pt x="105" y="63"/>
                    <a:pt x="85" y="0"/>
                    <a:pt x="64"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0"/>
            <p:cNvSpPr/>
            <p:nvPr/>
          </p:nvSpPr>
          <p:spPr>
            <a:xfrm flipH="1">
              <a:off x="6047902" y="2136583"/>
              <a:ext cx="65802" cy="193539"/>
            </a:xfrm>
            <a:custGeom>
              <a:avLst/>
              <a:gdLst/>
              <a:ahLst/>
              <a:cxnLst/>
              <a:rect l="l" t="t" r="r" b="b"/>
              <a:pathLst>
                <a:path w="1821" h="5356" extrusionOk="0">
                  <a:moveTo>
                    <a:pt x="1771" y="1"/>
                  </a:moveTo>
                  <a:cubicBezTo>
                    <a:pt x="1766" y="1"/>
                    <a:pt x="1762" y="4"/>
                    <a:pt x="1758" y="12"/>
                  </a:cubicBezTo>
                  <a:cubicBezTo>
                    <a:pt x="1737" y="12"/>
                    <a:pt x="1716" y="54"/>
                    <a:pt x="1674" y="138"/>
                  </a:cubicBezTo>
                  <a:cubicBezTo>
                    <a:pt x="1674" y="138"/>
                    <a:pt x="1674" y="221"/>
                    <a:pt x="1653" y="347"/>
                  </a:cubicBezTo>
                  <a:cubicBezTo>
                    <a:pt x="1632" y="472"/>
                    <a:pt x="1611" y="682"/>
                    <a:pt x="1569" y="912"/>
                  </a:cubicBezTo>
                  <a:cubicBezTo>
                    <a:pt x="1549" y="1163"/>
                    <a:pt x="1507" y="1435"/>
                    <a:pt x="1444" y="1728"/>
                  </a:cubicBezTo>
                  <a:cubicBezTo>
                    <a:pt x="1402" y="2021"/>
                    <a:pt x="1318" y="2335"/>
                    <a:pt x="1235" y="2648"/>
                  </a:cubicBezTo>
                  <a:cubicBezTo>
                    <a:pt x="1151" y="2962"/>
                    <a:pt x="1088" y="3276"/>
                    <a:pt x="984" y="3527"/>
                  </a:cubicBezTo>
                  <a:lnTo>
                    <a:pt x="816" y="3925"/>
                  </a:lnTo>
                  <a:cubicBezTo>
                    <a:pt x="774" y="4050"/>
                    <a:pt x="712" y="4155"/>
                    <a:pt x="649" y="4260"/>
                  </a:cubicBezTo>
                  <a:cubicBezTo>
                    <a:pt x="565" y="4469"/>
                    <a:pt x="440" y="4636"/>
                    <a:pt x="377" y="4741"/>
                  </a:cubicBezTo>
                  <a:cubicBezTo>
                    <a:pt x="293" y="4845"/>
                    <a:pt x="230" y="4887"/>
                    <a:pt x="230" y="4887"/>
                  </a:cubicBezTo>
                  <a:cubicBezTo>
                    <a:pt x="209" y="4950"/>
                    <a:pt x="168" y="4971"/>
                    <a:pt x="126" y="4992"/>
                  </a:cubicBezTo>
                  <a:cubicBezTo>
                    <a:pt x="105" y="5034"/>
                    <a:pt x="84" y="5076"/>
                    <a:pt x="63" y="5096"/>
                  </a:cubicBezTo>
                  <a:cubicBezTo>
                    <a:pt x="0" y="5159"/>
                    <a:pt x="0" y="5243"/>
                    <a:pt x="21" y="5285"/>
                  </a:cubicBezTo>
                  <a:cubicBezTo>
                    <a:pt x="53" y="5332"/>
                    <a:pt x="84" y="5355"/>
                    <a:pt x="142" y="5355"/>
                  </a:cubicBezTo>
                  <a:cubicBezTo>
                    <a:pt x="161" y="5355"/>
                    <a:pt x="183" y="5353"/>
                    <a:pt x="209" y="5348"/>
                  </a:cubicBezTo>
                  <a:cubicBezTo>
                    <a:pt x="272" y="5348"/>
                    <a:pt x="314" y="5306"/>
                    <a:pt x="377" y="5285"/>
                  </a:cubicBezTo>
                  <a:cubicBezTo>
                    <a:pt x="419" y="5285"/>
                    <a:pt x="481" y="5264"/>
                    <a:pt x="523" y="5180"/>
                  </a:cubicBezTo>
                  <a:cubicBezTo>
                    <a:pt x="523" y="5180"/>
                    <a:pt x="586" y="5138"/>
                    <a:pt x="691" y="4992"/>
                  </a:cubicBezTo>
                  <a:cubicBezTo>
                    <a:pt x="774" y="4866"/>
                    <a:pt x="900" y="4678"/>
                    <a:pt x="1005" y="4448"/>
                  </a:cubicBezTo>
                  <a:cubicBezTo>
                    <a:pt x="1046" y="4343"/>
                    <a:pt x="1109" y="4218"/>
                    <a:pt x="1151" y="4092"/>
                  </a:cubicBezTo>
                  <a:cubicBezTo>
                    <a:pt x="1214" y="3946"/>
                    <a:pt x="1256" y="3799"/>
                    <a:pt x="1297" y="3674"/>
                  </a:cubicBezTo>
                  <a:cubicBezTo>
                    <a:pt x="1360" y="3381"/>
                    <a:pt x="1444" y="3067"/>
                    <a:pt x="1528" y="2732"/>
                  </a:cubicBezTo>
                  <a:cubicBezTo>
                    <a:pt x="1569" y="2418"/>
                    <a:pt x="1632" y="2063"/>
                    <a:pt x="1674" y="1791"/>
                  </a:cubicBezTo>
                  <a:cubicBezTo>
                    <a:pt x="1737" y="1477"/>
                    <a:pt x="1758" y="1205"/>
                    <a:pt x="1758" y="954"/>
                  </a:cubicBezTo>
                  <a:cubicBezTo>
                    <a:pt x="1779" y="703"/>
                    <a:pt x="1779" y="493"/>
                    <a:pt x="1821" y="368"/>
                  </a:cubicBezTo>
                  <a:lnTo>
                    <a:pt x="1821" y="138"/>
                  </a:lnTo>
                  <a:cubicBezTo>
                    <a:pt x="1821" y="69"/>
                    <a:pt x="1793" y="1"/>
                    <a:pt x="1771" y="1"/>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flipH="1">
              <a:off x="6190815" y="2876445"/>
              <a:ext cx="269170" cy="134603"/>
            </a:xfrm>
            <a:custGeom>
              <a:avLst/>
              <a:gdLst/>
              <a:ahLst/>
              <a:cxnLst/>
              <a:rect l="l" t="t" r="r" b="b"/>
              <a:pathLst>
                <a:path w="7449" h="3725" extrusionOk="0">
                  <a:moveTo>
                    <a:pt x="3725" y="0"/>
                  </a:moveTo>
                  <a:cubicBezTo>
                    <a:pt x="1695" y="0"/>
                    <a:pt x="21" y="1674"/>
                    <a:pt x="0" y="3725"/>
                  </a:cubicBezTo>
                  <a:lnTo>
                    <a:pt x="7449" y="3725"/>
                  </a:lnTo>
                  <a:cubicBezTo>
                    <a:pt x="7449" y="1674"/>
                    <a:pt x="5796" y="0"/>
                    <a:pt x="3725"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flipH="1">
              <a:off x="6364697" y="2917277"/>
              <a:ext cx="189058" cy="94529"/>
            </a:xfrm>
            <a:custGeom>
              <a:avLst/>
              <a:gdLst/>
              <a:ahLst/>
              <a:cxnLst/>
              <a:rect l="l" t="t" r="r" b="b"/>
              <a:pathLst>
                <a:path w="5232" h="2616" extrusionOk="0">
                  <a:moveTo>
                    <a:pt x="2616" y="0"/>
                  </a:moveTo>
                  <a:cubicBezTo>
                    <a:pt x="1172" y="0"/>
                    <a:pt x="1" y="1151"/>
                    <a:pt x="22" y="2616"/>
                  </a:cubicBezTo>
                  <a:lnTo>
                    <a:pt x="5232" y="2616"/>
                  </a:lnTo>
                  <a:cubicBezTo>
                    <a:pt x="5232" y="1172"/>
                    <a:pt x="4060" y="0"/>
                    <a:pt x="2616" y="0"/>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0"/>
            <p:cNvSpPr/>
            <p:nvPr/>
          </p:nvSpPr>
          <p:spPr>
            <a:xfrm flipH="1">
              <a:off x="6047902" y="2962626"/>
              <a:ext cx="96806" cy="48421"/>
            </a:xfrm>
            <a:custGeom>
              <a:avLst/>
              <a:gdLst/>
              <a:ahLst/>
              <a:cxnLst/>
              <a:rect l="l" t="t" r="r" b="b"/>
              <a:pathLst>
                <a:path w="2679" h="1340" extrusionOk="0">
                  <a:moveTo>
                    <a:pt x="1339" y="1"/>
                  </a:moveTo>
                  <a:cubicBezTo>
                    <a:pt x="586" y="1"/>
                    <a:pt x="0" y="607"/>
                    <a:pt x="0" y="1340"/>
                  </a:cubicBezTo>
                  <a:lnTo>
                    <a:pt x="2679" y="1340"/>
                  </a:lnTo>
                  <a:cubicBezTo>
                    <a:pt x="2679" y="607"/>
                    <a:pt x="2072" y="1"/>
                    <a:pt x="1339"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flipH="1">
              <a:off x="8038646" y="2893067"/>
              <a:ext cx="238202" cy="118740"/>
            </a:xfrm>
            <a:custGeom>
              <a:avLst/>
              <a:gdLst/>
              <a:ahLst/>
              <a:cxnLst/>
              <a:rect l="l" t="t" r="r" b="b"/>
              <a:pathLst>
                <a:path w="6592" h="3286" extrusionOk="0">
                  <a:moveTo>
                    <a:pt x="3307" y="1"/>
                  </a:moveTo>
                  <a:cubicBezTo>
                    <a:pt x="1486" y="1"/>
                    <a:pt x="1" y="1465"/>
                    <a:pt x="22" y="3286"/>
                  </a:cubicBezTo>
                  <a:lnTo>
                    <a:pt x="6592" y="3286"/>
                  </a:lnTo>
                  <a:cubicBezTo>
                    <a:pt x="6592" y="1465"/>
                    <a:pt x="5106" y="1"/>
                    <a:pt x="3307" y="1"/>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flipH="1">
              <a:off x="5509564" y="2888152"/>
              <a:ext cx="161849" cy="85098"/>
            </a:xfrm>
            <a:custGeom>
              <a:avLst/>
              <a:gdLst/>
              <a:ahLst/>
              <a:cxnLst/>
              <a:rect l="l" t="t" r="r" b="b"/>
              <a:pathLst>
                <a:path w="4479" h="2355" extrusionOk="0">
                  <a:moveTo>
                    <a:pt x="963" y="1"/>
                  </a:moveTo>
                  <a:cubicBezTo>
                    <a:pt x="900" y="1"/>
                    <a:pt x="837" y="11"/>
                    <a:pt x="775" y="32"/>
                  </a:cubicBezTo>
                  <a:cubicBezTo>
                    <a:pt x="524" y="32"/>
                    <a:pt x="356" y="74"/>
                    <a:pt x="210" y="137"/>
                  </a:cubicBezTo>
                  <a:cubicBezTo>
                    <a:pt x="126" y="158"/>
                    <a:pt x="84" y="178"/>
                    <a:pt x="63" y="178"/>
                  </a:cubicBezTo>
                  <a:cubicBezTo>
                    <a:pt x="21" y="199"/>
                    <a:pt x="1" y="199"/>
                    <a:pt x="1" y="199"/>
                  </a:cubicBezTo>
                  <a:lnTo>
                    <a:pt x="1" y="241"/>
                  </a:lnTo>
                  <a:lnTo>
                    <a:pt x="63" y="241"/>
                  </a:lnTo>
                  <a:cubicBezTo>
                    <a:pt x="105" y="241"/>
                    <a:pt x="147" y="199"/>
                    <a:pt x="210" y="199"/>
                  </a:cubicBezTo>
                  <a:cubicBezTo>
                    <a:pt x="356" y="178"/>
                    <a:pt x="524" y="178"/>
                    <a:pt x="775" y="178"/>
                  </a:cubicBezTo>
                  <a:cubicBezTo>
                    <a:pt x="900" y="199"/>
                    <a:pt x="1005" y="199"/>
                    <a:pt x="1130" y="241"/>
                  </a:cubicBezTo>
                  <a:cubicBezTo>
                    <a:pt x="1256" y="262"/>
                    <a:pt x="1402" y="283"/>
                    <a:pt x="1528" y="346"/>
                  </a:cubicBezTo>
                  <a:cubicBezTo>
                    <a:pt x="1821" y="409"/>
                    <a:pt x="2072" y="576"/>
                    <a:pt x="2302" y="723"/>
                  </a:cubicBezTo>
                  <a:cubicBezTo>
                    <a:pt x="2804" y="1078"/>
                    <a:pt x="3244" y="1455"/>
                    <a:pt x="3495" y="1811"/>
                  </a:cubicBezTo>
                  <a:cubicBezTo>
                    <a:pt x="3620" y="1978"/>
                    <a:pt x="3683" y="2124"/>
                    <a:pt x="3725" y="2229"/>
                  </a:cubicBezTo>
                  <a:cubicBezTo>
                    <a:pt x="3725" y="2229"/>
                    <a:pt x="3746" y="2250"/>
                    <a:pt x="3746" y="2271"/>
                  </a:cubicBezTo>
                  <a:lnTo>
                    <a:pt x="3746" y="2334"/>
                  </a:lnTo>
                  <a:lnTo>
                    <a:pt x="3746" y="2355"/>
                  </a:lnTo>
                  <a:lnTo>
                    <a:pt x="4478" y="2145"/>
                  </a:lnTo>
                  <a:cubicBezTo>
                    <a:pt x="4478" y="2145"/>
                    <a:pt x="4478" y="2124"/>
                    <a:pt x="4457" y="2062"/>
                  </a:cubicBezTo>
                  <a:cubicBezTo>
                    <a:pt x="4457" y="2041"/>
                    <a:pt x="4457" y="2020"/>
                    <a:pt x="4436" y="1978"/>
                  </a:cubicBezTo>
                  <a:cubicBezTo>
                    <a:pt x="4436" y="1957"/>
                    <a:pt x="4394" y="1915"/>
                    <a:pt x="4374" y="1873"/>
                  </a:cubicBezTo>
                  <a:cubicBezTo>
                    <a:pt x="4290" y="1727"/>
                    <a:pt x="4164" y="1539"/>
                    <a:pt x="3976" y="1350"/>
                  </a:cubicBezTo>
                  <a:cubicBezTo>
                    <a:pt x="3620" y="995"/>
                    <a:pt x="3076" y="618"/>
                    <a:pt x="2490" y="367"/>
                  </a:cubicBezTo>
                  <a:cubicBezTo>
                    <a:pt x="2197" y="241"/>
                    <a:pt x="1884" y="137"/>
                    <a:pt x="1612" y="74"/>
                  </a:cubicBezTo>
                  <a:cubicBezTo>
                    <a:pt x="1444" y="53"/>
                    <a:pt x="1298" y="32"/>
                    <a:pt x="1151" y="32"/>
                  </a:cubicBezTo>
                  <a:cubicBezTo>
                    <a:pt x="1089" y="11"/>
                    <a:pt x="1026" y="1"/>
                    <a:pt x="963"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flipH="1">
              <a:off x="5513359" y="2833336"/>
              <a:ext cx="46144" cy="124810"/>
            </a:xfrm>
            <a:custGeom>
              <a:avLst/>
              <a:gdLst/>
              <a:ahLst/>
              <a:cxnLst/>
              <a:rect l="l" t="t" r="r" b="b"/>
              <a:pathLst>
                <a:path w="1277" h="3454" extrusionOk="0">
                  <a:moveTo>
                    <a:pt x="21" y="1"/>
                  </a:moveTo>
                  <a:lnTo>
                    <a:pt x="0" y="22"/>
                  </a:lnTo>
                  <a:cubicBezTo>
                    <a:pt x="0" y="22"/>
                    <a:pt x="21" y="84"/>
                    <a:pt x="42" y="147"/>
                  </a:cubicBezTo>
                  <a:cubicBezTo>
                    <a:pt x="42" y="189"/>
                    <a:pt x="63" y="210"/>
                    <a:pt x="63" y="231"/>
                  </a:cubicBezTo>
                  <a:cubicBezTo>
                    <a:pt x="63" y="252"/>
                    <a:pt x="105" y="294"/>
                    <a:pt x="105" y="315"/>
                  </a:cubicBezTo>
                  <a:cubicBezTo>
                    <a:pt x="105" y="335"/>
                    <a:pt x="126" y="398"/>
                    <a:pt x="126" y="419"/>
                  </a:cubicBezTo>
                  <a:cubicBezTo>
                    <a:pt x="147" y="440"/>
                    <a:pt x="147" y="440"/>
                    <a:pt x="147" y="461"/>
                  </a:cubicBezTo>
                  <a:lnTo>
                    <a:pt x="147" y="524"/>
                  </a:lnTo>
                  <a:cubicBezTo>
                    <a:pt x="209" y="670"/>
                    <a:pt x="230" y="859"/>
                    <a:pt x="251" y="1047"/>
                  </a:cubicBezTo>
                  <a:cubicBezTo>
                    <a:pt x="272" y="1256"/>
                    <a:pt x="335" y="1465"/>
                    <a:pt x="356" y="1675"/>
                  </a:cubicBezTo>
                  <a:cubicBezTo>
                    <a:pt x="356" y="1716"/>
                    <a:pt x="377" y="1779"/>
                    <a:pt x="377" y="1821"/>
                  </a:cubicBezTo>
                  <a:lnTo>
                    <a:pt x="377" y="1884"/>
                  </a:lnTo>
                  <a:lnTo>
                    <a:pt x="377" y="1905"/>
                  </a:lnTo>
                  <a:lnTo>
                    <a:pt x="377" y="1988"/>
                  </a:lnTo>
                  <a:lnTo>
                    <a:pt x="377" y="2072"/>
                  </a:lnTo>
                  <a:lnTo>
                    <a:pt x="377" y="2135"/>
                  </a:lnTo>
                  <a:lnTo>
                    <a:pt x="377" y="2302"/>
                  </a:lnTo>
                  <a:cubicBezTo>
                    <a:pt x="419" y="2491"/>
                    <a:pt x="419" y="2700"/>
                    <a:pt x="419" y="2846"/>
                  </a:cubicBezTo>
                  <a:cubicBezTo>
                    <a:pt x="440" y="2930"/>
                    <a:pt x="440" y="3014"/>
                    <a:pt x="440" y="3076"/>
                  </a:cubicBezTo>
                  <a:cubicBezTo>
                    <a:pt x="440" y="3160"/>
                    <a:pt x="461" y="3223"/>
                    <a:pt x="461" y="3265"/>
                  </a:cubicBezTo>
                  <a:cubicBezTo>
                    <a:pt x="481" y="3369"/>
                    <a:pt x="523" y="3453"/>
                    <a:pt x="523" y="3453"/>
                  </a:cubicBezTo>
                  <a:lnTo>
                    <a:pt x="1277" y="3076"/>
                  </a:lnTo>
                  <a:cubicBezTo>
                    <a:pt x="1277" y="3076"/>
                    <a:pt x="1256" y="3056"/>
                    <a:pt x="1235" y="2993"/>
                  </a:cubicBezTo>
                  <a:cubicBezTo>
                    <a:pt x="1193" y="2972"/>
                    <a:pt x="1193" y="2930"/>
                    <a:pt x="1172" y="2867"/>
                  </a:cubicBezTo>
                  <a:cubicBezTo>
                    <a:pt x="1172" y="2825"/>
                    <a:pt x="1151" y="2763"/>
                    <a:pt x="1130" y="2700"/>
                  </a:cubicBezTo>
                  <a:cubicBezTo>
                    <a:pt x="1088" y="2532"/>
                    <a:pt x="1046" y="2386"/>
                    <a:pt x="984" y="2177"/>
                  </a:cubicBezTo>
                  <a:cubicBezTo>
                    <a:pt x="963" y="2114"/>
                    <a:pt x="963" y="2051"/>
                    <a:pt x="942" y="2009"/>
                  </a:cubicBezTo>
                  <a:cubicBezTo>
                    <a:pt x="942" y="1988"/>
                    <a:pt x="921" y="1947"/>
                    <a:pt x="921" y="1926"/>
                  </a:cubicBezTo>
                  <a:cubicBezTo>
                    <a:pt x="921" y="1905"/>
                    <a:pt x="879" y="1884"/>
                    <a:pt x="879" y="1842"/>
                  </a:cubicBezTo>
                  <a:cubicBezTo>
                    <a:pt x="879" y="1821"/>
                    <a:pt x="858" y="1800"/>
                    <a:pt x="858" y="1779"/>
                  </a:cubicBezTo>
                  <a:cubicBezTo>
                    <a:pt x="837" y="1737"/>
                    <a:pt x="837" y="1716"/>
                    <a:pt x="837" y="1716"/>
                  </a:cubicBezTo>
                  <a:lnTo>
                    <a:pt x="795" y="1695"/>
                  </a:lnTo>
                  <a:cubicBezTo>
                    <a:pt x="795" y="1654"/>
                    <a:pt x="774" y="1591"/>
                    <a:pt x="753" y="1528"/>
                  </a:cubicBezTo>
                  <a:cubicBezTo>
                    <a:pt x="670" y="1361"/>
                    <a:pt x="586" y="1151"/>
                    <a:pt x="523" y="963"/>
                  </a:cubicBezTo>
                  <a:cubicBezTo>
                    <a:pt x="461" y="775"/>
                    <a:pt x="377" y="628"/>
                    <a:pt x="314" y="461"/>
                  </a:cubicBezTo>
                  <a:cubicBezTo>
                    <a:pt x="314" y="440"/>
                    <a:pt x="272" y="440"/>
                    <a:pt x="272" y="419"/>
                  </a:cubicBezTo>
                  <a:cubicBezTo>
                    <a:pt x="272" y="398"/>
                    <a:pt x="251" y="398"/>
                    <a:pt x="251" y="356"/>
                  </a:cubicBezTo>
                  <a:cubicBezTo>
                    <a:pt x="230" y="315"/>
                    <a:pt x="230" y="294"/>
                    <a:pt x="209" y="252"/>
                  </a:cubicBezTo>
                  <a:cubicBezTo>
                    <a:pt x="168" y="231"/>
                    <a:pt x="168" y="210"/>
                    <a:pt x="147" y="189"/>
                  </a:cubicBezTo>
                  <a:cubicBezTo>
                    <a:pt x="126" y="189"/>
                    <a:pt x="105" y="147"/>
                    <a:pt x="105" y="126"/>
                  </a:cubicBezTo>
                  <a:cubicBezTo>
                    <a:pt x="42" y="43"/>
                    <a:pt x="21" y="1"/>
                    <a:pt x="21"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0"/>
            <p:cNvSpPr/>
            <p:nvPr/>
          </p:nvSpPr>
          <p:spPr>
            <a:xfrm flipH="1">
              <a:off x="5494460" y="2849235"/>
              <a:ext cx="44627" cy="120980"/>
            </a:xfrm>
            <a:custGeom>
              <a:avLst/>
              <a:gdLst/>
              <a:ahLst/>
              <a:cxnLst/>
              <a:rect l="l" t="t" r="r" b="b"/>
              <a:pathLst>
                <a:path w="1235" h="3348" extrusionOk="0">
                  <a:moveTo>
                    <a:pt x="1214" y="0"/>
                  </a:moveTo>
                  <a:cubicBezTo>
                    <a:pt x="1214" y="0"/>
                    <a:pt x="1193" y="21"/>
                    <a:pt x="1130" y="105"/>
                  </a:cubicBezTo>
                  <a:cubicBezTo>
                    <a:pt x="1109" y="126"/>
                    <a:pt x="1046" y="188"/>
                    <a:pt x="1025" y="230"/>
                  </a:cubicBezTo>
                  <a:cubicBezTo>
                    <a:pt x="984" y="293"/>
                    <a:pt x="942" y="377"/>
                    <a:pt x="900" y="419"/>
                  </a:cubicBezTo>
                  <a:cubicBezTo>
                    <a:pt x="712" y="691"/>
                    <a:pt x="502" y="1046"/>
                    <a:pt x="356" y="1465"/>
                  </a:cubicBezTo>
                  <a:cubicBezTo>
                    <a:pt x="314" y="1527"/>
                    <a:pt x="314" y="1569"/>
                    <a:pt x="293" y="1632"/>
                  </a:cubicBezTo>
                  <a:cubicBezTo>
                    <a:pt x="272" y="1674"/>
                    <a:pt x="272" y="1737"/>
                    <a:pt x="251" y="1779"/>
                  </a:cubicBezTo>
                  <a:lnTo>
                    <a:pt x="168" y="2092"/>
                  </a:lnTo>
                  <a:cubicBezTo>
                    <a:pt x="147" y="2197"/>
                    <a:pt x="105" y="2281"/>
                    <a:pt x="84" y="2385"/>
                  </a:cubicBezTo>
                  <a:cubicBezTo>
                    <a:pt x="63" y="2469"/>
                    <a:pt x="63" y="2574"/>
                    <a:pt x="42" y="2636"/>
                  </a:cubicBezTo>
                  <a:cubicBezTo>
                    <a:pt x="0" y="2720"/>
                    <a:pt x="0" y="2804"/>
                    <a:pt x="0" y="2888"/>
                  </a:cubicBezTo>
                  <a:cubicBezTo>
                    <a:pt x="0" y="2950"/>
                    <a:pt x="0" y="3034"/>
                    <a:pt x="42" y="3118"/>
                  </a:cubicBezTo>
                  <a:cubicBezTo>
                    <a:pt x="63" y="3201"/>
                    <a:pt x="84" y="3243"/>
                    <a:pt x="105" y="3306"/>
                  </a:cubicBezTo>
                  <a:lnTo>
                    <a:pt x="168" y="3348"/>
                  </a:lnTo>
                  <a:lnTo>
                    <a:pt x="732" y="2950"/>
                  </a:lnTo>
                  <a:cubicBezTo>
                    <a:pt x="732" y="2950"/>
                    <a:pt x="712" y="2929"/>
                    <a:pt x="712" y="2888"/>
                  </a:cubicBezTo>
                  <a:cubicBezTo>
                    <a:pt x="691" y="2825"/>
                    <a:pt x="691" y="2783"/>
                    <a:pt x="691" y="2699"/>
                  </a:cubicBezTo>
                  <a:lnTo>
                    <a:pt x="691" y="2469"/>
                  </a:lnTo>
                  <a:lnTo>
                    <a:pt x="691" y="2176"/>
                  </a:lnTo>
                  <a:lnTo>
                    <a:pt x="691" y="1883"/>
                  </a:lnTo>
                  <a:cubicBezTo>
                    <a:pt x="712" y="1841"/>
                    <a:pt x="712" y="1779"/>
                    <a:pt x="712" y="1737"/>
                  </a:cubicBezTo>
                  <a:cubicBezTo>
                    <a:pt x="732" y="1674"/>
                    <a:pt x="732" y="1632"/>
                    <a:pt x="732" y="1569"/>
                  </a:cubicBezTo>
                  <a:cubicBezTo>
                    <a:pt x="795" y="1172"/>
                    <a:pt x="921" y="795"/>
                    <a:pt x="1025" y="502"/>
                  </a:cubicBezTo>
                  <a:cubicBezTo>
                    <a:pt x="1046" y="439"/>
                    <a:pt x="1088" y="377"/>
                    <a:pt x="1109" y="314"/>
                  </a:cubicBezTo>
                  <a:cubicBezTo>
                    <a:pt x="1130" y="230"/>
                    <a:pt x="1151" y="209"/>
                    <a:pt x="1193" y="167"/>
                  </a:cubicBezTo>
                  <a:cubicBezTo>
                    <a:pt x="1214" y="84"/>
                    <a:pt x="1235" y="21"/>
                    <a:pt x="1235" y="21"/>
                  </a:cubicBezTo>
                  <a:lnTo>
                    <a:pt x="1214" y="0"/>
                  </a:ln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0"/>
            <p:cNvSpPr/>
            <p:nvPr/>
          </p:nvSpPr>
          <p:spPr>
            <a:xfrm flipH="1">
              <a:off x="5445317" y="2860545"/>
              <a:ext cx="91530" cy="105153"/>
            </a:xfrm>
            <a:custGeom>
              <a:avLst/>
              <a:gdLst/>
              <a:ahLst/>
              <a:cxnLst/>
              <a:rect l="l" t="t" r="r" b="b"/>
              <a:pathLst>
                <a:path w="2533" h="2910" extrusionOk="0">
                  <a:moveTo>
                    <a:pt x="2512" y="1"/>
                  </a:moveTo>
                  <a:cubicBezTo>
                    <a:pt x="2512" y="1"/>
                    <a:pt x="2449" y="22"/>
                    <a:pt x="2344" y="64"/>
                  </a:cubicBezTo>
                  <a:cubicBezTo>
                    <a:pt x="2323" y="64"/>
                    <a:pt x="2303" y="85"/>
                    <a:pt x="2261" y="85"/>
                  </a:cubicBezTo>
                  <a:cubicBezTo>
                    <a:pt x="2240" y="106"/>
                    <a:pt x="2240" y="106"/>
                    <a:pt x="2219" y="106"/>
                  </a:cubicBezTo>
                  <a:cubicBezTo>
                    <a:pt x="2198" y="106"/>
                    <a:pt x="2198" y="126"/>
                    <a:pt x="2156" y="126"/>
                  </a:cubicBezTo>
                  <a:cubicBezTo>
                    <a:pt x="2114" y="147"/>
                    <a:pt x="2031" y="189"/>
                    <a:pt x="1947" y="231"/>
                  </a:cubicBezTo>
                  <a:lnTo>
                    <a:pt x="1717" y="398"/>
                  </a:lnTo>
                  <a:cubicBezTo>
                    <a:pt x="1633" y="440"/>
                    <a:pt x="1528" y="503"/>
                    <a:pt x="1466" y="566"/>
                  </a:cubicBezTo>
                  <a:cubicBezTo>
                    <a:pt x="1403" y="608"/>
                    <a:pt x="1382" y="650"/>
                    <a:pt x="1319" y="670"/>
                  </a:cubicBezTo>
                  <a:cubicBezTo>
                    <a:pt x="1277" y="712"/>
                    <a:pt x="1256" y="733"/>
                    <a:pt x="1194" y="775"/>
                  </a:cubicBezTo>
                  <a:cubicBezTo>
                    <a:pt x="1089" y="859"/>
                    <a:pt x="1005" y="942"/>
                    <a:pt x="942" y="1026"/>
                  </a:cubicBezTo>
                  <a:lnTo>
                    <a:pt x="796" y="1152"/>
                  </a:lnTo>
                  <a:cubicBezTo>
                    <a:pt x="775" y="1173"/>
                    <a:pt x="733" y="1235"/>
                    <a:pt x="691" y="1277"/>
                  </a:cubicBezTo>
                  <a:cubicBezTo>
                    <a:pt x="670" y="1340"/>
                    <a:pt x="629" y="1361"/>
                    <a:pt x="587" y="1424"/>
                  </a:cubicBezTo>
                  <a:cubicBezTo>
                    <a:pt x="545" y="1466"/>
                    <a:pt x="524" y="1487"/>
                    <a:pt x="482" y="1549"/>
                  </a:cubicBezTo>
                  <a:cubicBezTo>
                    <a:pt x="357" y="1717"/>
                    <a:pt x="252" y="1905"/>
                    <a:pt x="147" y="2072"/>
                  </a:cubicBezTo>
                  <a:cubicBezTo>
                    <a:pt x="126" y="2177"/>
                    <a:pt x="85" y="2240"/>
                    <a:pt x="43" y="2323"/>
                  </a:cubicBezTo>
                  <a:cubicBezTo>
                    <a:pt x="22" y="2407"/>
                    <a:pt x="1" y="2512"/>
                    <a:pt x="1" y="2616"/>
                  </a:cubicBezTo>
                  <a:cubicBezTo>
                    <a:pt x="1" y="2700"/>
                    <a:pt x="1" y="2784"/>
                    <a:pt x="22" y="2826"/>
                  </a:cubicBezTo>
                  <a:cubicBezTo>
                    <a:pt x="22" y="2847"/>
                    <a:pt x="22" y="2888"/>
                    <a:pt x="43" y="2909"/>
                  </a:cubicBezTo>
                  <a:lnTo>
                    <a:pt x="754" y="2575"/>
                  </a:lnTo>
                  <a:lnTo>
                    <a:pt x="733" y="2575"/>
                  </a:lnTo>
                  <a:lnTo>
                    <a:pt x="733" y="2491"/>
                  </a:lnTo>
                  <a:cubicBezTo>
                    <a:pt x="754" y="2428"/>
                    <a:pt x="754" y="2386"/>
                    <a:pt x="775" y="2303"/>
                  </a:cubicBezTo>
                  <a:cubicBezTo>
                    <a:pt x="838" y="2177"/>
                    <a:pt x="922" y="1989"/>
                    <a:pt x="984" y="1800"/>
                  </a:cubicBezTo>
                  <a:lnTo>
                    <a:pt x="1068" y="1654"/>
                  </a:lnTo>
                  <a:cubicBezTo>
                    <a:pt x="1089" y="1591"/>
                    <a:pt x="1110" y="1570"/>
                    <a:pt x="1152" y="1528"/>
                  </a:cubicBezTo>
                  <a:cubicBezTo>
                    <a:pt x="1173" y="1487"/>
                    <a:pt x="1194" y="1445"/>
                    <a:pt x="1214" y="1382"/>
                  </a:cubicBezTo>
                  <a:cubicBezTo>
                    <a:pt x="1256" y="1361"/>
                    <a:pt x="1277" y="1298"/>
                    <a:pt x="1298" y="1256"/>
                  </a:cubicBezTo>
                  <a:cubicBezTo>
                    <a:pt x="1361" y="1173"/>
                    <a:pt x="1424" y="1068"/>
                    <a:pt x="1486" y="1005"/>
                  </a:cubicBezTo>
                  <a:cubicBezTo>
                    <a:pt x="1507" y="942"/>
                    <a:pt x="1570" y="922"/>
                    <a:pt x="1591" y="859"/>
                  </a:cubicBezTo>
                  <a:cubicBezTo>
                    <a:pt x="1633" y="817"/>
                    <a:pt x="1675" y="775"/>
                    <a:pt x="1696" y="733"/>
                  </a:cubicBezTo>
                  <a:cubicBezTo>
                    <a:pt x="1779" y="650"/>
                    <a:pt x="1842" y="608"/>
                    <a:pt x="1905" y="524"/>
                  </a:cubicBezTo>
                  <a:cubicBezTo>
                    <a:pt x="1947" y="440"/>
                    <a:pt x="2031" y="398"/>
                    <a:pt x="2093" y="336"/>
                  </a:cubicBezTo>
                  <a:cubicBezTo>
                    <a:pt x="2156" y="294"/>
                    <a:pt x="2219" y="252"/>
                    <a:pt x="2261" y="210"/>
                  </a:cubicBezTo>
                  <a:lnTo>
                    <a:pt x="2303" y="189"/>
                  </a:lnTo>
                  <a:lnTo>
                    <a:pt x="2323" y="168"/>
                  </a:lnTo>
                  <a:cubicBezTo>
                    <a:pt x="2344" y="126"/>
                    <a:pt x="2365" y="126"/>
                    <a:pt x="2407" y="106"/>
                  </a:cubicBezTo>
                  <a:cubicBezTo>
                    <a:pt x="2470" y="64"/>
                    <a:pt x="2533" y="22"/>
                    <a:pt x="2533" y="22"/>
                  </a:cubicBezTo>
                  <a:lnTo>
                    <a:pt x="2512" y="1"/>
                  </a:ln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flipH="1">
              <a:off x="5519393" y="2848476"/>
              <a:ext cx="65079" cy="111151"/>
            </a:xfrm>
            <a:custGeom>
              <a:avLst/>
              <a:gdLst/>
              <a:ahLst/>
              <a:cxnLst/>
              <a:rect l="l" t="t" r="r" b="b"/>
              <a:pathLst>
                <a:path w="1801" h="3076" extrusionOk="0">
                  <a:moveTo>
                    <a:pt x="22" y="0"/>
                  </a:moveTo>
                  <a:lnTo>
                    <a:pt x="1" y="21"/>
                  </a:lnTo>
                  <a:cubicBezTo>
                    <a:pt x="1" y="21"/>
                    <a:pt x="1" y="63"/>
                    <a:pt x="63" y="147"/>
                  </a:cubicBezTo>
                  <a:cubicBezTo>
                    <a:pt x="84" y="188"/>
                    <a:pt x="105" y="230"/>
                    <a:pt x="126" y="293"/>
                  </a:cubicBezTo>
                  <a:cubicBezTo>
                    <a:pt x="168" y="314"/>
                    <a:pt x="168" y="335"/>
                    <a:pt x="189" y="356"/>
                  </a:cubicBezTo>
                  <a:cubicBezTo>
                    <a:pt x="210" y="398"/>
                    <a:pt x="210" y="440"/>
                    <a:pt x="231" y="460"/>
                  </a:cubicBezTo>
                  <a:cubicBezTo>
                    <a:pt x="273" y="544"/>
                    <a:pt x="315" y="628"/>
                    <a:pt x="336" y="712"/>
                  </a:cubicBezTo>
                  <a:cubicBezTo>
                    <a:pt x="377" y="753"/>
                    <a:pt x="377" y="774"/>
                    <a:pt x="398" y="837"/>
                  </a:cubicBezTo>
                  <a:cubicBezTo>
                    <a:pt x="419" y="879"/>
                    <a:pt x="419" y="921"/>
                    <a:pt x="461" y="963"/>
                  </a:cubicBezTo>
                  <a:cubicBezTo>
                    <a:pt x="524" y="1130"/>
                    <a:pt x="587" y="1339"/>
                    <a:pt x="649" y="1507"/>
                  </a:cubicBezTo>
                  <a:cubicBezTo>
                    <a:pt x="775" y="1904"/>
                    <a:pt x="900" y="2302"/>
                    <a:pt x="984" y="2595"/>
                  </a:cubicBezTo>
                  <a:cubicBezTo>
                    <a:pt x="1047" y="2867"/>
                    <a:pt x="1110" y="3076"/>
                    <a:pt x="1110" y="3076"/>
                  </a:cubicBezTo>
                  <a:lnTo>
                    <a:pt x="1800" y="2804"/>
                  </a:lnTo>
                  <a:cubicBezTo>
                    <a:pt x="1800" y="2804"/>
                    <a:pt x="1737" y="2616"/>
                    <a:pt x="1570" y="2344"/>
                  </a:cubicBezTo>
                  <a:cubicBezTo>
                    <a:pt x="1424" y="2072"/>
                    <a:pt x="1214" y="1716"/>
                    <a:pt x="1005" y="1360"/>
                  </a:cubicBezTo>
                  <a:cubicBezTo>
                    <a:pt x="859" y="1172"/>
                    <a:pt x="754" y="984"/>
                    <a:pt x="649" y="837"/>
                  </a:cubicBezTo>
                  <a:cubicBezTo>
                    <a:pt x="628" y="774"/>
                    <a:pt x="608" y="732"/>
                    <a:pt x="587" y="712"/>
                  </a:cubicBezTo>
                  <a:cubicBezTo>
                    <a:pt x="545" y="670"/>
                    <a:pt x="524" y="628"/>
                    <a:pt x="503" y="607"/>
                  </a:cubicBezTo>
                  <a:cubicBezTo>
                    <a:pt x="440" y="523"/>
                    <a:pt x="398" y="440"/>
                    <a:pt x="336" y="398"/>
                  </a:cubicBezTo>
                  <a:lnTo>
                    <a:pt x="273" y="314"/>
                  </a:lnTo>
                  <a:cubicBezTo>
                    <a:pt x="273" y="293"/>
                    <a:pt x="231" y="251"/>
                    <a:pt x="210" y="230"/>
                  </a:cubicBezTo>
                  <a:cubicBezTo>
                    <a:pt x="168" y="188"/>
                    <a:pt x="126" y="126"/>
                    <a:pt x="105" y="105"/>
                  </a:cubicBezTo>
                  <a:cubicBezTo>
                    <a:pt x="63" y="21"/>
                    <a:pt x="22" y="0"/>
                    <a:pt x="22"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flipH="1">
              <a:off x="5523946" y="2919518"/>
              <a:ext cx="142914" cy="40110"/>
            </a:xfrm>
            <a:custGeom>
              <a:avLst/>
              <a:gdLst/>
              <a:ahLst/>
              <a:cxnLst/>
              <a:rect l="l" t="t" r="r" b="b"/>
              <a:pathLst>
                <a:path w="3955" h="1110" extrusionOk="0">
                  <a:moveTo>
                    <a:pt x="1402" y="1"/>
                  </a:moveTo>
                  <a:cubicBezTo>
                    <a:pt x="1339" y="22"/>
                    <a:pt x="1276" y="22"/>
                    <a:pt x="1214" y="22"/>
                  </a:cubicBezTo>
                  <a:cubicBezTo>
                    <a:pt x="1130" y="22"/>
                    <a:pt x="1088" y="43"/>
                    <a:pt x="1025" y="43"/>
                  </a:cubicBezTo>
                  <a:cubicBezTo>
                    <a:pt x="983" y="43"/>
                    <a:pt x="921" y="43"/>
                    <a:pt x="879" y="64"/>
                  </a:cubicBezTo>
                  <a:cubicBezTo>
                    <a:pt x="774" y="106"/>
                    <a:pt x="670" y="127"/>
                    <a:pt x="586" y="147"/>
                  </a:cubicBezTo>
                  <a:cubicBezTo>
                    <a:pt x="523" y="168"/>
                    <a:pt x="502" y="210"/>
                    <a:pt x="460" y="210"/>
                  </a:cubicBezTo>
                  <a:cubicBezTo>
                    <a:pt x="419" y="231"/>
                    <a:pt x="377" y="231"/>
                    <a:pt x="356" y="252"/>
                  </a:cubicBezTo>
                  <a:cubicBezTo>
                    <a:pt x="272" y="273"/>
                    <a:pt x="209" y="315"/>
                    <a:pt x="167" y="336"/>
                  </a:cubicBezTo>
                  <a:lnTo>
                    <a:pt x="0" y="419"/>
                  </a:lnTo>
                  <a:lnTo>
                    <a:pt x="42" y="440"/>
                  </a:lnTo>
                  <a:cubicBezTo>
                    <a:pt x="42" y="440"/>
                    <a:pt x="84" y="419"/>
                    <a:pt x="188" y="378"/>
                  </a:cubicBezTo>
                  <a:cubicBezTo>
                    <a:pt x="251" y="357"/>
                    <a:pt x="293" y="357"/>
                    <a:pt x="377" y="336"/>
                  </a:cubicBezTo>
                  <a:cubicBezTo>
                    <a:pt x="398" y="336"/>
                    <a:pt x="419" y="315"/>
                    <a:pt x="481" y="315"/>
                  </a:cubicBezTo>
                  <a:cubicBezTo>
                    <a:pt x="523" y="273"/>
                    <a:pt x="565" y="273"/>
                    <a:pt x="607" y="273"/>
                  </a:cubicBezTo>
                  <a:cubicBezTo>
                    <a:pt x="691" y="252"/>
                    <a:pt x="795" y="252"/>
                    <a:pt x="900" y="252"/>
                  </a:cubicBezTo>
                  <a:lnTo>
                    <a:pt x="1214" y="252"/>
                  </a:lnTo>
                  <a:cubicBezTo>
                    <a:pt x="1276" y="273"/>
                    <a:pt x="1318" y="273"/>
                    <a:pt x="1360" y="273"/>
                  </a:cubicBezTo>
                  <a:cubicBezTo>
                    <a:pt x="1444" y="273"/>
                    <a:pt x="1507" y="315"/>
                    <a:pt x="1548" y="315"/>
                  </a:cubicBezTo>
                  <a:cubicBezTo>
                    <a:pt x="1653" y="315"/>
                    <a:pt x="1799" y="336"/>
                    <a:pt x="1883" y="357"/>
                  </a:cubicBezTo>
                  <a:cubicBezTo>
                    <a:pt x="1946" y="378"/>
                    <a:pt x="1988" y="378"/>
                    <a:pt x="2051" y="419"/>
                  </a:cubicBezTo>
                  <a:cubicBezTo>
                    <a:pt x="2071" y="419"/>
                    <a:pt x="2092" y="440"/>
                    <a:pt x="2134" y="440"/>
                  </a:cubicBezTo>
                  <a:cubicBezTo>
                    <a:pt x="2155" y="440"/>
                    <a:pt x="2176" y="461"/>
                    <a:pt x="2197" y="461"/>
                  </a:cubicBezTo>
                  <a:cubicBezTo>
                    <a:pt x="2260" y="482"/>
                    <a:pt x="2302" y="482"/>
                    <a:pt x="2364" y="524"/>
                  </a:cubicBezTo>
                  <a:cubicBezTo>
                    <a:pt x="2406" y="524"/>
                    <a:pt x="2469" y="545"/>
                    <a:pt x="2511" y="566"/>
                  </a:cubicBezTo>
                  <a:cubicBezTo>
                    <a:pt x="2574" y="566"/>
                    <a:pt x="2616" y="587"/>
                    <a:pt x="2678" y="629"/>
                  </a:cubicBezTo>
                  <a:cubicBezTo>
                    <a:pt x="2741" y="629"/>
                    <a:pt x="2762" y="650"/>
                    <a:pt x="2804" y="671"/>
                  </a:cubicBezTo>
                  <a:cubicBezTo>
                    <a:pt x="2867" y="691"/>
                    <a:pt x="2888" y="733"/>
                    <a:pt x="2929" y="754"/>
                  </a:cubicBezTo>
                  <a:cubicBezTo>
                    <a:pt x="2971" y="754"/>
                    <a:pt x="2971" y="775"/>
                    <a:pt x="2992" y="775"/>
                  </a:cubicBezTo>
                  <a:cubicBezTo>
                    <a:pt x="3013" y="775"/>
                    <a:pt x="3013" y="796"/>
                    <a:pt x="3055" y="796"/>
                  </a:cubicBezTo>
                  <a:cubicBezTo>
                    <a:pt x="3076" y="796"/>
                    <a:pt x="3118" y="838"/>
                    <a:pt x="3160" y="859"/>
                  </a:cubicBezTo>
                  <a:cubicBezTo>
                    <a:pt x="3180" y="859"/>
                    <a:pt x="3201" y="880"/>
                    <a:pt x="3222" y="901"/>
                  </a:cubicBezTo>
                  <a:cubicBezTo>
                    <a:pt x="3285" y="963"/>
                    <a:pt x="3327" y="984"/>
                    <a:pt x="3369" y="1005"/>
                  </a:cubicBezTo>
                  <a:cubicBezTo>
                    <a:pt x="3411" y="1089"/>
                    <a:pt x="3452" y="1110"/>
                    <a:pt x="3452" y="1110"/>
                  </a:cubicBezTo>
                  <a:lnTo>
                    <a:pt x="3955" y="566"/>
                  </a:lnTo>
                  <a:cubicBezTo>
                    <a:pt x="3955" y="566"/>
                    <a:pt x="3913" y="524"/>
                    <a:pt x="3808" y="461"/>
                  </a:cubicBezTo>
                  <a:cubicBezTo>
                    <a:pt x="3745" y="419"/>
                    <a:pt x="3704" y="378"/>
                    <a:pt x="3620" y="357"/>
                  </a:cubicBezTo>
                  <a:cubicBezTo>
                    <a:pt x="3578" y="336"/>
                    <a:pt x="3536" y="336"/>
                    <a:pt x="3494" y="315"/>
                  </a:cubicBezTo>
                  <a:cubicBezTo>
                    <a:pt x="3473" y="273"/>
                    <a:pt x="3411" y="273"/>
                    <a:pt x="3369" y="252"/>
                  </a:cubicBezTo>
                  <a:cubicBezTo>
                    <a:pt x="3327" y="252"/>
                    <a:pt x="3306" y="231"/>
                    <a:pt x="3285" y="231"/>
                  </a:cubicBezTo>
                  <a:cubicBezTo>
                    <a:pt x="3264" y="231"/>
                    <a:pt x="3222" y="210"/>
                    <a:pt x="3201" y="210"/>
                  </a:cubicBezTo>
                  <a:cubicBezTo>
                    <a:pt x="3160" y="168"/>
                    <a:pt x="3097" y="168"/>
                    <a:pt x="3055" y="147"/>
                  </a:cubicBezTo>
                  <a:cubicBezTo>
                    <a:pt x="2992" y="127"/>
                    <a:pt x="2950" y="127"/>
                    <a:pt x="2888" y="106"/>
                  </a:cubicBezTo>
                  <a:cubicBezTo>
                    <a:pt x="2804" y="64"/>
                    <a:pt x="2762" y="43"/>
                    <a:pt x="2699" y="43"/>
                  </a:cubicBezTo>
                  <a:cubicBezTo>
                    <a:pt x="2657" y="43"/>
                    <a:pt x="2574" y="22"/>
                    <a:pt x="2532" y="22"/>
                  </a:cubicBezTo>
                  <a:cubicBezTo>
                    <a:pt x="2469" y="22"/>
                    <a:pt x="2385" y="1"/>
                    <a:pt x="2343"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flipH="1">
              <a:off x="5454386" y="2936176"/>
              <a:ext cx="149743" cy="74872"/>
            </a:xfrm>
            <a:custGeom>
              <a:avLst/>
              <a:gdLst/>
              <a:ahLst/>
              <a:cxnLst/>
              <a:rect l="l" t="t" r="r" b="b"/>
              <a:pathLst>
                <a:path w="4144" h="2072" extrusionOk="0">
                  <a:moveTo>
                    <a:pt x="2072" y="0"/>
                  </a:moveTo>
                  <a:cubicBezTo>
                    <a:pt x="921" y="0"/>
                    <a:pt x="1" y="921"/>
                    <a:pt x="1" y="2072"/>
                  </a:cubicBezTo>
                  <a:lnTo>
                    <a:pt x="4144" y="2072"/>
                  </a:lnTo>
                  <a:cubicBezTo>
                    <a:pt x="4144" y="942"/>
                    <a:pt x="3223" y="0"/>
                    <a:pt x="2072" y="0"/>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flipH="1">
              <a:off x="8567878" y="2831059"/>
              <a:ext cx="189058" cy="232926"/>
            </a:xfrm>
            <a:custGeom>
              <a:avLst/>
              <a:gdLst/>
              <a:ahLst/>
              <a:cxnLst/>
              <a:rect l="l" t="t" r="r" b="b"/>
              <a:pathLst>
                <a:path w="5232" h="6446" extrusionOk="0">
                  <a:moveTo>
                    <a:pt x="0" y="1"/>
                  </a:moveTo>
                  <a:lnTo>
                    <a:pt x="0" y="6445"/>
                  </a:lnTo>
                  <a:lnTo>
                    <a:pt x="5231" y="6132"/>
                  </a:lnTo>
                  <a:lnTo>
                    <a:pt x="5022" y="1926"/>
                  </a:lnTo>
                  <a:lnTo>
                    <a:pt x="0" y="1"/>
                  </a:ln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flipH="1">
              <a:off x="5399922" y="1841360"/>
              <a:ext cx="3401640" cy="1277806"/>
            </a:xfrm>
            <a:custGeom>
              <a:avLst/>
              <a:gdLst/>
              <a:ahLst/>
              <a:cxnLst/>
              <a:rect l="l" t="t" r="r" b="b"/>
              <a:pathLst>
                <a:path w="94137" h="35362" extrusionOk="0">
                  <a:moveTo>
                    <a:pt x="67458" y="1"/>
                  </a:moveTo>
                  <a:cubicBezTo>
                    <a:pt x="62981" y="22"/>
                    <a:pt x="55406" y="43"/>
                    <a:pt x="55406" y="43"/>
                  </a:cubicBezTo>
                  <a:cubicBezTo>
                    <a:pt x="55014" y="43"/>
                    <a:pt x="54331" y="23"/>
                    <a:pt x="53445" y="23"/>
                  </a:cubicBezTo>
                  <a:cubicBezTo>
                    <a:pt x="50322" y="23"/>
                    <a:pt x="44678" y="265"/>
                    <a:pt x="40341" y="2449"/>
                  </a:cubicBezTo>
                  <a:cubicBezTo>
                    <a:pt x="34734" y="5253"/>
                    <a:pt x="23603" y="12074"/>
                    <a:pt x="23017" y="12074"/>
                  </a:cubicBezTo>
                  <a:cubicBezTo>
                    <a:pt x="22473" y="12074"/>
                    <a:pt x="20715" y="12199"/>
                    <a:pt x="19481" y="12388"/>
                  </a:cubicBezTo>
                  <a:cubicBezTo>
                    <a:pt x="13768" y="13183"/>
                    <a:pt x="5106" y="16363"/>
                    <a:pt x="3558" y="18184"/>
                  </a:cubicBezTo>
                  <a:cubicBezTo>
                    <a:pt x="2051" y="20025"/>
                    <a:pt x="2281" y="22243"/>
                    <a:pt x="1758" y="23101"/>
                  </a:cubicBezTo>
                  <a:cubicBezTo>
                    <a:pt x="1235" y="23979"/>
                    <a:pt x="440" y="23875"/>
                    <a:pt x="440" y="25318"/>
                  </a:cubicBezTo>
                  <a:lnTo>
                    <a:pt x="440" y="27160"/>
                  </a:lnTo>
                  <a:cubicBezTo>
                    <a:pt x="440" y="27578"/>
                    <a:pt x="377" y="28227"/>
                    <a:pt x="1319" y="28227"/>
                  </a:cubicBezTo>
                  <a:cubicBezTo>
                    <a:pt x="2260" y="28227"/>
                    <a:pt x="4478" y="30110"/>
                    <a:pt x="4478" y="31386"/>
                  </a:cubicBezTo>
                  <a:cubicBezTo>
                    <a:pt x="4478" y="32535"/>
                    <a:pt x="3904" y="32601"/>
                    <a:pt x="3438" y="32601"/>
                  </a:cubicBezTo>
                  <a:cubicBezTo>
                    <a:pt x="3378" y="32601"/>
                    <a:pt x="3320" y="32600"/>
                    <a:pt x="3265" y="32600"/>
                  </a:cubicBezTo>
                  <a:lnTo>
                    <a:pt x="440" y="32600"/>
                  </a:lnTo>
                  <a:cubicBezTo>
                    <a:pt x="231" y="32600"/>
                    <a:pt x="1" y="32997"/>
                    <a:pt x="168" y="33646"/>
                  </a:cubicBezTo>
                  <a:cubicBezTo>
                    <a:pt x="315" y="34295"/>
                    <a:pt x="1026" y="35362"/>
                    <a:pt x="2721" y="35362"/>
                  </a:cubicBezTo>
                  <a:lnTo>
                    <a:pt x="76225" y="35362"/>
                  </a:lnTo>
                  <a:cubicBezTo>
                    <a:pt x="76225" y="35362"/>
                    <a:pt x="83088" y="33583"/>
                    <a:pt x="85557" y="33583"/>
                  </a:cubicBezTo>
                  <a:lnTo>
                    <a:pt x="91060" y="33583"/>
                  </a:lnTo>
                  <a:cubicBezTo>
                    <a:pt x="91625" y="33583"/>
                    <a:pt x="92630" y="32328"/>
                    <a:pt x="93153" y="30717"/>
                  </a:cubicBezTo>
                  <a:cubicBezTo>
                    <a:pt x="93676" y="29085"/>
                    <a:pt x="94136" y="25507"/>
                    <a:pt x="93948" y="25005"/>
                  </a:cubicBezTo>
                  <a:cubicBezTo>
                    <a:pt x="93801" y="24523"/>
                    <a:pt x="92274" y="23707"/>
                    <a:pt x="92274" y="22682"/>
                  </a:cubicBezTo>
                  <a:lnTo>
                    <a:pt x="92274" y="13538"/>
                  </a:lnTo>
                  <a:cubicBezTo>
                    <a:pt x="92274" y="13141"/>
                    <a:pt x="84992" y="4144"/>
                    <a:pt x="84909" y="4081"/>
                  </a:cubicBezTo>
                  <a:cubicBezTo>
                    <a:pt x="84825" y="4039"/>
                    <a:pt x="85620" y="3600"/>
                    <a:pt x="85327" y="3328"/>
                  </a:cubicBezTo>
                  <a:cubicBezTo>
                    <a:pt x="85034" y="3077"/>
                    <a:pt x="71936" y="1"/>
                    <a:pt x="6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flipH="1">
              <a:off x="5399922" y="2629210"/>
              <a:ext cx="3401640" cy="490713"/>
            </a:xfrm>
            <a:custGeom>
              <a:avLst/>
              <a:gdLst/>
              <a:ahLst/>
              <a:cxnLst/>
              <a:rect l="l" t="t" r="r" b="b"/>
              <a:pathLst>
                <a:path w="94137" h="13580" extrusionOk="0">
                  <a:moveTo>
                    <a:pt x="2135" y="0"/>
                  </a:moveTo>
                  <a:cubicBezTo>
                    <a:pt x="2030" y="544"/>
                    <a:pt x="1947" y="984"/>
                    <a:pt x="1758" y="1298"/>
                  </a:cubicBezTo>
                  <a:cubicBezTo>
                    <a:pt x="1235" y="2176"/>
                    <a:pt x="461" y="2072"/>
                    <a:pt x="461" y="3536"/>
                  </a:cubicBezTo>
                  <a:lnTo>
                    <a:pt x="461" y="5357"/>
                  </a:lnTo>
                  <a:cubicBezTo>
                    <a:pt x="461" y="5775"/>
                    <a:pt x="377" y="6424"/>
                    <a:pt x="1319" y="6424"/>
                  </a:cubicBezTo>
                  <a:cubicBezTo>
                    <a:pt x="2260" y="6424"/>
                    <a:pt x="4478" y="8307"/>
                    <a:pt x="4478" y="9604"/>
                  </a:cubicBezTo>
                  <a:cubicBezTo>
                    <a:pt x="4478" y="10733"/>
                    <a:pt x="3906" y="10798"/>
                    <a:pt x="3455" y="10798"/>
                  </a:cubicBezTo>
                  <a:cubicBezTo>
                    <a:pt x="3396" y="10798"/>
                    <a:pt x="3339" y="10797"/>
                    <a:pt x="3286" y="10797"/>
                  </a:cubicBezTo>
                  <a:lnTo>
                    <a:pt x="461" y="10797"/>
                  </a:lnTo>
                  <a:cubicBezTo>
                    <a:pt x="252" y="10797"/>
                    <a:pt x="1" y="11194"/>
                    <a:pt x="168" y="11843"/>
                  </a:cubicBezTo>
                  <a:cubicBezTo>
                    <a:pt x="315" y="12492"/>
                    <a:pt x="1026" y="13580"/>
                    <a:pt x="2721" y="13580"/>
                  </a:cubicBezTo>
                  <a:lnTo>
                    <a:pt x="76225" y="13580"/>
                  </a:lnTo>
                  <a:cubicBezTo>
                    <a:pt x="76225" y="13580"/>
                    <a:pt x="83109" y="11780"/>
                    <a:pt x="85557" y="11780"/>
                  </a:cubicBezTo>
                  <a:lnTo>
                    <a:pt x="91060" y="11780"/>
                  </a:lnTo>
                  <a:cubicBezTo>
                    <a:pt x="91625" y="11780"/>
                    <a:pt x="92630" y="10525"/>
                    <a:pt x="93153" y="8914"/>
                  </a:cubicBezTo>
                  <a:cubicBezTo>
                    <a:pt x="93676" y="7303"/>
                    <a:pt x="94136" y="3704"/>
                    <a:pt x="93948" y="3202"/>
                  </a:cubicBezTo>
                  <a:cubicBezTo>
                    <a:pt x="93801" y="2720"/>
                    <a:pt x="92274" y="1904"/>
                    <a:pt x="92274" y="879"/>
                  </a:cubicBezTo>
                  <a:lnTo>
                    <a:pt x="922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flipH="1">
              <a:off x="6685284" y="2207299"/>
              <a:ext cx="933765" cy="856689"/>
            </a:xfrm>
            <a:custGeom>
              <a:avLst/>
              <a:gdLst/>
              <a:ahLst/>
              <a:cxnLst/>
              <a:rect l="l" t="t" r="r" b="b"/>
              <a:pathLst>
                <a:path w="25841" h="23708" extrusionOk="0">
                  <a:moveTo>
                    <a:pt x="3160" y="1"/>
                  </a:moveTo>
                  <a:cubicBezTo>
                    <a:pt x="3139" y="1"/>
                    <a:pt x="0" y="2177"/>
                    <a:pt x="0" y="7115"/>
                  </a:cubicBezTo>
                  <a:lnTo>
                    <a:pt x="0" y="22013"/>
                  </a:lnTo>
                  <a:cubicBezTo>
                    <a:pt x="0" y="23331"/>
                    <a:pt x="377" y="23707"/>
                    <a:pt x="1695" y="23707"/>
                  </a:cubicBezTo>
                  <a:lnTo>
                    <a:pt x="23100" y="23707"/>
                  </a:lnTo>
                  <a:cubicBezTo>
                    <a:pt x="24062" y="23707"/>
                    <a:pt x="24983" y="23540"/>
                    <a:pt x="24983" y="21824"/>
                  </a:cubicBezTo>
                  <a:lnTo>
                    <a:pt x="24983" y="7429"/>
                  </a:lnTo>
                  <a:cubicBezTo>
                    <a:pt x="24983" y="5943"/>
                    <a:pt x="25234" y="4416"/>
                    <a:pt x="25841" y="2512"/>
                  </a:cubicBezTo>
                  <a:lnTo>
                    <a:pt x="25632" y="2470"/>
                  </a:lnTo>
                  <a:cubicBezTo>
                    <a:pt x="25025" y="4374"/>
                    <a:pt x="24774" y="5922"/>
                    <a:pt x="24774" y="7471"/>
                  </a:cubicBezTo>
                  <a:lnTo>
                    <a:pt x="24774" y="21845"/>
                  </a:lnTo>
                  <a:cubicBezTo>
                    <a:pt x="24774" y="23394"/>
                    <a:pt x="24021" y="23519"/>
                    <a:pt x="23100" y="23519"/>
                  </a:cubicBezTo>
                  <a:lnTo>
                    <a:pt x="1695" y="23519"/>
                  </a:lnTo>
                  <a:cubicBezTo>
                    <a:pt x="482" y="23519"/>
                    <a:pt x="210" y="23268"/>
                    <a:pt x="210" y="22033"/>
                  </a:cubicBezTo>
                  <a:lnTo>
                    <a:pt x="210" y="7157"/>
                  </a:lnTo>
                  <a:cubicBezTo>
                    <a:pt x="210" y="2303"/>
                    <a:pt x="3264" y="210"/>
                    <a:pt x="3306" y="189"/>
                  </a:cubicBez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flipH="1">
              <a:off x="5499734" y="2716150"/>
              <a:ext cx="632868" cy="403772"/>
            </a:xfrm>
            <a:custGeom>
              <a:avLst/>
              <a:gdLst/>
              <a:ahLst/>
              <a:cxnLst/>
              <a:rect l="l" t="t" r="r" b="b"/>
              <a:pathLst>
                <a:path w="17514" h="11174" extrusionOk="0">
                  <a:moveTo>
                    <a:pt x="8746" y="1"/>
                  </a:moveTo>
                  <a:cubicBezTo>
                    <a:pt x="3934" y="1"/>
                    <a:pt x="0" y="3913"/>
                    <a:pt x="0" y="8726"/>
                  </a:cubicBezTo>
                  <a:lnTo>
                    <a:pt x="0" y="11174"/>
                  </a:lnTo>
                  <a:lnTo>
                    <a:pt x="2385" y="11174"/>
                  </a:lnTo>
                  <a:cubicBezTo>
                    <a:pt x="2385" y="11174"/>
                    <a:pt x="9269" y="9395"/>
                    <a:pt x="11717" y="9395"/>
                  </a:cubicBezTo>
                  <a:lnTo>
                    <a:pt x="17220" y="9395"/>
                  </a:lnTo>
                  <a:cubicBezTo>
                    <a:pt x="17304" y="9395"/>
                    <a:pt x="17409" y="9353"/>
                    <a:pt x="17513" y="9312"/>
                  </a:cubicBezTo>
                  <a:lnTo>
                    <a:pt x="17513" y="8726"/>
                  </a:lnTo>
                  <a:cubicBezTo>
                    <a:pt x="17471" y="3913"/>
                    <a:pt x="13559" y="1"/>
                    <a:pt x="8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flipH="1">
              <a:off x="7811826" y="2716150"/>
              <a:ext cx="632110" cy="403772"/>
            </a:xfrm>
            <a:custGeom>
              <a:avLst/>
              <a:gdLst/>
              <a:ahLst/>
              <a:cxnLst/>
              <a:rect l="l" t="t" r="r" b="b"/>
              <a:pathLst>
                <a:path w="17493" h="11174" extrusionOk="0">
                  <a:moveTo>
                    <a:pt x="8726" y="1"/>
                  </a:moveTo>
                  <a:cubicBezTo>
                    <a:pt x="3913" y="1"/>
                    <a:pt x="1" y="3913"/>
                    <a:pt x="1" y="8726"/>
                  </a:cubicBezTo>
                  <a:lnTo>
                    <a:pt x="1" y="11174"/>
                  </a:lnTo>
                  <a:lnTo>
                    <a:pt x="17493" y="11174"/>
                  </a:lnTo>
                  <a:lnTo>
                    <a:pt x="17493" y="8726"/>
                  </a:lnTo>
                  <a:lnTo>
                    <a:pt x="17472" y="8726"/>
                  </a:lnTo>
                  <a:cubicBezTo>
                    <a:pt x="17472" y="3913"/>
                    <a:pt x="13538" y="1"/>
                    <a:pt x="8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flipH="1">
              <a:off x="7857935" y="2761500"/>
              <a:ext cx="540616" cy="540652"/>
            </a:xfrm>
            <a:custGeom>
              <a:avLst/>
              <a:gdLst/>
              <a:ahLst/>
              <a:cxnLst/>
              <a:rect l="l" t="t" r="r" b="b"/>
              <a:pathLst>
                <a:path w="14961" h="14962" extrusionOk="0">
                  <a:moveTo>
                    <a:pt x="7470" y="1"/>
                  </a:moveTo>
                  <a:cubicBezTo>
                    <a:pt x="3348" y="1"/>
                    <a:pt x="0" y="3349"/>
                    <a:pt x="0" y="7471"/>
                  </a:cubicBezTo>
                  <a:cubicBezTo>
                    <a:pt x="0" y="11614"/>
                    <a:pt x="3348" y="14961"/>
                    <a:pt x="7470" y="14961"/>
                  </a:cubicBezTo>
                  <a:cubicBezTo>
                    <a:pt x="11613" y="14961"/>
                    <a:pt x="14960" y="11614"/>
                    <a:pt x="14960" y="7471"/>
                  </a:cubicBezTo>
                  <a:cubicBezTo>
                    <a:pt x="14960" y="3349"/>
                    <a:pt x="11613" y="1"/>
                    <a:pt x="7470"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flipH="1">
              <a:off x="7918425" y="2821231"/>
              <a:ext cx="421912" cy="421190"/>
            </a:xfrm>
            <a:custGeom>
              <a:avLst/>
              <a:gdLst/>
              <a:ahLst/>
              <a:cxnLst/>
              <a:rect l="l" t="t" r="r" b="b"/>
              <a:pathLst>
                <a:path w="11676" h="11656" extrusionOk="0">
                  <a:moveTo>
                    <a:pt x="5838" y="1"/>
                  </a:moveTo>
                  <a:cubicBezTo>
                    <a:pt x="2616" y="1"/>
                    <a:pt x="0" y="2616"/>
                    <a:pt x="0" y="5818"/>
                  </a:cubicBezTo>
                  <a:cubicBezTo>
                    <a:pt x="0" y="9040"/>
                    <a:pt x="2616" y="11655"/>
                    <a:pt x="5838" y="11655"/>
                  </a:cubicBezTo>
                  <a:cubicBezTo>
                    <a:pt x="9060" y="11655"/>
                    <a:pt x="11676" y="9040"/>
                    <a:pt x="11676" y="5818"/>
                  </a:cubicBezTo>
                  <a:cubicBezTo>
                    <a:pt x="11676" y="2616"/>
                    <a:pt x="9060" y="1"/>
                    <a:pt x="5838"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flipH="1">
              <a:off x="7939600" y="2842406"/>
              <a:ext cx="379562" cy="379598"/>
            </a:xfrm>
            <a:custGeom>
              <a:avLst/>
              <a:gdLst/>
              <a:ahLst/>
              <a:cxnLst/>
              <a:rect l="l" t="t" r="r" b="b"/>
              <a:pathLst>
                <a:path w="10504" h="10505" extrusionOk="0">
                  <a:moveTo>
                    <a:pt x="5290" y="1"/>
                  </a:moveTo>
                  <a:cubicBezTo>
                    <a:pt x="5277" y="1"/>
                    <a:pt x="5265" y="1"/>
                    <a:pt x="5252" y="1"/>
                  </a:cubicBezTo>
                  <a:cubicBezTo>
                    <a:pt x="2343" y="1"/>
                    <a:pt x="0" y="2344"/>
                    <a:pt x="0" y="5232"/>
                  </a:cubicBezTo>
                  <a:cubicBezTo>
                    <a:pt x="0" y="8140"/>
                    <a:pt x="2343" y="10504"/>
                    <a:pt x="5252" y="10504"/>
                  </a:cubicBezTo>
                  <a:cubicBezTo>
                    <a:pt x="8160" y="10504"/>
                    <a:pt x="10504" y="8140"/>
                    <a:pt x="10504" y="5232"/>
                  </a:cubicBezTo>
                  <a:cubicBezTo>
                    <a:pt x="10504" y="2357"/>
                    <a:pt x="8181" y="1"/>
                    <a:pt x="5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flipH="1">
              <a:off x="7945634" y="2865279"/>
              <a:ext cx="365216" cy="332912"/>
            </a:xfrm>
            <a:custGeom>
              <a:avLst/>
              <a:gdLst/>
              <a:ahLst/>
              <a:cxnLst/>
              <a:rect l="l" t="t" r="r" b="b"/>
              <a:pathLst>
                <a:path w="10107" h="9213" extrusionOk="0">
                  <a:moveTo>
                    <a:pt x="5045" y="1"/>
                  </a:moveTo>
                  <a:cubicBezTo>
                    <a:pt x="3866" y="1"/>
                    <a:pt x="2689" y="445"/>
                    <a:pt x="1800" y="1335"/>
                  </a:cubicBezTo>
                  <a:cubicBezTo>
                    <a:pt x="0" y="3134"/>
                    <a:pt x="0" y="6063"/>
                    <a:pt x="1800" y="7863"/>
                  </a:cubicBezTo>
                  <a:cubicBezTo>
                    <a:pt x="2689" y="8762"/>
                    <a:pt x="3866" y="9212"/>
                    <a:pt x="5045" y="9212"/>
                  </a:cubicBezTo>
                  <a:cubicBezTo>
                    <a:pt x="6225" y="9212"/>
                    <a:pt x="7407" y="8762"/>
                    <a:pt x="8307" y="7863"/>
                  </a:cubicBezTo>
                  <a:cubicBezTo>
                    <a:pt x="10106" y="6063"/>
                    <a:pt x="10106" y="3134"/>
                    <a:pt x="8307" y="1335"/>
                  </a:cubicBezTo>
                  <a:cubicBezTo>
                    <a:pt x="7407" y="445"/>
                    <a:pt x="6225" y="1"/>
                    <a:pt x="5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0"/>
            <p:cNvSpPr/>
            <p:nvPr/>
          </p:nvSpPr>
          <p:spPr>
            <a:xfrm flipH="1">
              <a:off x="7979674" y="2882479"/>
              <a:ext cx="298692" cy="298692"/>
            </a:xfrm>
            <a:custGeom>
              <a:avLst/>
              <a:gdLst/>
              <a:ahLst/>
              <a:cxnLst/>
              <a:rect l="l" t="t" r="r" b="b"/>
              <a:pathLst>
                <a:path w="8266" h="8266" extrusionOk="0">
                  <a:moveTo>
                    <a:pt x="4123" y="1"/>
                  </a:moveTo>
                  <a:cubicBezTo>
                    <a:pt x="1842" y="1"/>
                    <a:pt x="1" y="1863"/>
                    <a:pt x="1" y="4123"/>
                  </a:cubicBezTo>
                  <a:cubicBezTo>
                    <a:pt x="1" y="6403"/>
                    <a:pt x="1842" y="8266"/>
                    <a:pt x="4123" y="8266"/>
                  </a:cubicBezTo>
                  <a:cubicBezTo>
                    <a:pt x="6404" y="8266"/>
                    <a:pt x="8266" y="6403"/>
                    <a:pt x="8266" y="4123"/>
                  </a:cubicBezTo>
                  <a:cubicBezTo>
                    <a:pt x="8266" y="1863"/>
                    <a:pt x="6424" y="1"/>
                    <a:pt x="4123"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0"/>
            <p:cNvSpPr/>
            <p:nvPr/>
          </p:nvSpPr>
          <p:spPr>
            <a:xfrm flipH="1">
              <a:off x="8094583" y="2997424"/>
              <a:ext cx="68078" cy="68078"/>
            </a:xfrm>
            <a:custGeom>
              <a:avLst/>
              <a:gdLst/>
              <a:ahLst/>
              <a:cxnLst/>
              <a:rect l="l" t="t" r="r" b="b"/>
              <a:pathLst>
                <a:path w="1884" h="1884" extrusionOk="0">
                  <a:moveTo>
                    <a:pt x="942" y="0"/>
                  </a:moveTo>
                  <a:cubicBezTo>
                    <a:pt x="419" y="0"/>
                    <a:pt x="0" y="419"/>
                    <a:pt x="0" y="942"/>
                  </a:cubicBezTo>
                  <a:cubicBezTo>
                    <a:pt x="0" y="1465"/>
                    <a:pt x="419" y="1883"/>
                    <a:pt x="942" y="1883"/>
                  </a:cubicBezTo>
                  <a:cubicBezTo>
                    <a:pt x="1465" y="1883"/>
                    <a:pt x="1883" y="1465"/>
                    <a:pt x="1883" y="942"/>
                  </a:cubicBezTo>
                  <a:cubicBezTo>
                    <a:pt x="1883" y="419"/>
                    <a:pt x="1465" y="0"/>
                    <a:pt x="942"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flipH="1">
              <a:off x="8097619" y="2852234"/>
              <a:ext cx="62044" cy="169401"/>
            </a:xfrm>
            <a:custGeom>
              <a:avLst/>
              <a:gdLst/>
              <a:ahLst/>
              <a:cxnLst/>
              <a:rect l="l" t="t" r="r" b="b"/>
              <a:pathLst>
                <a:path w="1717" h="4688" extrusionOk="0">
                  <a:moveTo>
                    <a:pt x="398" y="1"/>
                  </a:moveTo>
                  <a:lnTo>
                    <a:pt x="1" y="4688"/>
                  </a:lnTo>
                  <a:lnTo>
                    <a:pt x="1717" y="4688"/>
                  </a:lnTo>
                  <a:lnTo>
                    <a:pt x="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flipH="1">
              <a:off x="8128622" y="2959591"/>
              <a:ext cx="175435" cy="98323"/>
            </a:xfrm>
            <a:custGeom>
              <a:avLst/>
              <a:gdLst/>
              <a:ahLst/>
              <a:cxnLst/>
              <a:rect l="l" t="t" r="r" b="b"/>
              <a:pathLst>
                <a:path w="4855" h="2721" extrusionOk="0">
                  <a:moveTo>
                    <a:pt x="252" y="1"/>
                  </a:moveTo>
                  <a:lnTo>
                    <a:pt x="0" y="901"/>
                  </a:lnTo>
                  <a:lnTo>
                    <a:pt x="4311" y="2721"/>
                  </a:lnTo>
                  <a:lnTo>
                    <a:pt x="4855" y="1089"/>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flipH="1">
              <a:off x="8109724" y="3021599"/>
              <a:ext cx="137638" cy="164848"/>
            </a:xfrm>
            <a:custGeom>
              <a:avLst/>
              <a:gdLst/>
              <a:ahLst/>
              <a:cxnLst/>
              <a:rect l="l" t="t" r="r" b="b"/>
              <a:pathLst>
                <a:path w="3809" h="4562" extrusionOk="0">
                  <a:moveTo>
                    <a:pt x="2428" y="1"/>
                  </a:moveTo>
                  <a:lnTo>
                    <a:pt x="1" y="4018"/>
                  </a:lnTo>
                  <a:lnTo>
                    <a:pt x="733" y="4562"/>
                  </a:lnTo>
                  <a:lnTo>
                    <a:pt x="3809" y="1005"/>
                  </a:lnTo>
                  <a:lnTo>
                    <a:pt x="2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flipH="1">
              <a:off x="8009160" y="3021599"/>
              <a:ext cx="139156" cy="164848"/>
            </a:xfrm>
            <a:custGeom>
              <a:avLst/>
              <a:gdLst/>
              <a:ahLst/>
              <a:cxnLst/>
              <a:rect l="l" t="t" r="r" b="b"/>
              <a:pathLst>
                <a:path w="3851" h="4562" extrusionOk="0">
                  <a:moveTo>
                    <a:pt x="1403" y="1"/>
                  </a:moveTo>
                  <a:lnTo>
                    <a:pt x="1" y="1005"/>
                  </a:lnTo>
                  <a:lnTo>
                    <a:pt x="3097" y="4562"/>
                  </a:lnTo>
                  <a:lnTo>
                    <a:pt x="3851" y="4018"/>
                  </a:lnTo>
                  <a:lnTo>
                    <a:pt x="1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0"/>
            <p:cNvSpPr/>
            <p:nvPr/>
          </p:nvSpPr>
          <p:spPr>
            <a:xfrm flipH="1">
              <a:off x="7952464" y="2959591"/>
              <a:ext cx="176194" cy="98323"/>
            </a:xfrm>
            <a:custGeom>
              <a:avLst/>
              <a:gdLst/>
              <a:ahLst/>
              <a:cxnLst/>
              <a:rect l="l" t="t" r="r" b="b"/>
              <a:pathLst>
                <a:path w="4876" h="2721" extrusionOk="0">
                  <a:moveTo>
                    <a:pt x="4583" y="1"/>
                  </a:moveTo>
                  <a:lnTo>
                    <a:pt x="1" y="1089"/>
                  </a:lnTo>
                  <a:lnTo>
                    <a:pt x="524" y="2721"/>
                  </a:lnTo>
                  <a:lnTo>
                    <a:pt x="4876" y="901"/>
                  </a:lnTo>
                  <a:lnTo>
                    <a:pt x="4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0"/>
            <p:cNvSpPr/>
            <p:nvPr/>
          </p:nvSpPr>
          <p:spPr>
            <a:xfrm flipH="1">
              <a:off x="5546638" y="2761500"/>
              <a:ext cx="540616" cy="540652"/>
            </a:xfrm>
            <a:custGeom>
              <a:avLst/>
              <a:gdLst/>
              <a:ahLst/>
              <a:cxnLst/>
              <a:rect l="l" t="t" r="r" b="b"/>
              <a:pathLst>
                <a:path w="14961" h="14962" extrusionOk="0">
                  <a:moveTo>
                    <a:pt x="7491" y="1"/>
                  </a:moveTo>
                  <a:cubicBezTo>
                    <a:pt x="3348" y="1"/>
                    <a:pt x="1" y="3349"/>
                    <a:pt x="1" y="7471"/>
                  </a:cubicBezTo>
                  <a:cubicBezTo>
                    <a:pt x="1" y="11614"/>
                    <a:pt x="3348" y="14961"/>
                    <a:pt x="7491" y="14961"/>
                  </a:cubicBezTo>
                  <a:cubicBezTo>
                    <a:pt x="11613" y="14961"/>
                    <a:pt x="14961" y="11614"/>
                    <a:pt x="14961" y="7471"/>
                  </a:cubicBezTo>
                  <a:cubicBezTo>
                    <a:pt x="14961" y="3349"/>
                    <a:pt x="11613" y="1"/>
                    <a:pt x="7491"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flipH="1">
              <a:off x="5607092" y="2821231"/>
              <a:ext cx="421190" cy="421190"/>
            </a:xfrm>
            <a:custGeom>
              <a:avLst/>
              <a:gdLst/>
              <a:ahLst/>
              <a:cxnLst/>
              <a:rect l="l" t="t" r="r" b="b"/>
              <a:pathLst>
                <a:path w="11656" h="11656" extrusionOk="0">
                  <a:moveTo>
                    <a:pt x="5838" y="1"/>
                  </a:moveTo>
                  <a:cubicBezTo>
                    <a:pt x="2616" y="1"/>
                    <a:pt x="1" y="2616"/>
                    <a:pt x="1" y="5818"/>
                  </a:cubicBezTo>
                  <a:cubicBezTo>
                    <a:pt x="1" y="9040"/>
                    <a:pt x="2616" y="11655"/>
                    <a:pt x="5838" y="11655"/>
                  </a:cubicBezTo>
                  <a:cubicBezTo>
                    <a:pt x="9040" y="11655"/>
                    <a:pt x="11655" y="9040"/>
                    <a:pt x="11655" y="5818"/>
                  </a:cubicBezTo>
                  <a:cubicBezTo>
                    <a:pt x="11655" y="2616"/>
                    <a:pt x="9081" y="1"/>
                    <a:pt x="5838"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flipH="1">
              <a:off x="5627508" y="2842406"/>
              <a:ext cx="378839" cy="379598"/>
            </a:xfrm>
            <a:custGeom>
              <a:avLst/>
              <a:gdLst/>
              <a:ahLst/>
              <a:cxnLst/>
              <a:rect l="l" t="t" r="r" b="b"/>
              <a:pathLst>
                <a:path w="10484" h="10505" extrusionOk="0">
                  <a:moveTo>
                    <a:pt x="5270" y="1"/>
                  </a:moveTo>
                  <a:cubicBezTo>
                    <a:pt x="5257" y="1"/>
                    <a:pt x="5244" y="1"/>
                    <a:pt x="5231" y="1"/>
                  </a:cubicBezTo>
                  <a:cubicBezTo>
                    <a:pt x="2344" y="1"/>
                    <a:pt x="0" y="2344"/>
                    <a:pt x="0" y="5232"/>
                  </a:cubicBezTo>
                  <a:cubicBezTo>
                    <a:pt x="0" y="8140"/>
                    <a:pt x="2323" y="10504"/>
                    <a:pt x="5231" y="10504"/>
                  </a:cubicBezTo>
                  <a:cubicBezTo>
                    <a:pt x="8119" y="10504"/>
                    <a:pt x="10483" y="8140"/>
                    <a:pt x="10483" y="5232"/>
                  </a:cubicBezTo>
                  <a:cubicBezTo>
                    <a:pt x="10483" y="2357"/>
                    <a:pt x="8160" y="1"/>
                    <a:pt x="5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flipH="1">
              <a:off x="5650201" y="2865098"/>
              <a:ext cx="332731" cy="332695"/>
            </a:xfrm>
            <a:custGeom>
              <a:avLst/>
              <a:gdLst/>
              <a:ahLst/>
              <a:cxnLst/>
              <a:rect l="l" t="t" r="r" b="b"/>
              <a:pathLst>
                <a:path w="9208" h="9207" extrusionOk="0">
                  <a:moveTo>
                    <a:pt x="4604" y="0"/>
                  </a:moveTo>
                  <a:cubicBezTo>
                    <a:pt x="2051" y="0"/>
                    <a:pt x="1" y="2072"/>
                    <a:pt x="1" y="4604"/>
                  </a:cubicBezTo>
                  <a:cubicBezTo>
                    <a:pt x="1" y="7156"/>
                    <a:pt x="2051" y="9207"/>
                    <a:pt x="4604" y="9207"/>
                  </a:cubicBezTo>
                  <a:cubicBezTo>
                    <a:pt x="7136" y="9207"/>
                    <a:pt x="9207" y="7156"/>
                    <a:pt x="9207" y="4604"/>
                  </a:cubicBezTo>
                  <a:cubicBezTo>
                    <a:pt x="9207" y="2072"/>
                    <a:pt x="7136" y="0"/>
                    <a:pt x="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flipH="1">
              <a:off x="5667582" y="2882479"/>
              <a:ext cx="298692" cy="298692"/>
            </a:xfrm>
            <a:custGeom>
              <a:avLst/>
              <a:gdLst/>
              <a:ahLst/>
              <a:cxnLst/>
              <a:rect l="l" t="t" r="r" b="b"/>
              <a:pathLst>
                <a:path w="8266" h="8266" extrusionOk="0">
                  <a:moveTo>
                    <a:pt x="4143" y="1"/>
                  </a:moveTo>
                  <a:cubicBezTo>
                    <a:pt x="1863" y="1"/>
                    <a:pt x="0" y="1863"/>
                    <a:pt x="0" y="4123"/>
                  </a:cubicBezTo>
                  <a:cubicBezTo>
                    <a:pt x="0" y="6403"/>
                    <a:pt x="1863" y="8266"/>
                    <a:pt x="4143" y="8266"/>
                  </a:cubicBezTo>
                  <a:cubicBezTo>
                    <a:pt x="6424" y="8266"/>
                    <a:pt x="8265" y="6403"/>
                    <a:pt x="8265" y="4123"/>
                  </a:cubicBezTo>
                  <a:cubicBezTo>
                    <a:pt x="8265" y="1863"/>
                    <a:pt x="6424" y="1"/>
                    <a:pt x="4143"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flipH="1">
              <a:off x="5782528" y="2997424"/>
              <a:ext cx="68078" cy="68078"/>
            </a:xfrm>
            <a:custGeom>
              <a:avLst/>
              <a:gdLst/>
              <a:ahLst/>
              <a:cxnLst/>
              <a:rect l="l" t="t" r="r" b="b"/>
              <a:pathLst>
                <a:path w="1884" h="1884" extrusionOk="0">
                  <a:moveTo>
                    <a:pt x="942" y="0"/>
                  </a:moveTo>
                  <a:cubicBezTo>
                    <a:pt x="419" y="0"/>
                    <a:pt x="1" y="419"/>
                    <a:pt x="1" y="942"/>
                  </a:cubicBezTo>
                  <a:cubicBezTo>
                    <a:pt x="1" y="1465"/>
                    <a:pt x="419" y="1883"/>
                    <a:pt x="942" y="1883"/>
                  </a:cubicBezTo>
                  <a:cubicBezTo>
                    <a:pt x="1465" y="1883"/>
                    <a:pt x="1884" y="1465"/>
                    <a:pt x="1884" y="942"/>
                  </a:cubicBezTo>
                  <a:cubicBezTo>
                    <a:pt x="1884" y="419"/>
                    <a:pt x="1465" y="0"/>
                    <a:pt x="942"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flipH="1">
              <a:off x="5785527" y="2852234"/>
              <a:ext cx="62044" cy="169401"/>
            </a:xfrm>
            <a:custGeom>
              <a:avLst/>
              <a:gdLst/>
              <a:ahLst/>
              <a:cxnLst/>
              <a:rect l="l" t="t" r="r" b="b"/>
              <a:pathLst>
                <a:path w="1717" h="4688" extrusionOk="0">
                  <a:moveTo>
                    <a:pt x="377" y="1"/>
                  </a:moveTo>
                  <a:lnTo>
                    <a:pt x="0" y="4688"/>
                  </a:lnTo>
                  <a:lnTo>
                    <a:pt x="1716" y="4688"/>
                  </a:lnTo>
                  <a:lnTo>
                    <a:pt x="1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flipH="1">
              <a:off x="5816530" y="2959591"/>
              <a:ext cx="176230" cy="98323"/>
            </a:xfrm>
            <a:custGeom>
              <a:avLst/>
              <a:gdLst/>
              <a:ahLst/>
              <a:cxnLst/>
              <a:rect l="l" t="t" r="r" b="b"/>
              <a:pathLst>
                <a:path w="4877" h="2721" extrusionOk="0">
                  <a:moveTo>
                    <a:pt x="294" y="1"/>
                  </a:moveTo>
                  <a:lnTo>
                    <a:pt x="1" y="901"/>
                  </a:lnTo>
                  <a:lnTo>
                    <a:pt x="4353" y="2721"/>
                  </a:lnTo>
                  <a:lnTo>
                    <a:pt x="4876" y="1089"/>
                  </a:lnTo>
                  <a:lnTo>
                    <a:pt x="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flipH="1">
              <a:off x="5797632" y="3021599"/>
              <a:ext cx="138397" cy="164848"/>
            </a:xfrm>
            <a:custGeom>
              <a:avLst/>
              <a:gdLst/>
              <a:ahLst/>
              <a:cxnLst/>
              <a:rect l="l" t="t" r="r" b="b"/>
              <a:pathLst>
                <a:path w="3830" h="4562" extrusionOk="0">
                  <a:moveTo>
                    <a:pt x="2448" y="1"/>
                  </a:moveTo>
                  <a:lnTo>
                    <a:pt x="0" y="4018"/>
                  </a:lnTo>
                  <a:lnTo>
                    <a:pt x="733" y="4562"/>
                  </a:lnTo>
                  <a:lnTo>
                    <a:pt x="3829" y="1005"/>
                  </a:lnTo>
                  <a:lnTo>
                    <a:pt x="2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flipH="1">
              <a:off x="5697827" y="3021599"/>
              <a:ext cx="137638" cy="164848"/>
            </a:xfrm>
            <a:custGeom>
              <a:avLst/>
              <a:gdLst/>
              <a:ahLst/>
              <a:cxnLst/>
              <a:rect l="l" t="t" r="r" b="b"/>
              <a:pathLst>
                <a:path w="3809" h="4562" extrusionOk="0">
                  <a:moveTo>
                    <a:pt x="1381" y="1"/>
                  </a:moveTo>
                  <a:lnTo>
                    <a:pt x="0" y="1005"/>
                  </a:lnTo>
                  <a:lnTo>
                    <a:pt x="3055" y="4562"/>
                  </a:lnTo>
                  <a:lnTo>
                    <a:pt x="3808" y="4018"/>
                  </a:ln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flipH="1">
              <a:off x="5641131" y="2959591"/>
              <a:ext cx="175435" cy="98323"/>
            </a:xfrm>
            <a:custGeom>
              <a:avLst/>
              <a:gdLst/>
              <a:ahLst/>
              <a:cxnLst/>
              <a:rect l="l" t="t" r="r" b="b"/>
              <a:pathLst>
                <a:path w="4855" h="2721" extrusionOk="0">
                  <a:moveTo>
                    <a:pt x="4582" y="1"/>
                  </a:moveTo>
                  <a:lnTo>
                    <a:pt x="0" y="1089"/>
                  </a:lnTo>
                  <a:lnTo>
                    <a:pt x="523" y="2721"/>
                  </a:lnTo>
                  <a:lnTo>
                    <a:pt x="4854" y="901"/>
                  </a:lnTo>
                  <a:lnTo>
                    <a:pt x="4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flipH="1">
              <a:off x="5474796" y="1919267"/>
              <a:ext cx="2496603" cy="420395"/>
            </a:xfrm>
            <a:custGeom>
              <a:avLst/>
              <a:gdLst/>
              <a:ahLst/>
              <a:cxnLst/>
              <a:rect l="l" t="t" r="r" b="b"/>
              <a:pathLst>
                <a:path w="69091" h="11634" extrusionOk="0">
                  <a:moveTo>
                    <a:pt x="17911" y="0"/>
                  </a:moveTo>
                  <a:cubicBezTo>
                    <a:pt x="17702" y="84"/>
                    <a:pt x="17514" y="188"/>
                    <a:pt x="17305" y="293"/>
                  </a:cubicBezTo>
                  <a:cubicBezTo>
                    <a:pt x="11718" y="3076"/>
                    <a:pt x="566" y="9918"/>
                    <a:pt x="1" y="9918"/>
                  </a:cubicBezTo>
                  <a:cubicBezTo>
                    <a:pt x="984" y="10253"/>
                    <a:pt x="1968" y="10566"/>
                    <a:pt x="2449" y="10692"/>
                  </a:cubicBezTo>
                  <a:cubicBezTo>
                    <a:pt x="2809" y="10784"/>
                    <a:pt x="3183" y="10838"/>
                    <a:pt x="3570" y="10838"/>
                  </a:cubicBezTo>
                  <a:cubicBezTo>
                    <a:pt x="4419" y="10838"/>
                    <a:pt x="5329" y="10574"/>
                    <a:pt x="6278" y="9855"/>
                  </a:cubicBezTo>
                  <a:cubicBezTo>
                    <a:pt x="7680" y="8809"/>
                    <a:pt x="12806" y="5001"/>
                    <a:pt x="14898" y="3787"/>
                  </a:cubicBezTo>
                  <a:cubicBezTo>
                    <a:pt x="16991" y="2595"/>
                    <a:pt x="19083" y="1339"/>
                    <a:pt x="19606" y="1067"/>
                  </a:cubicBezTo>
                  <a:cubicBezTo>
                    <a:pt x="20129" y="837"/>
                    <a:pt x="20067" y="209"/>
                    <a:pt x="19167" y="42"/>
                  </a:cubicBezTo>
                  <a:cubicBezTo>
                    <a:pt x="18874" y="0"/>
                    <a:pt x="18414" y="0"/>
                    <a:pt x="17911" y="0"/>
                  </a:cubicBezTo>
                  <a:close/>
                  <a:moveTo>
                    <a:pt x="62123" y="2218"/>
                  </a:moveTo>
                  <a:cubicBezTo>
                    <a:pt x="61307" y="2218"/>
                    <a:pt x="61035" y="2532"/>
                    <a:pt x="61663" y="3745"/>
                  </a:cubicBezTo>
                  <a:cubicBezTo>
                    <a:pt x="62290" y="4938"/>
                    <a:pt x="64969" y="9771"/>
                    <a:pt x="65408" y="10253"/>
                  </a:cubicBezTo>
                  <a:cubicBezTo>
                    <a:pt x="65847" y="10734"/>
                    <a:pt x="66057" y="11006"/>
                    <a:pt x="67835" y="11006"/>
                  </a:cubicBezTo>
                  <a:lnTo>
                    <a:pt x="69091" y="11006"/>
                  </a:lnTo>
                  <a:cubicBezTo>
                    <a:pt x="68024" y="9416"/>
                    <a:pt x="63274" y="3536"/>
                    <a:pt x="62165" y="2218"/>
                  </a:cubicBezTo>
                  <a:close/>
                  <a:moveTo>
                    <a:pt x="32107" y="609"/>
                  </a:moveTo>
                  <a:cubicBezTo>
                    <a:pt x="29613" y="609"/>
                    <a:pt x="26266" y="837"/>
                    <a:pt x="22285" y="2385"/>
                  </a:cubicBezTo>
                  <a:cubicBezTo>
                    <a:pt x="16656" y="4582"/>
                    <a:pt x="11697" y="8809"/>
                    <a:pt x="11530" y="9667"/>
                  </a:cubicBezTo>
                  <a:cubicBezTo>
                    <a:pt x="11341" y="10546"/>
                    <a:pt x="11279" y="11634"/>
                    <a:pt x="13204" y="11634"/>
                  </a:cubicBezTo>
                  <a:lnTo>
                    <a:pt x="50008" y="11634"/>
                  </a:lnTo>
                  <a:cubicBezTo>
                    <a:pt x="51138" y="11634"/>
                    <a:pt x="52456" y="11382"/>
                    <a:pt x="53398" y="9750"/>
                  </a:cubicBezTo>
                  <a:cubicBezTo>
                    <a:pt x="54319" y="8139"/>
                    <a:pt x="56223" y="4624"/>
                    <a:pt x="56495" y="4080"/>
                  </a:cubicBezTo>
                  <a:cubicBezTo>
                    <a:pt x="56746" y="3536"/>
                    <a:pt x="56725" y="2406"/>
                    <a:pt x="54319" y="1883"/>
                  </a:cubicBezTo>
                  <a:cubicBezTo>
                    <a:pt x="52812" y="1548"/>
                    <a:pt x="44652" y="649"/>
                    <a:pt x="34776" y="649"/>
                  </a:cubicBezTo>
                  <a:cubicBezTo>
                    <a:pt x="34047" y="649"/>
                    <a:pt x="33152" y="609"/>
                    <a:pt x="32107" y="6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flipH="1">
              <a:off x="6584722" y="1944200"/>
              <a:ext cx="228373" cy="395461"/>
            </a:xfrm>
            <a:custGeom>
              <a:avLst/>
              <a:gdLst/>
              <a:ahLst/>
              <a:cxnLst/>
              <a:rect l="l" t="t" r="r" b="b"/>
              <a:pathLst>
                <a:path w="6320" h="10944" extrusionOk="0">
                  <a:moveTo>
                    <a:pt x="3432" y="1"/>
                  </a:moveTo>
                  <a:lnTo>
                    <a:pt x="1" y="10944"/>
                  </a:lnTo>
                  <a:lnTo>
                    <a:pt x="5002" y="10944"/>
                  </a:lnTo>
                  <a:lnTo>
                    <a:pt x="6320" y="21"/>
                  </a:lnTo>
                  <a:cubicBezTo>
                    <a:pt x="5378" y="1"/>
                    <a:pt x="4395" y="1"/>
                    <a:pt x="3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flipH="1">
              <a:off x="8188135" y="2411280"/>
              <a:ext cx="487497" cy="254824"/>
            </a:xfrm>
            <a:custGeom>
              <a:avLst/>
              <a:gdLst/>
              <a:ahLst/>
              <a:cxnLst/>
              <a:rect l="l" t="t" r="r" b="b"/>
              <a:pathLst>
                <a:path w="13491" h="7052" extrusionOk="0">
                  <a:moveTo>
                    <a:pt x="12552" y="0"/>
                  </a:moveTo>
                  <a:cubicBezTo>
                    <a:pt x="12530" y="0"/>
                    <a:pt x="12507" y="2"/>
                    <a:pt x="12480" y="5"/>
                  </a:cubicBezTo>
                  <a:cubicBezTo>
                    <a:pt x="12480" y="5"/>
                    <a:pt x="5576" y="800"/>
                    <a:pt x="3672" y="1721"/>
                  </a:cubicBezTo>
                  <a:cubicBezTo>
                    <a:pt x="1747" y="2621"/>
                    <a:pt x="177" y="5069"/>
                    <a:pt x="73" y="6052"/>
                  </a:cubicBezTo>
                  <a:cubicBezTo>
                    <a:pt x="1" y="6716"/>
                    <a:pt x="217" y="7051"/>
                    <a:pt x="674" y="7051"/>
                  </a:cubicBezTo>
                  <a:cubicBezTo>
                    <a:pt x="880" y="7051"/>
                    <a:pt x="1134" y="6984"/>
                    <a:pt x="1433" y="6847"/>
                  </a:cubicBezTo>
                  <a:cubicBezTo>
                    <a:pt x="2395" y="6387"/>
                    <a:pt x="7940" y="3939"/>
                    <a:pt x="8714" y="3520"/>
                  </a:cubicBezTo>
                  <a:cubicBezTo>
                    <a:pt x="9471" y="3111"/>
                    <a:pt x="13490" y="0"/>
                    <a:pt x="12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flipH="1">
              <a:off x="8186690" y="2411280"/>
              <a:ext cx="331322" cy="199827"/>
            </a:xfrm>
            <a:custGeom>
              <a:avLst/>
              <a:gdLst/>
              <a:ahLst/>
              <a:cxnLst/>
              <a:rect l="l" t="t" r="r" b="b"/>
              <a:pathLst>
                <a:path w="9169" h="5530" extrusionOk="0">
                  <a:moveTo>
                    <a:pt x="8212" y="0"/>
                  </a:moveTo>
                  <a:cubicBezTo>
                    <a:pt x="8190" y="0"/>
                    <a:pt x="8166" y="2"/>
                    <a:pt x="8139" y="5"/>
                  </a:cubicBezTo>
                  <a:cubicBezTo>
                    <a:pt x="8139" y="5"/>
                    <a:pt x="5587" y="298"/>
                    <a:pt x="3139" y="738"/>
                  </a:cubicBezTo>
                  <a:cubicBezTo>
                    <a:pt x="2155" y="1930"/>
                    <a:pt x="837" y="3646"/>
                    <a:pt x="0" y="5529"/>
                  </a:cubicBezTo>
                  <a:cubicBezTo>
                    <a:pt x="1841" y="4692"/>
                    <a:pt x="3934" y="3751"/>
                    <a:pt x="4373" y="3520"/>
                  </a:cubicBezTo>
                  <a:cubicBezTo>
                    <a:pt x="5110" y="3111"/>
                    <a:pt x="9168" y="0"/>
                    <a:pt x="8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flipH="1">
              <a:off x="5465733" y="2339625"/>
              <a:ext cx="107393" cy="248031"/>
            </a:xfrm>
            <a:custGeom>
              <a:avLst/>
              <a:gdLst/>
              <a:ahLst/>
              <a:cxnLst/>
              <a:rect l="l" t="t" r="r" b="b"/>
              <a:pathLst>
                <a:path w="2972" h="6864" extrusionOk="0">
                  <a:moveTo>
                    <a:pt x="942" y="1"/>
                  </a:moveTo>
                  <a:cubicBezTo>
                    <a:pt x="419" y="1"/>
                    <a:pt x="1" y="419"/>
                    <a:pt x="1" y="942"/>
                  </a:cubicBezTo>
                  <a:lnTo>
                    <a:pt x="1" y="5922"/>
                  </a:lnTo>
                  <a:cubicBezTo>
                    <a:pt x="1" y="6445"/>
                    <a:pt x="419" y="6864"/>
                    <a:pt x="942" y="6864"/>
                  </a:cubicBezTo>
                  <a:lnTo>
                    <a:pt x="2972" y="6864"/>
                  </a:lnTo>
                  <a:lnTo>
                    <a:pt x="2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flipH="1">
              <a:off x="5726554" y="2353247"/>
              <a:ext cx="176230" cy="175435"/>
            </a:xfrm>
            <a:custGeom>
              <a:avLst/>
              <a:gdLst/>
              <a:ahLst/>
              <a:cxnLst/>
              <a:rect l="l" t="t" r="r" b="b"/>
              <a:pathLst>
                <a:path w="4877" h="4855" extrusionOk="0">
                  <a:moveTo>
                    <a:pt x="2428" y="230"/>
                  </a:moveTo>
                  <a:cubicBezTo>
                    <a:pt x="3663" y="230"/>
                    <a:pt x="4667" y="1235"/>
                    <a:pt x="4625" y="2427"/>
                  </a:cubicBezTo>
                  <a:cubicBezTo>
                    <a:pt x="4625" y="3641"/>
                    <a:pt x="3642" y="4624"/>
                    <a:pt x="2428" y="4624"/>
                  </a:cubicBezTo>
                  <a:cubicBezTo>
                    <a:pt x="1235" y="4624"/>
                    <a:pt x="231" y="3641"/>
                    <a:pt x="231" y="2427"/>
                  </a:cubicBezTo>
                  <a:cubicBezTo>
                    <a:pt x="231" y="1235"/>
                    <a:pt x="1235" y="230"/>
                    <a:pt x="2428" y="230"/>
                  </a:cubicBezTo>
                  <a:close/>
                  <a:moveTo>
                    <a:pt x="2428" y="0"/>
                  </a:moveTo>
                  <a:cubicBezTo>
                    <a:pt x="1068" y="0"/>
                    <a:pt x="1" y="1088"/>
                    <a:pt x="1" y="2427"/>
                  </a:cubicBezTo>
                  <a:cubicBezTo>
                    <a:pt x="1" y="3787"/>
                    <a:pt x="1089" y="4854"/>
                    <a:pt x="2428" y="4854"/>
                  </a:cubicBezTo>
                  <a:cubicBezTo>
                    <a:pt x="3767" y="4854"/>
                    <a:pt x="4876" y="3766"/>
                    <a:pt x="4855" y="2427"/>
                  </a:cubicBezTo>
                  <a:cubicBezTo>
                    <a:pt x="4855" y="1067"/>
                    <a:pt x="3767" y="0"/>
                    <a:pt x="2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7"/>
                                        </p:tgtEl>
                                        <p:attrNameLst>
                                          <p:attrName>style.visibility</p:attrName>
                                        </p:attrNameLst>
                                      </p:cBhvr>
                                      <p:to>
                                        <p:strVal val="visible"/>
                                      </p:to>
                                    </p:set>
                                    <p:anim calcmode="lin" valueType="num">
                                      <p:cBhvr additive="base">
                                        <p:cTn id="7" dur="1000"/>
                                        <p:tgtEl>
                                          <p:spTgt spid="12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55"/>
          <p:cNvSpPr txBox="1">
            <a:spLocks noGrp="1"/>
          </p:cNvSpPr>
          <p:nvPr>
            <p:ph type="title"/>
          </p:nvPr>
        </p:nvSpPr>
        <p:spPr>
          <a:xfrm>
            <a:off x="2746400" y="2875322"/>
            <a:ext cx="3666000" cy="3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4"/>
                </a:solidFill>
              </a:rPr>
              <a:t>—</a:t>
            </a:r>
            <a:r>
              <a:rPr lang="en" sz="1400" dirty="0">
                <a:solidFill>
                  <a:schemeClr val="accent4"/>
                </a:solidFill>
              </a:rPr>
              <a:t>Research Question </a:t>
            </a:r>
            <a:endParaRPr sz="1400" dirty="0">
              <a:solidFill>
                <a:schemeClr val="accent4"/>
              </a:solidFill>
            </a:endParaRPr>
          </a:p>
        </p:txBody>
      </p:sp>
      <p:sp>
        <p:nvSpPr>
          <p:cNvPr id="1530" name="Google Shape;1530;p55"/>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How does the age of buyers (Independent variable) and Discounts (Independent Variable) Influnce the sale price (dependent variable) of a car in the dataset?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grpSp>
        <p:nvGrpSpPr>
          <p:cNvPr id="1644" name="Google Shape;1644;p59"/>
          <p:cNvGrpSpPr/>
          <p:nvPr/>
        </p:nvGrpSpPr>
        <p:grpSpPr>
          <a:xfrm>
            <a:off x="0" y="-447925"/>
            <a:ext cx="9869063" cy="6793225"/>
            <a:chOff x="0" y="-447925"/>
            <a:chExt cx="9869063" cy="6793225"/>
          </a:xfrm>
        </p:grpSpPr>
        <p:sp>
          <p:nvSpPr>
            <p:cNvPr id="1645" name="Google Shape;1645;p59"/>
            <p:cNvSpPr/>
            <p:nvPr/>
          </p:nvSpPr>
          <p:spPr>
            <a:xfrm>
              <a:off x="2901488" y="-20612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9"/>
            <p:cNvSpPr/>
            <p:nvPr/>
          </p:nvSpPr>
          <p:spPr>
            <a:xfrm>
              <a:off x="3924813" y="-75975"/>
              <a:ext cx="5212075" cy="5212075"/>
            </a:xfrm>
            <a:custGeom>
              <a:avLst/>
              <a:gdLst/>
              <a:ahLst/>
              <a:cxnLst/>
              <a:rect l="l" t="t" r="r" b="b"/>
              <a:pathLst>
                <a:path w="208483" h="208483" extrusionOk="0">
                  <a:moveTo>
                    <a:pt x="0" y="0"/>
                  </a:moveTo>
                  <a:lnTo>
                    <a:pt x="0" y="208483"/>
                  </a:lnTo>
                  <a:lnTo>
                    <a:pt x="208482" y="208483"/>
                  </a:lnTo>
                  <a:lnTo>
                    <a:pt x="208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9"/>
            <p:cNvSpPr/>
            <p:nvPr/>
          </p:nvSpPr>
          <p:spPr>
            <a:xfrm>
              <a:off x="7773388" y="1075675"/>
              <a:ext cx="1855500" cy="4640850"/>
            </a:xfrm>
            <a:custGeom>
              <a:avLst/>
              <a:gdLst/>
              <a:ahLst/>
              <a:cxnLst/>
              <a:rect l="l" t="t" r="r" b="b"/>
              <a:pathLst>
                <a:path w="74220" h="185634" fill="none" extrusionOk="0">
                  <a:moveTo>
                    <a:pt x="74220" y="3136"/>
                  </a:moveTo>
                  <a:cubicBezTo>
                    <a:pt x="65480" y="0"/>
                    <a:pt x="55240" y="3570"/>
                    <a:pt x="48735" y="10174"/>
                  </a:cubicBezTo>
                  <a:cubicBezTo>
                    <a:pt x="42197" y="16812"/>
                    <a:pt x="38895" y="26019"/>
                    <a:pt x="37460" y="35259"/>
                  </a:cubicBezTo>
                  <a:cubicBezTo>
                    <a:pt x="35993" y="44465"/>
                    <a:pt x="36226" y="53805"/>
                    <a:pt x="35793" y="63112"/>
                  </a:cubicBezTo>
                  <a:cubicBezTo>
                    <a:pt x="35326" y="72385"/>
                    <a:pt x="34125" y="81859"/>
                    <a:pt x="30022" y="90232"/>
                  </a:cubicBezTo>
                  <a:cubicBezTo>
                    <a:pt x="26553" y="97337"/>
                    <a:pt x="21182" y="103308"/>
                    <a:pt x="16879" y="109912"/>
                  </a:cubicBezTo>
                  <a:cubicBezTo>
                    <a:pt x="2635" y="131895"/>
                    <a:pt x="1134" y="159514"/>
                    <a:pt x="0" y="185633"/>
                  </a:cubicBezTo>
                </a:path>
              </a:pathLst>
            </a:custGeom>
            <a:solidFill>
              <a:schemeClr val="accent3"/>
            </a:solidFill>
            <a:ln w="208475"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9"/>
            <p:cNvSpPr/>
            <p:nvPr/>
          </p:nvSpPr>
          <p:spPr>
            <a:xfrm>
              <a:off x="2979963" y="865300"/>
              <a:ext cx="2177400" cy="2948925"/>
            </a:xfrm>
            <a:custGeom>
              <a:avLst/>
              <a:gdLst/>
              <a:ahLst/>
              <a:cxnLst/>
              <a:rect l="l" t="t" r="r" b="b"/>
              <a:pathLst>
                <a:path w="87096" h="117957" extrusionOk="0">
                  <a:moveTo>
                    <a:pt x="35560" y="1"/>
                  </a:moveTo>
                  <a:cubicBezTo>
                    <a:pt x="31041" y="1"/>
                    <a:pt x="26498" y="1741"/>
                    <a:pt x="23184" y="4879"/>
                  </a:cubicBezTo>
                  <a:lnTo>
                    <a:pt x="0" y="95444"/>
                  </a:lnTo>
                  <a:cubicBezTo>
                    <a:pt x="3570" y="104050"/>
                    <a:pt x="11042" y="110755"/>
                    <a:pt x="19614" y="114391"/>
                  </a:cubicBezTo>
                  <a:cubicBezTo>
                    <a:pt x="25567" y="116860"/>
                    <a:pt x="31997" y="117956"/>
                    <a:pt x="38454" y="117956"/>
                  </a:cubicBezTo>
                  <a:cubicBezTo>
                    <a:pt x="41334" y="117956"/>
                    <a:pt x="44218" y="117738"/>
                    <a:pt x="47067" y="117327"/>
                  </a:cubicBezTo>
                  <a:cubicBezTo>
                    <a:pt x="57575" y="115826"/>
                    <a:pt x="67949" y="111589"/>
                    <a:pt x="75421" y="104050"/>
                  </a:cubicBezTo>
                  <a:cubicBezTo>
                    <a:pt x="82860" y="96478"/>
                    <a:pt x="87096" y="85370"/>
                    <a:pt x="84928" y="74963"/>
                  </a:cubicBezTo>
                  <a:cubicBezTo>
                    <a:pt x="80825" y="55449"/>
                    <a:pt x="57141" y="44441"/>
                    <a:pt x="53839" y="24760"/>
                  </a:cubicBezTo>
                  <a:cubicBezTo>
                    <a:pt x="53172" y="20757"/>
                    <a:pt x="53439" y="16588"/>
                    <a:pt x="52304" y="12685"/>
                  </a:cubicBezTo>
                  <a:cubicBezTo>
                    <a:pt x="50637" y="6881"/>
                    <a:pt x="45800" y="2144"/>
                    <a:pt x="39962" y="576"/>
                  </a:cubicBezTo>
                  <a:cubicBezTo>
                    <a:pt x="38527" y="189"/>
                    <a:pt x="37045" y="1"/>
                    <a:pt x="35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9"/>
            <p:cNvSpPr/>
            <p:nvPr/>
          </p:nvSpPr>
          <p:spPr>
            <a:xfrm>
              <a:off x="6679263" y="1624400"/>
              <a:ext cx="25" cy="25"/>
            </a:xfrm>
            <a:custGeom>
              <a:avLst/>
              <a:gdLst/>
              <a:ahLst/>
              <a:cxnLst/>
              <a:rect l="l" t="t" r="r" b="b"/>
              <a:pathLst>
                <a:path w="1" h="1" fill="none" extrusionOk="0">
                  <a:moveTo>
                    <a:pt x="1" y="0"/>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9"/>
            <p:cNvSpPr/>
            <p:nvPr/>
          </p:nvSpPr>
          <p:spPr>
            <a:xfrm>
              <a:off x="5315788" y="3009550"/>
              <a:ext cx="25" cy="25"/>
            </a:xfrm>
            <a:custGeom>
              <a:avLst/>
              <a:gdLst/>
              <a:ahLst/>
              <a:cxnLst/>
              <a:rect l="l" t="t" r="r" b="b"/>
              <a:pathLst>
                <a:path w="1" h="1" fill="none" extrusionOk="0">
                  <a:moveTo>
                    <a:pt x="1" y="1"/>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9"/>
            <p:cNvSpPr/>
            <p:nvPr/>
          </p:nvSpPr>
          <p:spPr>
            <a:xfrm>
              <a:off x="3958163" y="-45975"/>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6" y="2202"/>
                    <a:pt x="2836" y="1435"/>
                  </a:cubicBezTo>
                  <a:cubicBezTo>
                    <a:pt x="2836" y="635"/>
                    <a:pt x="2202" y="1"/>
                    <a:pt x="1401"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9"/>
            <p:cNvSpPr/>
            <p:nvPr/>
          </p:nvSpPr>
          <p:spPr>
            <a:xfrm>
              <a:off x="6581688" y="4443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9"/>
            <p:cNvSpPr/>
            <p:nvPr/>
          </p:nvSpPr>
          <p:spPr>
            <a:xfrm>
              <a:off x="6614213" y="2126425"/>
              <a:ext cx="70925" cy="70900"/>
            </a:xfrm>
            <a:custGeom>
              <a:avLst/>
              <a:gdLst/>
              <a:ahLst/>
              <a:cxnLst/>
              <a:rect l="l" t="t" r="r" b="b"/>
              <a:pathLst>
                <a:path w="2837" h="2836" extrusionOk="0">
                  <a:moveTo>
                    <a:pt x="1402" y="0"/>
                  </a:moveTo>
                  <a:cubicBezTo>
                    <a:pt x="635" y="0"/>
                    <a:pt x="1" y="634"/>
                    <a:pt x="1" y="1435"/>
                  </a:cubicBezTo>
                  <a:cubicBezTo>
                    <a:pt x="1" y="2202"/>
                    <a:pt x="635" y="2836"/>
                    <a:pt x="1402" y="2836"/>
                  </a:cubicBezTo>
                  <a:cubicBezTo>
                    <a:pt x="2202" y="2836"/>
                    <a:pt x="2836" y="2202"/>
                    <a:pt x="2836" y="1435"/>
                  </a:cubicBezTo>
                  <a:cubicBezTo>
                    <a:pt x="2836" y="634"/>
                    <a:pt x="2202" y="0"/>
                    <a:pt x="1402" y="0"/>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9"/>
            <p:cNvSpPr/>
            <p:nvPr/>
          </p:nvSpPr>
          <p:spPr>
            <a:xfrm>
              <a:off x="6746813" y="1766175"/>
              <a:ext cx="149300" cy="67575"/>
            </a:xfrm>
            <a:custGeom>
              <a:avLst/>
              <a:gdLst/>
              <a:ahLst/>
              <a:cxnLst/>
              <a:rect l="l" t="t" r="r" b="b"/>
              <a:pathLst>
                <a:path w="5972" h="2703" extrusionOk="0">
                  <a:moveTo>
                    <a:pt x="1" y="0"/>
                  </a:moveTo>
                  <a:lnTo>
                    <a:pt x="1" y="2702"/>
                  </a:lnTo>
                  <a:lnTo>
                    <a:pt x="5972" y="2702"/>
                  </a:lnTo>
                  <a:lnTo>
                    <a:pt x="5972" y="0"/>
                  </a:lnTo>
                  <a:close/>
                </a:path>
              </a:pathLst>
            </a:custGeom>
            <a:solidFill>
              <a:srgbClr val="C3C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9"/>
            <p:cNvSpPr/>
            <p:nvPr/>
          </p:nvSpPr>
          <p:spPr>
            <a:xfrm>
              <a:off x="3874763" y="4617000"/>
              <a:ext cx="2615225" cy="1442675"/>
            </a:xfrm>
            <a:custGeom>
              <a:avLst/>
              <a:gdLst/>
              <a:ahLst/>
              <a:cxnLst/>
              <a:rect l="l" t="t" r="r" b="b"/>
              <a:pathLst>
                <a:path w="104609" h="57707" extrusionOk="0">
                  <a:moveTo>
                    <a:pt x="89002" y="0"/>
                  </a:moveTo>
                  <a:cubicBezTo>
                    <a:pt x="88746" y="0"/>
                    <a:pt x="88489" y="16"/>
                    <a:pt x="88230" y="49"/>
                  </a:cubicBezTo>
                  <a:lnTo>
                    <a:pt x="5871" y="11457"/>
                  </a:lnTo>
                  <a:cubicBezTo>
                    <a:pt x="2302" y="11957"/>
                    <a:pt x="1" y="15526"/>
                    <a:pt x="968" y="18962"/>
                  </a:cubicBezTo>
                  <a:lnTo>
                    <a:pt x="7006" y="40411"/>
                  </a:lnTo>
                  <a:cubicBezTo>
                    <a:pt x="7473" y="42079"/>
                    <a:pt x="8673" y="43480"/>
                    <a:pt x="10275" y="44214"/>
                  </a:cubicBezTo>
                  <a:lnTo>
                    <a:pt x="38695" y="57156"/>
                  </a:lnTo>
                  <a:cubicBezTo>
                    <a:pt x="39462" y="57523"/>
                    <a:pt x="40296" y="57707"/>
                    <a:pt x="41138" y="57707"/>
                  </a:cubicBezTo>
                  <a:cubicBezTo>
                    <a:pt x="41981" y="57707"/>
                    <a:pt x="42831" y="57523"/>
                    <a:pt x="43632" y="57156"/>
                  </a:cubicBezTo>
                  <a:lnTo>
                    <a:pt x="100272" y="31638"/>
                  </a:lnTo>
                  <a:cubicBezTo>
                    <a:pt x="103241" y="30304"/>
                    <a:pt x="104609" y="26801"/>
                    <a:pt x="103274" y="23866"/>
                  </a:cubicBezTo>
                  <a:lnTo>
                    <a:pt x="94435" y="3585"/>
                  </a:lnTo>
                  <a:cubicBezTo>
                    <a:pt x="93532" y="1358"/>
                    <a:pt x="91354" y="0"/>
                    <a:pt x="89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9"/>
            <p:cNvSpPr/>
            <p:nvPr/>
          </p:nvSpPr>
          <p:spPr>
            <a:xfrm>
              <a:off x="4702863" y="1043750"/>
              <a:ext cx="1442725" cy="1933775"/>
            </a:xfrm>
            <a:custGeom>
              <a:avLst/>
              <a:gdLst/>
              <a:ahLst/>
              <a:cxnLst/>
              <a:rect l="l" t="t" r="r" b="b"/>
              <a:pathLst>
                <a:path w="57709" h="77351" extrusionOk="0">
                  <a:moveTo>
                    <a:pt x="12128" y="1"/>
                  </a:moveTo>
                  <a:cubicBezTo>
                    <a:pt x="10174" y="1"/>
                    <a:pt x="8188" y="652"/>
                    <a:pt x="6338" y="2011"/>
                  </a:cubicBezTo>
                  <a:cubicBezTo>
                    <a:pt x="1401" y="5547"/>
                    <a:pt x="0" y="12218"/>
                    <a:pt x="2702" y="17622"/>
                  </a:cubicBezTo>
                  <a:cubicBezTo>
                    <a:pt x="5871" y="23960"/>
                    <a:pt x="11342" y="28564"/>
                    <a:pt x="16245" y="33634"/>
                  </a:cubicBezTo>
                  <a:cubicBezTo>
                    <a:pt x="27386" y="45242"/>
                    <a:pt x="34792" y="59819"/>
                    <a:pt x="37894" y="75330"/>
                  </a:cubicBezTo>
                  <a:cubicBezTo>
                    <a:pt x="38158" y="76652"/>
                    <a:pt x="39261" y="77350"/>
                    <a:pt x="40365" y="77350"/>
                  </a:cubicBezTo>
                  <a:cubicBezTo>
                    <a:pt x="41351" y="77350"/>
                    <a:pt x="42337" y="76795"/>
                    <a:pt x="42731" y="75631"/>
                  </a:cubicBezTo>
                  <a:lnTo>
                    <a:pt x="56441" y="36703"/>
                  </a:lnTo>
                  <a:cubicBezTo>
                    <a:pt x="57708" y="33100"/>
                    <a:pt x="55573" y="29231"/>
                    <a:pt x="51871" y="28363"/>
                  </a:cubicBezTo>
                  <a:cubicBezTo>
                    <a:pt x="42764" y="26295"/>
                    <a:pt x="33858" y="20758"/>
                    <a:pt x="27620" y="14120"/>
                  </a:cubicBezTo>
                  <a:cubicBezTo>
                    <a:pt x="24584" y="10884"/>
                    <a:pt x="21449" y="4746"/>
                    <a:pt x="17913" y="2045"/>
                  </a:cubicBezTo>
                  <a:cubicBezTo>
                    <a:pt x="16146" y="703"/>
                    <a:pt x="14155" y="1"/>
                    <a:pt x="12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9"/>
            <p:cNvSpPr/>
            <p:nvPr/>
          </p:nvSpPr>
          <p:spPr>
            <a:xfrm>
              <a:off x="6058813" y="1228525"/>
              <a:ext cx="432850" cy="245800"/>
            </a:xfrm>
            <a:custGeom>
              <a:avLst/>
              <a:gdLst/>
              <a:ahLst/>
              <a:cxnLst/>
              <a:rect l="l" t="t" r="r" b="b"/>
              <a:pathLst>
                <a:path w="17314" h="9832" extrusionOk="0">
                  <a:moveTo>
                    <a:pt x="12442" y="1"/>
                  </a:moveTo>
                  <a:cubicBezTo>
                    <a:pt x="11829" y="1"/>
                    <a:pt x="11202" y="107"/>
                    <a:pt x="10575" y="224"/>
                  </a:cubicBezTo>
                  <a:cubicBezTo>
                    <a:pt x="9007" y="524"/>
                    <a:pt x="7373" y="825"/>
                    <a:pt x="5805" y="1125"/>
                  </a:cubicBezTo>
                  <a:cubicBezTo>
                    <a:pt x="4471" y="1358"/>
                    <a:pt x="3070" y="1625"/>
                    <a:pt x="1969" y="2359"/>
                  </a:cubicBezTo>
                  <a:cubicBezTo>
                    <a:pt x="835" y="3126"/>
                    <a:pt x="1" y="4494"/>
                    <a:pt x="335" y="5828"/>
                  </a:cubicBezTo>
                  <a:cubicBezTo>
                    <a:pt x="568" y="6829"/>
                    <a:pt x="1402" y="7563"/>
                    <a:pt x="2336" y="7963"/>
                  </a:cubicBezTo>
                  <a:cubicBezTo>
                    <a:pt x="3237" y="8363"/>
                    <a:pt x="4304" y="8497"/>
                    <a:pt x="5305" y="8563"/>
                  </a:cubicBezTo>
                  <a:lnTo>
                    <a:pt x="14912" y="9698"/>
                  </a:lnTo>
                  <a:lnTo>
                    <a:pt x="15812" y="9831"/>
                  </a:lnTo>
                  <a:lnTo>
                    <a:pt x="17313" y="9331"/>
                  </a:lnTo>
                  <a:cubicBezTo>
                    <a:pt x="16713" y="7696"/>
                    <a:pt x="16746" y="5962"/>
                    <a:pt x="16479" y="4227"/>
                  </a:cubicBezTo>
                  <a:cubicBezTo>
                    <a:pt x="16179" y="2526"/>
                    <a:pt x="15345" y="725"/>
                    <a:pt x="13711" y="191"/>
                  </a:cubicBezTo>
                  <a:cubicBezTo>
                    <a:pt x="13298" y="53"/>
                    <a:pt x="12873" y="1"/>
                    <a:pt x="1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9"/>
            <p:cNvSpPr/>
            <p:nvPr/>
          </p:nvSpPr>
          <p:spPr>
            <a:xfrm>
              <a:off x="5103988" y="470225"/>
              <a:ext cx="70900" cy="70925"/>
            </a:xfrm>
            <a:custGeom>
              <a:avLst/>
              <a:gdLst/>
              <a:ahLst/>
              <a:cxnLst/>
              <a:rect l="l" t="t" r="r" b="b"/>
              <a:pathLst>
                <a:path w="2836" h="2837" extrusionOk="0">
                  <a:moveTo>
                    <a:pt x="1401" y="1"/>
                  </a:moveTo>
                  <a:cubicBezTo>
                    <a:pt x="634" y="1"/>
                    <a:pt x="0" y="635"/>
                    <a:pt x="0" y="1402"/>
                  </a:cubicBezTo>
                  <a:cubicBezTo>
                    <a:pt x="0" y="2203"/>
                    <a:pt x="634" y="2836"/>
                    <a:pt x="1401" y="2836"/>
                  </a:cubicBezTo>
                  <a:cubicBezTo>
                    <a:pt x="2202" y="2836"/>
                    <a:pt x="2835" y="2203"/>
                    <a:pt x="2835" y="1402"/>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9"/>
            <p:cNvSpPr/>
            <p:nvPr/>
          </p:nvSpPr>
          <p:spPr>
            <a:xfrm>
              <a:off x="5276588" y="435200"/>
              <a:ext cx="70925" cy="70925"/>
            </a:xfrm>
            <a:custGeom>
              <a:avLst/>
              <a:gdLst/>
              <a:ahLst/>
              <a:cxnLst/>
              <a:rect l="l" t="t" r="r" b="b"/>
              <a:pathLst>
                <a:path w="2837" h="2837" extrusionOk="0">
                  <a:moveTo>
                    <a:pt x="1435" y="1"/>
                  </a:moveTo>
                  <a:cubicBezTo>
                    <a:pt x="635" y="1"/>
                    <a:pt x="1" y="635"/>
                    <a:pt x="1" y="1402"/>
                  </a:cubicBezTo>
                  <a:cubicBezTo>
                    <a:pt x="1" y="2169"/>
                    <a:pt x="635" y="2836"/>
                    <a:pt x="1435" y="2836"/>
                  </a:cubicBezTo>
                  <a:cubicBezTo>
                    <a:pt x="2203" y="2836"/>
                    <a:pt x="2836" y="2169"/>
                    <a:pt x="2836" y="1402"/>
                  </a:cubicBezTo>
                  <a:cubicBezTo>
                    <a:pt x="2836" y="635"/>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9"/>
            <p:cNvSpPr/>
            <p:nvPr/>
          </p:nvSpPr>
          <p:spPr>
            <a:xfrm>
              <a:off x="4734538" y="291275"/>
              <a:ext cx="75925" cy="70250"/>
            </a:xfrm>
            <a:custGeom>
              <a:avLst/>
              <a:gdLst/>
              <a:ahLst/>
              <a:cxnLst/>
              <a:rect l="l" t="t" r="r" b="b"/>
              <a:pathLst>
                <a:path w="3037" h="2810" extrusionOk="0">
                  <a:moveTo>
                    <a:pt x="1513" y="0"/>
                  </a:moveTo>
                  <a:cubicBezTo>
                    <a:pt x="1433" y="0"/>
                    <a:pt x="1351" y="7"/>
                    <a:pt x="1268" y="21"/>
                  </a:cubicBezTo>
                  <a:cubicBezTo>
                    <a:pt x="501" y="121"/>
                    <a:pt x="1" y="854"/>
                    <a:pt x="101" y="1622"/>
                  </a:cubicBezTo>
                  <a:cubicBezTo>
                    <a:pt x="220" y="2310"/>
                    <a:pt x="823" y="2810"/>
                    <a:pt x="1499" y="2810"/>
                  </a:cubicBezTo>
                  <a:cubicBezTo>
                    <a:pt x="1577" y="2810"/>
                    <a:pt x="1656" y="2803"/>
                    <a:pt x="1735" y="2789"/>
                  </a:cubicBezTo>
                  <a:cubicBezTo>
                    <a:pt x="2503" y="2689"/>
                    <a:pt x="3036" y="1955"/>
                    <a:pt x="2903" y="1188"/>
                  </a:cubicBezTo>
                  <a:cubicBezTo>
                    <a:pt x="2783" y="500"/>
                    <a:pt x="2208" y="0"/>
                    <a:pt x="1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9"/>
            <p:cNvSpPr/>
            <p:nvPr/>
          </p:nvSpPr>
          <p:spPr>
            <a:xfrm>
              <a:off x="4495213" y="828825"/>
              <a:ext cx="70900" cy="70900"/>
            </a:xfrm>
            <a:custGeom>
              <a:avLst/>
              <a:gdLst/>
              <a:ahLst/>
              <a:cxnLst/>
              <a:rect l="l" t="t" r="r" b="b"/>
              <a:pathLst>
                <a:path w="2836" h="2836" extrusionOk="0">
                  <a:moveTo>
                    <a:pt x="1401" y="1"/>
                  </a:moveTo>
                  <a:cubicBezTo>
                    <a:pt x="634" y="1"/>
                    <a:pt x="0" y="634"/>
                    <a:pt x="0" y="1402"/>
                  </a:cubicBezTo>
                  <a:cubicBezTo>
                    <a:pt x="0" y="2202"/>
                    <a:pt x="634" y="2836"/>
                    <a:pt x="1401" y="2836"/>
                  </a:cubicBezTo>
                  <a:cubicBezTo>
                    <a:pt x="2202" y="2836"/>
                    <a:pt x="2836" y="2202"/>
                    <a:pt x="2836" y="1402"/>
                  </a:cubicBezTo>
                  <a:cubicBezTo>
                    <a:pt x="2836"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9"/>
            <p:cNvSpPr/>
            <p:nvPr/>
          </p:nvSpPr>
          <p:spPr>
            <a:xfrm>
              <a:off x="4850463" y="9447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9"/>
            <p:cNvSpPr/>
            <p:nvPr/>
          </p:nvSpPr>
          <p:spPr>
            <a:xfrm>
              <a:off x="7419788" y="10906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9"/>
            <p:cNvSpPr/>
            <p:nvPr/>
          </p:nvSpPr>
          <p:spPr>
            <a:xfrm>
              <a:off x="7652463" y="1090675"/>
              <a:ext cx="70900" cy="70925"/>
            </a:xfrm>
            <a:custGeom>
              <a:avLst/>
              <a:gdLst/>
              <a:ahLst/>
              <a:cxnLst/>
              <a:rect l="l" t="t" r="r" b="b"/>
              <a:pathLst>
                <a:path w="2836" h="2837" extrusionOk="0">
                  <a:moveTo>
                    <a:pt x="1435" y="1"/>
                  </a:moveTo>
                  <a:cubicBezTo>
                    <a:pt x="634" y="1"/>
                    <a:pt x="0" y="635"/>
                    <a:pt x="0" y="1402"/>
                  </a:cubicBezTo>
                  <a:cubicBezTo>
                    <a:pt x="0" y="2202"/>
                    <a:pt x="634"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9"/>
            <p:cNvSpPr/>
            <p:nvPr/>
          </p:nvSpPr>
          <p:spPr>
            <a:xfrm>
              <a:off x="7047038" y="1797850"/>
              <a:ext cx="70900" cy="70925"/>
            </a:xfrm>
            <a:custGeom>
              <a:avLst/>
              <a:gdLst/>
              <a:ahLst/>
              <a:cxnLst/>
              <a:rect l="l" t="t" r="r" b="b"/>
              <a:pathLst>
                <a:path w="2836" h="2837" extrusionOk="0">
                  <a:moveTo>
                    <a:pt x="1401" y="1"/>
                  </a:moveTo>
                  <a:cubicBezTo>
                    <a:pt x="634" y="1"/>
                    <a:pt x="0" y="668"/>
                    <a:pt x="0" y="1435"/>
                  </a:cubicBezTo>
                  <a:cubicBezTo>
                    <a:pt x="0" y="2202"/>
                    <a:pt x="634" y="2836"/>
                    <a:pt x="1401" y="2836"/>
                  </a:cubicBezTo>
                  <a:cubicBezTo>
                    <a:pt x="2202" y="2836"/>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9"/>
            <p:cNvSpPr/>
            <p:nvPr/>
          </p:nvSpPr>
          <p:spPr>
            <a:xfrm>
              <a:off x="8402163" y="2805250"/>
              <a:ext cx="70900" cy="70900"/>
            </a:xfrm>
            <a:custGeom>
              <a:avLst/>
              <a:gdLst/>
              <a:ahLst/>
              <a:cxnLst/>
              <a:rect l="l" t="t" r="r" b="b"/>
              <a:pathLst>
                <a:path w="2836" h="2836" extrusionOk="0">
                  <a:moveTo>
                    <a:pt x="1402" y="0"/>
                  </a:moveTo>
                  <a:cubicBezTo>
                    <a:pt x="634" y="0"/>
                    <a:pt x="1" y="634"/>
                    <a:pt x="1" y="1401"/>
                  </a:cubicBezTo>
                  <a:cubicBezTo>
                    <a:pt x="1" y="2202"/>
                    <a:pt x="634" y="2836"/>
                    <a:pt x="1402" y="2836"/>
                  </a:cubicBezTo>
                  <a:cubicBezTo>
                    <a:pt x="2202" y="2836"/>
                    <a:pt x="2836" y="2202"/>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9"/>
            <p:cNvSpPr/>
            <p:nvPr/>
          </p:nvSpPr>
          <p:spPr>
            <a:xfrm>
              <a:off x="8975913" y="1713625"/>
              <a:ext cx="71725" cy="70900"/>
            </a:xfrm>
            <a:custGeom>
              <a:avLst/>
              <a:gdLst/>
              <a:ahLst/>
              <a:cxnLst/>
              <a:rect l="l" t="t" r="r" b="b"/>
              <a:pathLst>
                <a:path w="2869" h="2836" extrusionOk="0">
                  <a:moveTo>
                    <a:pt x="1435" y="1"/>
                  </a:moveTo>
                  <a:cubicBezTo>
                    <a:pt x="667" y="1"/>
                    <a:pt x="0" y="634"/>
                    <a:pt x="0" y="1435"/>
                  </a:cubicBezTo>
                  <a:cubicBezTo>
                    <a:pt x="0" y="2202"/>
                    <a:pt x="667" y="2836"/>
                    <a:pt x="1435" y="2836"/>
                  </a:cubicBezTo>
                  <a:cubicBezTo>
                    <a:pt x="2202" y="2836"/>
                    <a:pt x="2869" y="2202"/>
                    <a:pt x="2869" y="1435"/>
                  </a:cubicBezTo>
                  <a:cubicBezTo>
                    <a:pt x="2869"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9"/>
            <p:cNvSpPr/>
            <p:nvPr/>
          </p:nvSpPr>
          <p:spPr>
            <a:xfrm>
              <a:off x="8111113" y="366000"/>
              <a:ext cx="70925" cy="70900"/>
            </a:xfrm>
            <a:custGeom>
              <a:avLst/>
              <a:gdLst/>
              <a:ahLst/>
              <a:cxnLst/>
              <a:rect l="l" t="t" r="r" b="b"/>
              <a:pathLst>
                <a:path w="2837" h="2836" extrusionOk="0">
                  <a:moveTo>
                    <a:pt x="1435" y="0"/>
                  </a:moveTo>
                  <a:cubicBezTo>
                    <a:pt x="635" y="0"/>
                    <a:pt x="1" y="634"/>
                    <a:pt x="1" y="1401"/>
                  </a:cubicBezTo>
                  <a:cubicBezTo>
                    <a:pt x="1" y="2202"/>
                    <a:pt x="635" y="2836"/>
                    <a:pt x="1435" y="2836"/>
                  </a:cubicBezTo>
                  <a:cubicBezTo>
                    <a:pt x="2202" y="2836"/>
                    <a:pt x="2836" y="2202"/>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821868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894003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9"/>
            <p:cNvSpPr/>
            <p:nvPr/>
          </p:nvSpPr>
          <p:spPr>
            <a:xfrm>
              <a:off x="8799938" y="1093175"/>
              <a:ext cx="70925" cy="70925"/>
            </a:xfrm>
            <a:custGeom>
              <a:avLst/>
              <a:gdLst/>
              <a:ahLst/>
              <a:cxnLst/>
              <a:rect l="l" t="t" r="r" b="b"/>
              <a:pathLst>
                <a:path w="2837" h="2837" extrusionOk="0">
                  <a:moveTo>
                    <a:pt x="1435" y="1"/>
                  </a:moveTo>
                  <a:cubicBezTo>
                    <a:pt x="635" y="1"/>
                    <a:pt x="1" y="668"/>
                    <a:pt x="1" y="1435"/>
                  </a:cubicBezTo>
                  <a:cubicBezTo>
                    <a:pt x="1" y="2202"/>
                    <a:pt x="635" y="2836"/>
                    <a:pt x="1435" y="2836"/>
                  </a:cubicBezTo>
                  <a:cubicBezTo>
                    <a:pt x="2203" y="2836"/>
                    <a:pt x="2836" y="2202"/>
                    <a:pt x="2836" y="1435"/>
                  </a:cubicBezTo>
                  <a:cubicBezTo>
                    <a:pt x="2836" y="668"/>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9"/>
            <p:cNvSpPr/>
            <p:nvPr/>
          </p:nvSpPr>
          <p:spPr>
            <a:xfrm>
              <a:off x="9011763" y="2940350"/>
              <a:ext cx="70900" cy="70900"/>
            </a:xfrm>
            <a:custGeom>
              <a:avLst/>
              <a:gdLst/>
              <a:ahLst/>
              <a:cxnLst/>
              <a:rect l="l" t="t" r="r" b="b"/>
              <a:pathLst>
                <a:path w="2836" h="2836" extrusionOk="0">
                  <a:moveTo>
                    <a:pt x="1402" y="0"/>
                  </a:moveTo>
                  <a:cubicBezTo>
                    <a:pt x="634" y="0"/>
                    <a:pt x="1" y="667"/>
                    <a:pt x="1" y="1434"/>
                  </a:cubicBezTo>
                  <a:cubicBezTo>
                    <a:pt x="1" y="2202"/>
                    <a:pt x="634" y="2835"/>
                    <a:pt x="1402" y="2835"/>
                  </a:cubicBezTo>
                  <a:cubicBezTo>
                    <a:pt x="2202" y="2835"/>
                    <a:pt x="2836" y="2202"/>
                    <a:pt x="2836" y="1434"/>
                  </a:cubicBezTo>
                  <a:cubicBezTo>
                    <a:pt x="2836" y="667"/>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9"/>
            <p:cNvSpPr/>
            <p:nvPr/>
          </p:nvSpPr>
          <p:spPr>
            <a:xfrm>
              <a:off x="5570988" y="100895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9"/>
            <p:cNvSpPr/>
            <p:nvPr/>
          </p:nvSpPr>
          <p:spPr>
            <a:xfrm>
              <a:off x="5750263" y="1217450"/>
              <a:ext cx="70925" cy="70900"/>
            </a:xfrm>
            <a:custGeom>
              <a:avLst/>
              <a:gdLst/>
              <a:ahLst/>
              <a:cxnLst/>
              <a:rect l="l" t="t" r="r" b="b"/>
              <a:pathLst>
                <a:path w="2837" h="2836" extrusionOk="0">
                  <a:moveTo>
                    <a:pt x="1402" y="0"/>
                  </a:moveTo>
                  <a:cubicBezTo>
                    <a:pt x="635" y="0"/>
                    <a:pt x="1" y="634"/>
                    <a:pt x="1" y="1434"/>
                  </a:cubicBezTo>
                  <a:cubicBezTo>
                    <a:pt x="1" y="2202"/>
                    <a:pt x="635" y="2835"/>
                    <a:pt x="1402" y="2835"/>
                  </a:cubicBezTo>
                  <a:cubicBezTo>
                    <a:pt x="2202" y="2835"/>
                    <a:pt x="2836" y="2202"/>
                    <a:pt x="2836" y="1434"/>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9"/>
            <p:cNvSpPr/>
            <p:nvPr/>
          </p:nvSpPr>
          <p:spPr>
            <a:xfrm>
              <a:off x="6158063" y="167110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169" y="2836"/>
                    <a:pt x="2836" y="2202"/>
                    <a:pt x="2836" y="1435"/>
                  </a:cubicBezTo>
                  <a:cubicBezTo>
                    <a:pt x="2836" y="634"/>
                    <a:pt x="2169"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9"/>
            <p:cNvSpPr/>
            <p:nvPr/>
          </p:nvSpPr>
          <p:spPr>
            <a:xfrm>
              <a:off x="5470913" y="2890300"/>
              <a:ext cx="70900" cy="71750"/>
            </a:xfrm>
            <a:custGeom>
              <a:avLst/>
              <a:gdLst/>
              <a:ahLst/>
              <a:cxnLst/>
              <a:rect l="l" t="t" r="r" b="b"/>
              <a:pathLst>
                <a:path w="2836" h="2870" extrusionOk="0">
                  <a:moveTo>
                    <a:pt x="1401" y="1"/>
                  </a:moveTo>
                  <a:cubicBezTo>
                    <a:pt x="634" y="1"/>
                    <a:pt x="0" y="668"/>
                    <a:pt x="0" y="1435"/>
                  </a:cubicBezTo>
                  <a:cubicBezTo>
                    <a:pt x="0" y="2202"/>
                    <a:pt x="634" y="2869"/>
                    <a:pt x="1401" y="2869"/>
                  </a:cubicBezTo>
                  <a:cubicBezTo>
                    <a:pt x="2202" y="2869"/>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9"/>
            <p:cNvSpPr/>
            <p:nvPr/>
          </p:nvSpPr>
          <p:spPr>
            <a:xfrm>
              <a:off x="6425763" y="420290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9"/>
            <p:cNvSpPr/>
            <p:nvPr/>
          </p:nvSpPr>
          <p:spPr>
            <a:xfrm>
              <a:off x="5195713" y="432300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9"/>
            <p:cNvSpPr/>
            <p:nvPr/>
          </p:nvSpPr>
          <p:spPr>
            <a:xfrm>
              <a:off x="4791263" y="43905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9"/>
            <p:cNvSpPr/>
            <p:nvPr/>
          </p:nvSpPr>
          <p:spPr>
            <a:xfrm>
              <a:off x="4028213" y="45306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9"/>
            <p:cNvSpPr/>
            <p:nvPr/>
          </p:nvSpPr>
          <p:spPr>
            <a:xfrm>
              <a:off x="7102063" y="4318825"/>
              <a:ext cx="70925" cy="70900"/>
            </a:xfrm>
            <a:custGeom>
              <a:avLst/>
              <a:gdLst/>
              <a:ahLst/>
              <a:cxnLst/>
              <a:rect l="l" t="t" r="r" b="b"/>
              <a:pathLst>
                <a:path w="2837" h="2836" extrusionOk="0">
                  <a:moveTo>
                    <a:pt x="1435" y="1"/>
                  </a:moveTo>
                  <a:cubicBezTo>
                    <a:pt x="635" y="1"/>
                    <a:pt x="1" y="634"/>
                    <a:pt x="1" y="1435"/>
                  </a:cubicBezTo>
                  <a:cubicBezTo>
                    <a:pt x="1" y="2202"/>
                    <a:pt x="635" y="2836"/>
                    <a:pt x="1435" y="2836"/>
                  </a:cubicBezTo>
                  <a:cubicBezTo>
                    <a:pt x="2202" y="2836"/>
                    <a:pt x="2836" y="2202"/>
                    <a:pt x="2836" y="1435"/>
                  </a:cubicBezTo>
                  <a:cubicBezTo>
                    <a:pt x="2836"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9"/>
            <p:cNvSpPr/>
            <p:nvPr/>
          </p:nvSpPr>
          <p:spPr>
            <a:xfrm>
              <a:off x="7615763" y="4662400"/>
              <a:ext cx="70925" cy="71750"/>
            </a:xfrm>
            <a:custGeom>
              <a:avLst/>
              <a:gdLst/>
              <a:ahLst/>
              <a:cxnLst/>
              <a:rect l="l" t="t" r="r" b="b"/>
              <a:pathLst>
                <a:path w="2837" h="2870" extrusionOk="0">
                  <a:moveTo>
                    <a:pt x="1435" y="1"/>
                  </a:moveTo>
                  <a:cubicBezTo>
                    <a:pt x="635" y="1"/>
                    <a:pt x="1" y="668"/>
                    <a:pt x="1" y="1435"/>
                  </a:cubicBezTo>
                  <a:cubicBezTo>
                    <a:pt x="1" y="2202"/>
                    <a:pt x="635" y="2869"/>
                    <a:pt x="1435" y="2869"/>
                  </a:cubicBezTo>
                  <a:cubicBezTo>
                    <a:pt x="2202" y="2869"/>
                    <a:pt x="2836" y="2202"/>
                    <a:pt x="2836" y="1435"/>
                  </a:cubicBezTo>
                  <a:cubicBezTo>
                    <a:pt x="2836" y="668"/>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9"/>
            <p:cNvSpPr/>
            <p:nvPr/>
          </p:nvSpPr>
          <p:spPr>
            <a:xfrm>
              <a:off x="8152813" y="4446425"/>
              <a:ext cx="70925" cy="70900"/>
            </a:xfrm>
            <a:custGeom>
              <a:avLst/>
              <a:gdLst/>
              <a:ahLst/>
              <a:cxnLst/>
              <a:rect l="l" t="t" r="r" b="b"/>
              <a:pathLst>
                <a:path w="2837" h="2836" extrusionOk="0">
                  <a:moveTo>
                    <a:pt x="1435" y="0"/>
                  </a:moveTo>
                  <a:cubicBezTo>
                    <a:pt x="635" y="0"/>
                    <a:pt x="1" y="634"/>
                    <a:pt x="1" y="1401"/>
                  </a:cubicBezTo>
                  <a:cubicBezTo>
                    <a:pt x="1" y="2168"/>
                    <a:pt x="635" y="2836"/>
                    <a:pt x="1435" y="2836"/>
                  </a:cubicBezTo>
                  <a:cubicBezTo>
                    <a:pt x="2202" y="2836"/>
                    <a:pt x="2836" y="2168"/>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9"/>
            <p:cNvSpPr/>
            <p:nvPr/>
          </p:nvSpPr>
          <p:spPr>
            <a:xfrm>
              <a:off x="8676538" y="4870050"/>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168" y="2836"/>
                    <a:pt x="2835" y="2202"/>
                    <a:pt x="2835" y="1435"/>
                  </a:cubicBezTo>
                  <a:cubicBezTo>
                    <a:pt x="2835" y="634"/>
                    <a:pt x="2168"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9"/>
            <p:cNvSpPr/>
            <p:nvPr/>
          </p:nvSpPr>
          <p:spPr>
            <a:xfrm>
              <a:off x="6980313" y="5009325"/>
              <a:ext cx="70900" cy="70900"/>
            </a:xfrm>
            <a:custGeom>
              <a:avLst/>
              <a:gdLst/>
              <a:ahLst/>
              <a:cxnLst/>
              <a:rect l="l" t="t" r="r" b="b"/>
              <a:pathLst>
                <a:path w="2836" h="2836" extrusionOk="0">
                  <a:moveTo>
                    <a:pt x="1402" y="0"/>
                  </a:moveTo>
                  <a:cubicBezTo>
                    <a:pt x="634" y="0"/>
                    <a:pt x="1" y="634"/>
                    <a:pt x="1" y="1401"/>
                  </a:cubicBezTo>
                  <a:cubicBezTo>
                    <a:pt x="1" y="2168"/>
                    <a:pt x="634" y="2836"/>
                    <a:pt x="1402" y="2836"/>
                  </a:cubicBezTo>
                  <a:cubicBezTo>
                    <a:pt x="2202" y="2836"/>
                    <a:pt x="2836" y="2168"/>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9"/>
            <p:cNvSpPr/>
            <p:nvPr/>
          </p:nvSpPr>
          <p:spPr>
            <a:xfrm>
              <a:off x="5372513" y="32789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9"/>
            <p:cNvSpPr/>
            <p:nvPr/>
          </p:nvSpPr>
          <p:spPr>
            <a:xfrm>
              <a:off x="8824963" y="3524100"/>
              <a:ext cx="70900" cy="70900"/>
            </a:xfrm>
            <a:custGeom>
              <a:avLst/>
              <a:gdLst/>
              <a:ahLst/>
              <a:cxnLst/>
              <a:rect l="l" t="t" r="r" b="b"/>
              <a:pathLst>
                <a:path w="2836" h="2836" extrusionOk="0">
                  <a:moveTo>
                    <a:pt x="1435" y="0"/>
                  </a:moveTo>
                  <a:cubicBezTo>
                    <a:pt x="634" y="0"/>
                    <a:pt x="1" y="667"/>
                    <a:pt x="1" y="1434"/>
                  </a:cubicBezTo>
                  <a:cubicBezTo>
                    <a:pt x="1" y="2202"/>
                    <a:pt x="634" y="2835"/>
                    <a:pt x="1435" y="2835"/>
                  </a:cubicBezTo>
                  <a:cubicBezTo>
                    <a:pt x="2202" y="2835"/>
                    <a:pt x="2836" y="2202"/>
                    <a:pt x="2836" y="1434"/>
                  </a:cubicBezTo>
                  <a:cubicBezTo>
                    <a:pt x="2836" y="667"/>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9"/>
            <p:cNvSpPr/>
            <p:nvPr/>
          </p:nvSpPr>
          <p:spPr>
            <a:xfrm>
              <a:off x="9011763" y="3703375"/>
              <a:ext cx="70900" cy="71750"/>
            </a:xfrm>
            <a:custGeom>
              <a:avLst/>
              <a:gdLst/>
              <a:ahLst/>
              <a:cxnLst/>
              <a:rect l="l" t="t" r="r" b="b"/>
              <a:pathLst>
                <a:path w="2836" h="2870" extrusionOk="0">
                  <a:moveTo>
                    <a:pt x="1402" y="1"/>
                  </a:moveTo>
                  <a:cubicBezTo>
                    <a:pt x="634" y="1"/>
                    <a:pt x="1" y="668"/>
                    <a:pt x="1" y="1435"/>
                  </a:cubicBezTo>
                  <a:cubicBezTo>
                    <a:pt x="1" y="2202"/>
                    <a:pt x="634" y="2870"/>
                    <a:pt x="1402" y="2870"/>
                  </a:cubicBezTo>
                  <a:cubicBezTo>
                    <a:pt x="2202" y="2870"/>
                    <a:pt x="2836" y="2202"/>
                    <a:pt x="2836" y="1435"/>
                  </a:cubicBezTo>
                  <a:cubicBezTo>
                    <a:pt x="2836" y="668"/>
                    <a:pt x="2202" y="1"/>
                    <a:pt x="1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9"/>
            <p:cNvSpPr/>
            <p:nvPr/>
          </p:nvSpPr>
          <p:spPr>
            <a:xfrm>
              <a:off x="7311388" y="3106300"/>
              <a:ext cx="70900" cy="70900"/>
            </a:xfrm>
            <a:custGeom>
              <a:avLst/>
              <a:gdLst/>
              <a:ahLst/>
              <a:cxnLst/>
              <a:rect l="l" t="t" r="r" b="b"/>
              <a:pathLst>
                <a:path w="2836" h="2836" extrusionOk="0">
                  <a:moveTo>
                    <a:pt x="1435" y="0"/>
                  </a:moveTo>
                  <a:cubicBezTo>
                    <a:pt x="634" y="0"/>
                    <a:pt x="0" y="634"/>
                    <a:pt x="0" y="1434"/>
                  </a:cubicBezTo>
                  <a:cubicBezTo>
                    <a:pt x="0" y="2202"/>
                    <a:pt x="634" y="2835"/>
                    <a:pt x="1435" y="2835"/>
                  </a:cubicBezTo>
                  <a:cubicBezTo>
                    <a:pt x="2202" y="2835"/>
                    <a:pt x="2836" y="2202"/>
                    <a:pt x="2836" y="1434"/>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9"/>
            <p:cNvSpPr/>
            <p:nvPr/>
          </p:nvSpPr>
          <p:spPr>
            <a:xfrm>
              <a:off x="6192263" y="36016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9"/>
            <p:cNvSpPr/>
            <p:nvPr/>
          </p:nvSpPr>
          <p:spPr>
            <a:xfrm>
              <a:off x="7030363" y="2922825"/>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202" y="2836"/>
                    <a:pt x="2835" y="2202"/>
                    <a:pt x="2835" y="1435"/>
                  </a:cubicBezTo>
                  <a:cubicBezTo>
                    <a:pt x="2835"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9"/>
            <p:cNvSpPr/>
            <p:nvPr/>
          </p:nvSpPr>
          <p:spPr>
            <a:xfrm>
              <a:off x="7394788" y="29078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9"/>
            <p:cNvSpPr/>
            <p:nvPr/>
          </p:nvSpPr>
          <p:spPr>
            <a:xfrm>
              <a:off x="5655213" y="3060425"/>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9"/>
            <p:cNvSpPr/>
            <p:nvPr/>
          </p:nvSpPr>
          <p:spPr>
            <a:xfrm>
              <a:off x="7452313" y="3595800"/>
              <a:ext cx="611300" cy="794575"/>
            </a:xfrm>
            <a:custGeom>
              <a:avLst/>
              <a:gdLst/>
              <a:ahLst/>
              <a:cxnLst/>
              <a:rect l="l" t="t" r="r" b="b"/>
              <a:pathLst>
                <a:path w="24452" h="31783" extrusionOk="0">
                  <a:moveTo>
                    <a:pt x="6305" y="1"/>
                  </a:moveTo>
                  <a:cubicBezTo>
                    <a:pt x="5271" y="1"/>
                    <a:pt x="4371" y="735"/>
                    <a:pt x="4270" y="1735"/>
                  </a:cubicBezTo>
                  <a:lnTo>
                    <a:pt x="168" y="28421"/>
                  </a:lnTo>
                  <a:cubicBezTo>
                    <a:pt x="1" y="29555"/>
                    <a:pt x="801" y="30623"/>
                    <a:pt x="1935" y="30790"/>
                  </a:cubicBezTo>
                  <a:lnTo>
                    <a:pt x="8540" y="31757"/>
                  </a:lnTo>
                  <a:cubicBezTo>
                    <a:pt x="8650" y="31774"/>
                    <a:pt x="8759" y="31782"/>
                    <a:pt x="8866" y="31782"/>
                  </a:cubicBezTo>
                  <a:cubicBezTo>
                    <a:pt x="9799" y="31782"/>
                    <a:pt x="10602" y="31150"/>
                    <a:pt x="10842" y="30222"/>
                  </a:cubicBezTo>
                  <a:cubicBezTo>
                    <a:pt x="13344" y="20582"/>
                    <a:pt x="17647" y="11376"/>
                    <a:pt x="23451" y="3270"/>
                  </a:cubicBezTo>
                  <a:cubicBezTo>
                    <a:pt x="24452" y="1902"/>
                    <a:pt x="23451" y="1"/>
                    <a:pt x="21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9"/>
            <p:cNvSpPr/>
            <p:nvPr/>
          </p:nvSpPr>
          <p:spPr>
            <a:xfrm>
              <a:off x="8156163" y="-371625"/>
              <a:ext cx="1239225" cy="813875"/>
            </a:xfrm>
            <a:custGeom>
              <a:avLst/>
              <a:gdLst/>
              <a:ahLst/>
              <a:cxnLst/>
              <a:rect l="l" t="t" r="r" b="b"/>
              <a:pathLst>
                <a:path w="49569" h="32555" extrusionOk="0">
                  <a:moveTo>
                    <a:pt x="28761" y="0"/>
                  </a:moveTo>
                  <a:cubicBezTo>
                    <a:pt x="28575" y="0"/>
                    <a:pt x="28393" y="19"/>
                    <a:pt x="28220" y="51"/>
                  </a:cubicBezTo>
                  <a:lnTo>
                    <a:pt x="2302" y="7123"/>
                  </a:lnTo>
                  <a:cubicBezTo>
                    <a:pt x="1368" y="7356"/>
                    <a:pt x="701" y="8157"/>
                    <a:pt x="634" y="9124"/>
                  </a:cubicBezTo>
                  <a:lnTo>
                    <a:pt x="67" y="15796"/>
                  </a:lnTo>
                  <a:cubicBezTo>
                    <a:pt x="0" y="16996"/>
                    <a:pt x="834" y="18030"/>
                    <a:pt x="2035" y="18197"/>
                  </a:cubicBezTo>
                  <a:cubicBezTo>
                    <a:pt x="8239" y="18998"/>
                    <a:pt x="13910" y="23167"/>
                    <a:pt x="18180" y="27871"/>
                  </a:cubicBezTo>
                  <a:cubicBezTo>
                    <a:pt x="19681" y="29539"/>
                    <a:pt x="21082" y="31440"/>
                    <a:pt x="23183" y="32174"/>
                  </a:cubicBezTo>
                  <a:cubicBezTo>
                    <a:pt x="23931" y="32449"/>
                    <a:pt x="24720" y="32555"/>
                    <a:pt x="25523" y="32555"/>
                  </a:cubicBezTo>
                  <a:cubicBezTo>
                    <a:pt x="26764" y="32555"/>
                    <a:pt x="28040" y="32304"/>
                    <a:pt x="29254" y="32040"/>
                  </a:cubicBezTo>
                  <a:cubicBezTo>
                    <a:pt x="35359" y="30806"/>
                    <a:pt x="41497" y="29539"/>
                    <a:pt x="47568" y="28304"/>
                  </a:cubicBezTo>
                  <a:cubicBezTo>
                    <a:pt x="48768" y="28038"/>
                    <a:pt x="49569" y="26870"/>
                    <a:pt x="49335" y="25636"/>
                  </a:cubicBezTo>
                  <a:lnTo>
                    <a:pt x="46233" y="10091"/>
                  </a:lnTo>
                  <a:cubicBezTo>
                    <a:pt x="46100" y="9391"/>
                    <a:pt x="45700" y="8857"/>
                    <a:pt x="45099" y="8524"/>
                  </a:cubicBezTo>
                  <a:lnTo>
                    <a:pt x="29888" y="284"/>
                  </a:lnTo>
                  <a:cubicBezTo>
                    <a:pt x="29549" y="81"/>
                    <a:pt x="29149" y="0"/>
                    <a:pt x="28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9"/>
            <p:cNvSpPr/>
            <p:nvPr/>
          </p:nvSpPr>
          <p:spPr>
            <a:xfrm>
              <a:off x="6477588" y="-151975"/>
              <a:ext cx="571125" cy="308000"/>
            </a:xfrm>
            <a:custGeom>
              <a:avLst/>
              <a:gdLst/>
              <a:ahLst/>
              <a:cxnLst/>
              <a:rect l="l" t="t" r="r" b="b"/>
              <a:pathLst>
                <a:path w="22845" h="12320" extrusionOk="0">
                  <a:moveTo>
                    <a:pt x="1499" y="1"/>
                  </a:moveTo>
                  <a:cubicBezTo>
                    <a:pt x="675" y="1"/>
                    <a:pt x="0" y="806"/>
                    <a:pt x="129" y="1672"/>
                  </a:cubicBezTo>
                  <a:lnTo>
                    <a:pt x="1797" y="11179"/>
                  </a:lnTo>
                  <a:cubicBezTo>
                    <a:pt x="1924" y="11865"/>
                    <a:pt x="2516" y="12319"/>
                    <a:pt x="3159" y="12319"/>
                  </a:cubicBezTo>
                  <a:cubicBezTo>
                    <a:pt x="3360" y="12319"/>
                    <a:pt x="3566" y="12275"/>
                    <a:pt x="3765" y="12180"/>
                  </a:cubicBezTo>
                  <a:lnTo>
                    <a:pt x="21544" y="3941"/>
                  </a:lnTo>
                  <a:cubicBezTo>
                    <a:pt x="22845" y="3374"/>
                    <a:pt x="22511" y="1405"/>
                    <a:pt x="21044" y="1272"/>
                  </a:cubicBezTo>
                  <a:lnTo>
                    <a:pt x="1596" y="4"/>
                  </a:lnTo>
                  <a:cubicBezTo>
                    <a:pt x="1564" y="2"/>
                    <a:pt x="1531" y="1"/>
                    <a:pt x="1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9"/>
            <p:cNvSpPr/>
            <p:nvPr/>
          </p:nvSpPr>
          <p:spPr>
            <a:xfrm>
              <a:off x="5699938" y="3812725"/>
              <a:ext cx="410625" cy="482450"/>
            </a:xfrm>
            <a:custGeom>
              <a:avLst/>
              <a:gdLst/>
              <a:ahLst/>
              <a:cxnLst/>
              <a:rect l="l" t="t" r="r" b="b"/>
              <a:pathLst>
                <a:path w="16425" h="19298" extrusionOk="0">
                  <a:moveTo>
                    <a:pt x="6650" y="1"/>
                  </a:moveTo>
                  <a:cubicBezTo>
                    <a:pt x="6099" y="1"/>
                    <a:pt x="5552" y="324"/>
                    <a:pt x="5350" y="931"/>
                  </a:cubicBezTo>
                  <a:lnTo>
                    <a:pt x="246" y="17576"/>
                  </a:lnTo>
                  <a:cubicBezTo>
                    <a:pt x="1" y="18465"/>
                    <a:pt x="628" y="19297"/>
                    <a:pt x="1482" y="19297"/>
                  </a:cubicBezTo>
                  <a:cubicBezTo>
                    <a:pt x="1558" y="19297"/>
                    <a:pt x="1635" y="19291"/>
                    <a:pt x="1714" y="19277"/>
                  </a:cubicBezTo>
                  <a:lnTo>
                    <a:pt x="15023" y="17342"/>
                  </a:lnTo>
                  <a:cubicBezTo>
                    <a:pt x="15924" y="17209"/>
                    <a:pt x="16424" y="16175"/>
                    <a:pt x="15990" y="15341"/>
                  </a:cubicBezTo>
                  <a:lnTo>
                    <a:pt x="7818" y="664"/>
                  </a:lnTo>
                  <a:cubicBezTo>
                    <a:pt x="7549" y="215"/>
                    <a:pt x="7098" y="1"/>
                    <a:pt x="6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9"/>
            <p:cNvSpPr/>
            <p:nvPr/>
          </p:nvSpPr>
          <p:spPr>
            <a:xfrm>
              <a:off x="2761463" y="654525"/>
              <a:ext cx="2610225" cy="3367450"/>
            </a:xfrm>
            <a:custGeom>
              <a:avLst/>
              <a:gdLst/>
              <a:ahLst/>
              <a:cxnLst/>
              <a:rect l="l" t="t" r="r" b="b"/>
              <a:pathLst>
                <a:path w="104409" h="134698" fill="none" extrusionOk="0">
                  <a:moveTo>
                    <a:pt x="47168" y="134697"/>
                  </a:moveTo>
                  <a:cubicBezTo>
                    <a:pt x="39229" y="134697"/>
                    <a:pt x="31823" y="133263"/>
                    <a:pt x="25152" y="130494"/>
                  </a:cubicBezTo>
                  <a:cubicBezTo>
                    <a:pt x="14077" y="125858"/>
                    <a:pt x="5305" y="117318"/>
                    <a:pt x="1035" y="107044"/>
                  </a:cubicBezTo>
                  <a:lnTo>
                    <a:pt x="1" y="104476"/>
                  </a:lnTo>
                  <a:lnTo>
                    <a:pt x="24485" y="8841"/>
                  </a:lnTo>
                  <a:lnTo>
                    <a:pt x="26186" y="7173"/>
                  </a:lnTo>
                  <a:cubicBezTo>
                    <a:pt x="30956" y="2636"/>
                    <a:pt x="37528" y="1"/>
                    <a:pt x="44299" y="1"/>
                  </a:cubicBezTo>
                  <a:cubicBezTo>
                    <a:pt x="46534" y="1"/>
                    <a:pt x="48736" y="301"/>
                    <a:pt x="50870" y="902"/>
                  </a:cubicBezTo>
                  <a:cubicBezTo>
                    <a:pt x="53806" y="1669"/>
                    <a:pt x="56508" y="2970"/>
                    <a:pt x="58976" y="4738"/>
                  </a:cubicBezTo>
                  <a:cubicBezTo>
                    <a:pt x="63713" y="8140"/>
                    <a:pt x="67382" y="13110"/>
                    <a:pt x="69050" y="18748"/>
                  </a:cubicBezTo>
                  <a:cubicBezTo>
                    <a:pt x="69984" y="21917"/>
                    <a:pt x="70218" y="24985"/>
                    <a:pt x="70384" y="27687"/>
                  </a:cubicBezTo>
                  <a:cubicBezTo>
                    <a:pt x="70518" y="29155"/>
                    <a:pt x="70585" y="30589"/>
                    <a:pt x="70818" y="31790"/>
                  </a:cubicBezTo>
                  <a:cubicBezTo>
                    <a:pt x="72052" y="39429"/>
                    <a:pt x="78057" y="46101"/>
                    <a:pt x="84361" y="53139"/>
                  </a:cubicBezTo>
                  <a:cubicBezTo>
                    <a:pt x="91366" y="60978"/>
                    <a:pt x="99338" y="69851"/>
                    <a:pt x="101773" y="81659"/>
                  </a:cubicBezTo>
                  <a:cubicBezTo>
                    <a:pt x="104409" y="94302"/>
                    <a:pt x="99905" y="108278"/>
                    <a:pt x="90032" y="118286"/>
                  </a:cubicBezTo>
                  <a:cubicBezTo>
                    <a:pt x="79591" y="128793"/>
                    <a:pt x="66315" y="132629"/>
                    <a:pt x="56975" y="133997"/>
                  </a:cubicBezTo>
                  <a:cubicBezTo>
                    <a:pt x="53706" y="134430"/>
                    <a:pt x="50370" y="134697"/>
                    <a:pt x="47168" y="134697"/>
                  </a:cubicBezTo>
                  <a:close/>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9"/>
            <p:cNvSpPr/>
            <p:nvPr/>
          </p:nvSpPr>
          <p:spPr>
            <a:xfrm>
              <a:off x="3587063" y="277600"/>
              <a:ext cx="5987625" cy="1727100"/>
            </a:xfrm>
            <a:custGeom>
              <a:avLst/>
              <a:gdLst/>
              <a:ahLst/>
              <a:cxnLst/>
              <a:rect l="l" t="t" r="r" b="b"/>
              <a:pathLst>
                <a:path w="239505" h="69084" fill="none" extrusionOk="0">
                  <a:moveTo>
                    <a:pt x="0" y="0"/>
                  </a:moveTo>
                  <a:cubicBezTo>
                    <a:pt x="12776" y="534"/>
                    <a:pt x="25619" y="1135"/>
                    <a:pt x="37961" y="4437"/>
                  </a:cubicBezTo>
                  <a:cubicBezTo>
                    <a:pt x="50303" y="7773"/>
                    <a:pt x="62178" y="14077"/>
                    <a:pt x="69917" y="24218"/>
                  </a:cubicBezTo>
                  <a:cubicBezTo>
                    <a:pt x="74420" y="30089"/>
                    <a:pt x="77489" y="37194"/>
                    <a:pt x="82926" y="42197"/>
                  </a:cubicBezTo>
                  <a:cubicBezTo>
                    <a:pt x="90698" y="49269"/>
                    <a:pt x="101840" y="50970"/>
                    <a:pt x="112247" y="52371"/>
                  </a:cubicBezTo>
                  <a:cubicBezTo>
                    <a:pt x="154644" y="57942"/>
                    <a:pt x="197108" y="63513"/>
                    <a:pt x="239505" y="6908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9"/>
            <p:cNvSpPr/>
            <p:nvPr/>
          </p:nvSpPr>
          <p:spPr>
            <a:xfrm>
              <a:off x="4471013" y="-343675"/>
              <a:ext cx="3564250" cy="1417700"/>
            </a:xfrm>
            <a:custGeom>
              <a:avLst/>
              <a:gdLst/>
              <a:ahLst/>
              <a:cxnLst/>
              <a:rect l="l" t="t" r="r" b="b"/>
              <a:pathLst>
                <a:path w="142570" h="56708" fill="none" extrusionOk="0">
                  <a:moveTo>
                    <a:pt x="1" y="56708"/>
                  </a:moveTo>
                  <a:lnTo>
                    <a:pt x="25319" y="39996"/>
                  </a:lnTo>
                  <a:lnTo>
                    <a:pt x="78390" y="29188"/>
                  </a:lnTo>
                  <a:lnTo>
                    <a:pt x="142569"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9"/>
            <p:cNvSpPr/>
            <p:nvPr/>
          </p:nvSpPr>
          <p:spPr>
            <a:xfrm>
              <a:off x="5312463" y="-343675"/>
              <a:ext cx="1342650" cy="3612600"/>
            </a:xfrm>
            <a:custGeom>
              <a:avLst/>
              <a:gdLst/>
              <a:ahLst/>
              <a:cxnLst/>
              <a:rect l="l" t="t" r="r" b="b"/>
              <a:pathLst>
                <a:path w="53706" h="144504" fill="none" extrusionOk="0">
                  <a:moveTo>
                    <a:pt x="0" y="132829"/>
                  </a:moveTo>
                  <a:cubicBezTo>
                    <a:pt x="3203" y="138099"/>
                    <a:pt x="8707" y="141869"/>
                    <a:pt x="14711" y="143036"/>
                  </a:cubicBezTo>
                  <a:lnTo>
                    <a:pt x="15478" y="143169"/>
                  </a:lnTo>
                  <a:cubicBezTo>
                    <a:pt x="23917" y="144504"/>
                    <a:pt x="32057" y="139433"/>
                    <a:pt x="34925" y="131361"/>
                  </a:cubicBezTo>
                  <a:lnTo>
                    <a:pt x="53705" y="78723"/>
                  </a:lnTo>
                  <a:lnTo>
                    <a:pt x="39428"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9"/>
            <p:cNvSpPr/>
            <p:nvPr/>
          </p:nvSpPr>
          <p:spPr>
            <a:xfrm>
              <a:off x="5843663" y="3241375"/>
              <a:ext cx="913175" cy="2085700"/>
            </a:xfrm>
            <a:custGeom>
              <a:avLst/>
              <a:gdLst/>
              <a:ahLst/>
              <a:cxnLst/>
              <a:rect l="l" t="t" r="r" b="b"/>
              <a:pathLst>
                <a:path w="36527" h="83428" fill="none" extrusionOk="0">
                  <a:moveTo>
                    <a:pt x="1" y="1"/>
                  </a:moveTo>
                  <a:lnTo>
                    <a:pt x="36527" y="83427"/>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9"/>
            <p:cNvSpPr/>
            <p:nvPr/>
          </p:nvSpPr>
          <p:spPr>
            <a:xfrm>
              <a:off x="3525338" y="4358850"/>
              <a:ext cx="5837550" cy="447025"/>
            </a:xfrm>
            <a:custGeom>
              <a:avLst/>
              <a:gdLst/>
              <a:ahLst/>
              <a:cxnLst/>
              <a:rect l="l" t="t" r="r" b="b"/>
              <a:pathLst>
                <a:path w="233502" h="17881" fill="none" extrusionOk="0">
                  <a:moveTo>
                    <a:pt x="233501" y="17880"/>
                  </a:moveTo>
                  <a:lnTo>
                    <a:pt x="112314" y="1"/>
                  </a:lnTo>
                  <a:lnTo>
                    <a:pt x="1" y="1788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9"/>
            <p:cNvSpPr/>
            <p:nvPr/>
          </p:nvSpPr>
          <p:spPr>
            <a:xfrm>
              <a:off x="7268013" y="-447925"/>
              <a:ext cx="767250" cy="4944400"/>
            </a:xfrm>
            <a:custGeom>
              <a:avLst/>
              <a:gdLst/>
              <a:ahLst/>
              <a:cxnLst/>
              <a:rect l="l" t="t" r="r" b="b"/>
              <a:pathLst>
                <a:path w="30690" h="197776" fill="none" extrusionOk="0">
                  <a:moveTo>
                    <a:pt x="30689" y="1"/>
                  </a:moveTo>
                  <a:lnTo>
                    <a:pt x="25319" y="89298"/>
                  </a:lnTo>
                  <a:lnTo>
                    <a:pt x="6505" y="154778"/>
                  </a:lnTo>
                  <a:lnTo>
                    <a:pt x="1" y="197776"/>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p:cNvSpPr/>
            <p:nvPr/>
          </p:nvSpPr>
          <p:spPr>
            <a:xfrm>
              <a:off x="4748713" y="1125700"/>
              <a:ext cx="757250" cy="717200"/>
            </a:xfrm>
            <a:custGeom>
              <a:avLst/>
              <a:gdLst/>
              <a:ahLst/>
              <a:cxnLst/>
              <a:rect l="l" t="t" r="r" b="b"/>
              <a:pathLst>
                <a:path w="30290" h="28688" fill="none" extrusionOk="0">
                  <a:moveTo>
                    <a:pt x="1" y="28688"/>
                  </a:moveTo>
                  <a:lnTo>
                    <a:pt x="30289"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p:cNvSpPr/>
            <p:nvPr/>
          </p:nvSpPr>
          <p:spPr>
            <a:xfrm>
              <a:off x="5239063" y="2150600"/>
              <a:ext cx="1220900" cy="353625"/>
            </a:xfrm>
            <a:custGeom>
              <a:avLst/>
              <a:gdLst/>
              <a:ahLst/>
              <a:cxnLst/>
              <a:rect l="l" t="t" r="r" b="b"/>
              <a:pathLst>
                <a:path w="48836" h="14145" fill="none" extrusionOk="0">
                  <a:moveTo>
                    <a:pt x="1" y="14144"/>
                  </a:moveTo>
                  <a:cubicBezTo>
                    <a:pt x="4771" y="6539"/>
                    <a:pt x="13577" y="2169"/>
                    <a:pt x="22450" y="1102"/>
                  </a:cubicBezTo>
                  <a:cubicBezTo>
                    <a:pt x="31323" y="1"/>
                    <a:pt x="40330" y="1935"/>
                    <a:pt x="48836" y="463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9"/>
            <p:cNvSpPr/>
            <p:nvPr/>
          </p:nvSpPr>
          <p:spPr>
            <a:xfrm>
              <a:off x="5116488" y="1519325"/>
              <a:ext cx="600450" cy="672175"/>
            </a:xfrm>
            <a:custGeom>
              <a:avLst/>
              <a:gdLst/>
              <a:ahLst/>
              <a:cxnLst/>
              <a:rect l="l" t="t" r="r" b="b"/>
              <a:pathLst>
                <a:path w="24018" h="26887" fill="none" extrusionOk="0">
                  <a:moveTo>
                    <a:pt x="0" y="0"/>
                  </a:moveTo>
                  <a:lnTo>
                    <a:pt x="24018" y="26886"/>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5895363" y="1140725"/>
              <a:ext cx="668850" cy="291900"/>
            </a:xfrm>
            <a:custGeom>
              <a:avLst/>
              <a:gdLst/>
              <a:ahLst/>
              <a:cxnLst/>
              <a:rect l="l" t="t" r="r" b="b"/>
              <a:pathLst>
                <a:path w="26754" h="11676" fill="none" extrusionOk="0">
                  <a:moveTo>
                    <a:pt x="1" y="11675"/>
                  </a:moveTo>
                  <a:cubicBezTo>
                    <a:pt x="101" y="8173"/>
                    <a:pt x="2236" y="4737"/>
                    <a:pt x="5338" y="3069"/>
                  </a:cubicBezTo>
                  <a:cubicBezTo>
                    <a:pt x="7006" y="2168"/>
                    <a:pt x="8907" y="1735"/>
                    <a:pt x="10775" y="1401"/>
                  </a:cubicBezTo>
                  <a:cubicBezTo>
                    <a:pt x="16046" y="467"/>
                    <a:pt x="21416" y="0"/>
                    <a:pt x="26753" y="6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755388" y="-201075"/>
              <a:ext cx="427825" cy="645475"/>
            </a:xfrm>
            <a:custGeom>
              <a:avLst/>
              <a:gdLst/>
              <a:ahLst/>
              <a:cxnLst/>
              <a:rect l="l" t="t" r="r" b="b"/>
              <a:pathLst>
                <a:path w="17113" h="25819" fill="none" extrusionOk="0">
                  <a:moveTo>
                    <a:pt x="1" y="25819"/>
                  </a:moveTo>
                  <a:cubicBezTo>
                    <a:pt x="5171" y="24018"/>
                    <a:pt x="10642" y="21916"/>
                    <a:pt x="13811" y="17513"/>
                  </a:cubicBezTo>
                  <a:cubicBezTo>
                    <a:pt x="15579" y="15045"/>
                    <a:pt x="16446" y="12042"/>
                    <a:pt x="16779" y="9040"/>
                  </a:cubicBezTo>
                  <a:cubicBezTo>
                    <a:pt x="17113" y="6038"/>
                    <a:pt x="16913" y="3003"/>
                    <a:pt x="16746" y="0"/>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6580863" y="878025"/>
              <a:ext cx="1374350" cy="262725"/>
            </a:xfrm>
            <a:custGeom>
              <a:avLst/>
              <a:gdLst/>
              <a:ahLst/>
              <a:cxnLst/>
              <a:rect l="l" t="t" r="r" b="b"/>
              <a:pathLst>
                <a:path w="54974" h="10509" fill="none" extrusionOk="0">
                  <a:moveTo>
                    <a:pt x="1" y="10508"/>
                  </a:moveTo>
                  <a:lnTo>
                    <a:pt x="54973"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8022738" y="236725"/>
              <a:ext cx="1552800" cy="892350"/>
            </a:xfrm>
            <a:custGeom>
              <a:avLst/>
              <a:gdLst/>
              <a:ahLst/>
              <a:cxnLst/>
              <a:rect l="l" t="t" r="r" b="b"/>
              <a:pathLst>
                <a:path w="62112" h="35694" fill="none" extrusionOk="0">
                  <a:moveTo>
                    <a:pt x="0" y="335"/>
                  </a:moveTo>
                  <a:cubicBezTo>
                    <a:pt x="5737" y="1"/>
                    <a:pt x="11642" y="2002"/>
                    <a:pt x="15978" y="5838"/>
                  </a:cubicBezTo>
                  <a:cubicBezTo>
                    <a:pt x="21082" y="10342"/>
                    <a:pt x="23884" y="16980"/>
                    <a:pt x="28554" y="21983"/>
                  </a:cubicBezTo>
                  <a:cubicBezTo>
                    <a:pt x="32757" y="26487"/>
                    <a:pt x="38327" y="29522"/>
                    <a:pt x="44165" y="31557"/>
                  </a:cubicBezTo>
                  <a:cubicBezTo>
                    <a:pt x="50002" y="33625"/>
                    <a:pt x="56073" y="34659"/>
                    <a:pt x="62111" y="3569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6300663" y="2530050"/>
              <a:ext cx="3485850" cy="891500"/>
            </a:xfrm>
            <a:custGeom>
              <a:avLst/>
              <a:gdLst/>
              <a:ahLst/>
              <a:cxnLst/>
              <a:rect l="l" t="t" r="r" b="b"/>
              <a:pathLst>
                <a:path w="139434" h="35660" fill="none" extrusionOk="0">
                  <a:moveTo>
                    <a:pt x="1" y="0"/>
                  </a:moveTo>
                  <a:lnTo>
                    <a:pt x="45199" y="35659"/>
                  </a:lnTo>
                  <a:lnTo>
                    <a:pt x="139433" y="35659"/>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605288" y="3888525"/>
              <a:ext cx="624625" cy="652150"/>
            </a:xfrm>
            <a:custGeom>
              <a:avLst/>
              <a:gdLst/>
              <a:ahLst/>
              <a:cxnLst/>
              <a:rect l="l" t="t" r="r" b="b"/>
              <a:pathLst>
                <a:path w="24985" h="26086" fill="none" extrusionOk="0">
                  <a:moveTo>
                    <a:pt x="0" y="0"/>
                  </a:moveTo>
                  <a:cubicBezTo>
                    <a:pt x="6138" y="10474"/>
                    <a:pt x="14811" y="19514"/>
                    <a:pt x="24985" y="26086"/>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6447438" y="2259025"/>
              <a:ext cx="1308450" cy="25025"/>
            </a:xfrm>
            <a:custGeom>
              <a:avLst/>
              <a:gdLst/>
              <a:ahLst/>
              <a:cxnLst/>
              <a:rect l="l" t="t" r="r" b="b"/>
              <a:pathLst>
                <a:path w="52338" h="1001" fill="none" extrusionOk="0">
                  <a:moveTo>
                    <a:pt x="0" y="0"/>
                  </a:moveTo>
                  <a:cubicBezTo>
                    <a:pt x="17446" y="334"/>
                    <a:pt x="34892" y="667"/>
                    <a:pt x="52338" y="1001"/>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8428838" y="3452375"/>
              <a:ext cx="974075" cy="1811325"/>
            </a:xfrm>
            <a:custGeom>
              <a:avLst/>
              <a:gdLst/>
              <a:ahLst/>
              <a:cxnLst/>
              <a:rect l="l" t="t" r="r" b="b"/>
              <a:pathLst>
                <a:path w="38963" h="72453" fill="none" extrusionOk="0">
                  <a:moveTo>
                    <a:pt x="38962" y="0"/>
                  </a:moveTo>
                  <a:cubicBezTo>
                    <a:pt x="28154" y="734"/>
                    <a:pt x="18081" y="8140"/>
                    <a:pt x="14178" y="18247"/>
                  </a:cubicBezTo>
                  <a:cubicBezTo>
                    <a:pt x="11943" y="24084"/>
                    <a:pt x="11676" y="30422"/>
                    <a:pt x="10942" y="36627"/>
                  </a:cubicBezTo>
                  <a:cubicBezTo>
                    <a:pt x="9408" y="49102"/>
                    <a:pt x="5672" y="61278"/>
                    <a:pt x="1" y="72452"/>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6708463" y="2851100"/>
              <a:ext cx="873975" cy="25"/>
            </a:xfrm>
            <a:custGeom>
              <a:avLst/>
              <a:gdLst/>
              <a:ahLst/>
              <a:cxnLst/>
              <a:rect l="l" t="t" r="r" b="b"/>
              <a:pathLst>
                <a:path w="34959" h="1" fill="none" extrusionOk="0">
                  <a:moveTo>
                    <a:pt x="0" y="1"/>
                  </a:moveTo>
                  <a:lnTo>
                    <a:pt x="34958"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8649013" y="523600"/>
              <a:ext cx="740550" cy="114275"/>
            </a:xfrm>
            <a:custGeom>
              <a:avLst/>
              <a:gdLst/>
              <a:ahLst/>
              <a:cxnLst/>
              <a:rect l="l" t="t" r="r" b="b"/>
              <a:pathLst>
                <a:path w="29622" h="4571" fill="none" extrusionOk="0">
                  <a:moveTo>
                    <a:pt x="0" y="4571"/>
                  </a:moveTo>
                  <a:lnTo>
                    <a:pt x="29621"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5230738" y="4565675"/>
              <a:ext cx="1084125" cy="1067450"/>
            </a:xfrm>
            <a:custGeom>
              <a:avLst/>
              <a:gdLst/>
              <a:ahLst/>
              <a:cxnLst/>
              <a:rect l="l" t="t" r="r" b="b"/>
              <a:pathLst>
                <a:path w="43365" h="42698" fill="none" extrusionOk="0">
                  <a:moveTo>
                    <a:pt x="0" y="0"/>
                  </a:moveTo>
                  <a:lnTo>
                    <a:pt x="43365" y="42697"/>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4375963" y="4680750"/>
              <a:ext cx="143450" cy="1289275"/>
            </a:xfrm>
            <a:custGeom>
              <a:avLst/>
              <a:gdLst/>
              <a:ahLst/>
              <a:cxnLst/>
              <a:rect l="l" t="t" r="r" b="b"/>
              <a:pathLst>
                <a:path w="5738" h="51571" fill="none" extrusionOk="0">
                  <a:moveTo>
                    <a:pt x="5738" y="1"/>
                  </a:moveTo>
                  <a:lnTo>
                    <a:pt x="0" y="515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6043813" y="3142150"/>
              <a:ext cx="883150" cy="1284275"/>
            </a:xfrm>
            <a:custGeom>
              <a:avLst/>
              <a:gdLst/>
              <a:ahLst/>
              <a:cxnLst/>
              <a:rect l="l" t="t" r="r" b="b"/>
              <a:pathLst>
                <a:path w="35326" h="51371" fill="none" extrusionOk="0">
                  <a:moveTo>
                    <a:pt x="1" y="0"/>
                  </a:moveTo>
                  <a:lnTo>
                    <a:pt x="35326" y="513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4994738" y="278425"/>
              <a:ext cx="4705875" cy="5504800"/>
            </a:xfrm>
            <a:custGeom>
              <a:avLst/>
              <a:gdLst/>
              <a:ahLst/>
              <a:cxnLst/>
              <a:rect l="l" t="t" r="r" b="b"/>
              <a:pathLst>
                <a:path w="188235" h="220192" fill="none" extrusionOk="0">
                  <a:moveTo>
                    <a:pt x="0" y="220192"/>
                  </a:moveTo>
                  <a:lnTo>
                    <a:pt x="54239" y="58009"/>
                  </a:lnTo>
                  <a:cubicBezTo>
                    <a:pt x="62011" y="34659"/>
                    <a:pt x="82092" y="17547"/>
                    <a:pt x="106343" y="13544"/>
                  </a:cubicBezTo>
                  <a:lnTo>
                    <a:pt x="188235"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5194863" y="-447925"/>
              <a:ext cx="2391750" cy="6793225"/>
            </a:xfrm>
            <a:custGeom>
              <a:avLst/>
              <a:gdLst/>
              <a:ahLst/>
              <a:cxnLst/>
              <a:rect l="l" t="t" r="r" b="b"/>
              <a:pathLst>
                <a:path w="95670" h="271729" fill="none" extrusionOk="0">
                  <a:moveTo>
                    <a:pt x="1" y="271729"/>
                  </a:moveTo>
                  <a:lnTo>
                    <a:pt x="95669"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3420263" y="-324500"/>
              <a:ext cx="6448800" cy="894825"/>
            </a:xfrm>
            <a:custGeom>
              <a:avLst/>
              <a:gdLst/>
              <a:ahLst/>
              <a:cxnLst/>
              <a:rect l="l" t="t" r="r" b="b"/>
              <a:pathLst>
                <a:path w="257952" h="35793" fill="none" extrusionOk="0">
                  <a:moveTo>
                    <a:pt x="257952" y="8173"/>
                  </a:moveTo>
                  <a:lnTo>
                    <a:pt x="131228" y="30389"/>
                  </a:lnTo>
                  <a:cubicBezTo>
                    <a:pt x="100239" y="35793"/>
                    <a:pt x="68316" y="31623"/>
                    <a:pt x="39729" y="18414"/>
                  </a:cubicBezTo>
                  <a:lnTo>
                    <a:pt x="1"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5716913" y="817150"/>
              <a:ext cx="612975" cy="325250"/>
            </a:xfrm>
            <a:custGeom>
              <a:avLst/>
              <a:gdLst/>
              <a:ahLst/>
              <a:cxnLst/>
              <a:rect l="l" t="t" r="r" b="b"/>
              <a:pathLst>
                <a:path w="24519" h="13010" extrusionOk="0">
                  <a:moveTo>
                    <a:pt x="1" y="1"/>
                  </a:moveTo>
                  <a:lnTo>
                    <a:pt x="1" y="13010"/>
                  </a:lnTo>
                  <a:lnTo>
                    <a:pt x="24518" y="10275"/>
                  </a:lnTo>
                  <a:lnTo>
                    <a:pt x="24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9"/>
            <p:cNvSpPr/>
            <p:nvPr/>
          </p:nvSpPr>
          <p:spPr>
            <a:xfrm>
              <a:off x="5874538" y="572800"/>
              <a:ext cx="455350" cy="171825"/>
            </a:xfrm>
            <a:custGeom>
              <a:avLst/>
              <a:gdLst/>
              <a:ahLst/>
              <a:cxnLst/>
              <a:rect l="l" t="t" r="r" b="b"/>
              <a:pathLst>
                <a:path w="18214" h="6873" extrusionOk="0">
                  <a:moveTo>
                    <a:pt x="18213" y="1"/>
                  </a:moveTo>
                  <a:lnTo>
                    <a:pt x="0" y="3537"/>
                  </a:lnTo>
                  <a:lnTo>
                    <a:pt x="0" y="6872"/>
                  </a:lnTo>
                  <a:lnTo>
                    <a:pt x="18213" y="6872"/>
                  </a:lnTo>
                  <a:lnTo>
                    <a:pt x="18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9"/>
            <p:cNvSpPr/>
            <p:nvPr/>
          </p:nvSpPr>
          <p:spPr>
            <a:xfrm>
              <a:off x="5468413" y="692050"/>
              <a:ext cx="174300" cy="226875"/>
            </a:xfrm>
            <a:custGeom>
              <a:avLst/>
              <a:gdLst/>
              <a:ahLst/>
              <a:cxnLst/>
              <a:rect l="l" t="t" r="r" b="b"/>
              <a:pathLst>
                <a:path w="6972" h="9075" extrusionOk="0">
                  <a:moveTo>
                    <a:pt x="6972" y="1"/>
                  </a:moveTo>
                  <a:lnTo>
                    <a:pt x="0" y="1402"/>
                  </a:lnTo>
                  <a:lnTo>
                    <a:pt x="0" y="9074"/>
                  </a:lnTo>
                  <a:lnTo>
                    <a:pt x="6972" y="9074"/>
                  </a:lnTo>
                  <a:lnTo>
                    <a:pt x="69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9"/>
            <p:cNvSpPr/>
            <p:nvPr/>
          </p:nvSpPr>
          <p:spPr>
            <a:xfrm>
              <a:off x="5312463" y="-246100"/>
              <a:ext cx="843125" cy="472850"/>
            </a:xfrm>
            <a:custGeom>
              <a:avLst/>
              <a:gdLst/>
              <a:ahLst/>
              <a:cxnLst/>
              <a:rect l="l" t="t" r="r" b="b"/>
              <a:pathLst>
                <a:path w="33725" h="18914" extrusionOk="0">
                  <a:moveTo>
                    <a:pt x="0" y="0"/>
                  </a:moveTo>
                  <a:lnTo>
                    <a:pt x="0" y="18914"/>
                  </a:lnTo>
                  <a:lnTo>
                    <a:pt x="33724" y="18914"/>
                  </a:lnTo>
                  <a:lnTo>
                    <a:pt x="3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4779588"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4461863"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4144113" y="-183575"/>
              <a:ext cx="221850" cy="312750"/>
            </a:xfrm>
            <a:custGeom>
              <a:avLst/>
              <a:gdLst/>
              <a:ahLst/>
              <a:cxnLst/>
              <a:rect l="l" t="t" r="r" b="b"/>
              <a:pathLst>
                <a:path w="8874" h="12510" extrusionOk="0">
                  <a:moveTo>
                    <a:pt x="1" y="1"/>
                  </a:moveTo>
                  <a:lnTo>
                    <a:pt x="1" y="12510"/>
                  </a:lnTo>
                  <a:lnTo>
                    <a:pt x="8874" y="12510"/>
                  </a:lnTo>
                  <a:lnTo>
                    <a:pt x="8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4963888" y="784625"/>
              <a:ext cx="195975" cy="186825"/>
            </a:xfrm>
            <a:custGeom>
              <a:avLst/>
              <a:gdLst/>
              <a:ahLst/>
              <a:cxnLst/>
              <a:rect l="l" t="t" r="r" b="b"/>
              <a:pathLst>
                <a:path w="7839" h="7473" extrusionOk="0">
                  <a:moveTo>
                    <a:pt x="5270" y="1"/>
                  </a:moveTo>
                  <a:lnTo>
                    <a:pt x="0" y="4404"/>
                  </a:lnTo>
                  <a:lnTo>
                    <a:pt x="2569" y="7473"/>
                  </a:lnTo>
                  <a:lnTo>
                    <a:pt x="7839" y="3070"/>
                  </a:lnTo>
                  <a:lnTo>
                    <a:pt x="5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7177113" y="1253300"/>
              <a:ext cx="596300" cy="371125"/>
            </a:xfrm>
            <a:custGeom>
              <a:avLst/>
              <a:gdLst/>
              <a:ahLst/>
              <a:cxnLst/>
              <a:rect l="l" t="t" r="r" b="b"/>
              <a:pathLst>
                <a:path w="23852" h="14845" extrusionOk="0">
                  <a:moveTo>
                    <a:pt x="1" y="0"/>
                  </a:moveTo>
                  <a:lnTo>
                    <a:pt x="1" y="12176"/>
                  </a:lnTo>
                  <a:lnTo>
                    <a:pt x="23151" y="14844"/>
                  </a:lnTo>
                  <a:lnTo>
                    <a:pt x="23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6822713" y="1182425"/>
              <a:ext cx="245200" cy="356100"/>
            </a:xfrm>
            <a:custGeom>
              <a:avLst/>
              <a:gdLst/>
              <a:ahLst/>
              <a:cxnLst/>
              <a:rect l="l" t="t" r="r" b="b"/>
              <a:pathLst>
                <a:path w="9808" h="14244" extrusionOk="0">
                  <a:moveTo>
                    <a:pt x="0" y="0"/>
                  </a:moveTo>
                  <a:lnTo>
                    <a:pt x="0" y="14244"/>
                  </a:lnTo>
                  <a:lnTo>
                    <a:pt x="9807" y="14244"/>
                  </a:lnTo>
                  <a:lnTo>
                    <a:pt x="98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6755163" y="277600"/>
              <a:ext cx="269375" cy="658825"/>
            </a:xfrm>
            <a:custGeom>
              <a:avLst/>
              <a:gdLst/>
              <a:ahLst/>
              <a:cxnLst/>
              <a:rect l="l" t="t" r="r" b="b"/>
              <a:pathLst>
                <a:path w="10775" h="26353" extrusionOk="0">
                  <a:moveTo>
                    <a:pt x="10775" y="0"/>
                  </a:moveTo>
                  <a:lnTo>
                    <a:pt x="0" y="4904"/>
                  </a:lnTo>
                  <a:lnTo>
                    <a:pt x="1968" y="26353"/>
                  </a:lnTo>
                  <a:lnTo>
                    <a:pt x="10775" y="23918"/>
                  </a:lnTo>
                  <a:lnTo>
                    <a:pt x="10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7188788" y="23250"/>
              <a:ext cx="629650" cy="913175"/>
            </a:xfrm>
            <a:custGeom>
              <a:avLst/>
              <a:gdLst/>
              <a:ahLst/>
              <a:cxnLst/>
              <a:rect l="l" t="t" r="r" b="b"/>
              <a:pathLst>
                <a:path w="25186" h="36527" extrusionOk="0">
                  <a:moveTo>
                    <a:pt x="25186" y="1"/>
                  </a:moveTo>
                  <a:lnTo>
                    <a:pt x="1" y="11409"/>
                  </a:lnTo>
                  <a:lnTo>
                    <a:pt x="1" y="36527"/>
                  </a:lnTo>
                  <a:lnTo>
                    <a:pt x="23384" y="30189"/>
                  </a:lnTo>
                  <a:lnTo>
                    <a:pt x="25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4600288" y="57280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4329263" y="50525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4064063" y="427700"/>
              <a:ext cx="158475" cy="158475"/>
            </a:xfrm>
            <a:custGeom>
              <a:avLst/>
              <a:gdLst/>
              <a:ahLst/>
              <a:cxnLst/>
              <a:rect l="l" t="t" r="r" b="b"/>
              <a:pathLst>
                <a:path w="6339" h="6339" extrusionOk="0">
                  <a:moveTo>
                    <a:pt x="1" y="1"/>
                  </a:moveTo>
                  <a:lnTo>
                    <a:pt x="1" y="6339"/>
                  </a:lnTo>
                  <a:lnTo>
                    <a:pt x="6339" y="6339"/>
                  </a:lnTo>
                  <a:lnTo>
                    <a:pt x="6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8897513" y="2109750"/>
              <a:ext cx="343600" cy="678000"/>
            </a:xfrm>
            <a:custGeom>
              <a:avLst/>
              <a:gdLst/>
              <a:ahLst/>
              <a:cxnLst/>
              <a:rect l="l" t="t" r="r" b="b"/>
              <a:pathLst>
                <a:path w="13744" h="27120" extrusionOk="0">
                  <a:moveTo>
                    <a:pt x="1" y="0"/>
                  </a:moveTo>
                  <a:lnTo>
                    <a:pt x="1" y="27120"/>
                  </a:lnTo>
                  <a:lnTo>
                    <a:pt x="13744" y="27120"/>
                  </a:lnTo>
                  <a:lnTo>
                    <a:pt x="137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8785763" y="3064600"/>
              <a:ext cx="708875" cy="153450"/>
            </a:xfrm>
            <a:custGeom>
              <a:avLst/>
              <a:gdLst/>
              <a:ahLst/>
              <a:cxnLst/>
              <a:rect l="l" t="t" r="r" b="b"/>
              <a:pathLst>
                <a:path w="28355" h="6138" extrusionOk="0">
                  <a:moveTo>
                    <a:pt x="1" y="0"/>
                  </a:moveTo>
                  <a:lnTo>
                    <a:pt x="1" y="6138"/>
                  </a:lnTo>
                  <a:lnTo>
                    <a:pt x="28354" y="6138"/>
                  </a:lnTo>
                  <a:lnTo>
                    <a:pt x="28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7711663" y="2464175"/>
              <a:ext cx="608800" cy="798925"/>
            </a:xfrm>
            <a:custGeom>
              <a:avLst/>
              <a:gdLst/>
              <a:ahLst/>
              <a:cxnLst/>
              <a:rect l="l" t="t" r="r" b="b"/>
              <a:pathLst>
                <a:path w="24352" h="31957" extrusionOk="0">
                  <a:moveTo>
                    <a:pt x="8340" y="0"/>
                  </a:moveTo>
                  <a:lnTo>
                    <a:pt x="1" y="31956"/>
                  </a:lnTo>
                  <a:lnTo>
                    <a:pt x="24352" y="31956"/>
                  </a:lnTo>
                  <a:lnTo>
                    <a:pt x="24352" y="11675"/>
                  </a:lnTo>
                  <a:lnTo>
                    <a:pt x="13444" y="11675"/>
                  </a:lnTo>
                  <a:lnTo>
                    <a:pt x="134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7961838" y="1980475"/>
              <a:ext cx="511225" cy="291075"/>
            </a:xfrm>
            <a:custGeom>
              <a:avLst/>
              <a:gdLst/>
              <a:ahLst/>
              <a:cxnLst/>
              <a:rect l="l" t="t" r="r" b="b"/>
              <a:pathLst>
                <a:path w="20449" h="11643" extrusionOk="0">
                  <a:moveTo>
                    <a:pt x="3270" y="1"/>
                  </a:moveTo>
                  <a:lnTo>
                    <a:pt x="1" y="11643"/>
                  </a:lnTo>
                  <a:lnTo>
                    <a:pt x="20449" y="11643"/>
                  </a:lnTo>
                  <a:lnTo>
                    <a:pt x="20449" y="1769"/>
                  </a:lnTo>
                  <a:lnTo>
                    <a:pt x="3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8217038" y="2385775"/>
              <a:ext cx="256025" cy="256050"/>
            </a:xfrm>
            <a:custGeom>
              <a:avLst/>
              <a:gdLst/>
              <a:ahLst/>
              <a:cxnLst/>
              <a:rect l="l" t="t" r="r" b="b"/>
              <a:pathLst>
                <a:path w="10241" h="10242" extrusionOk="0">
                  <a:moveTo>
                    <a:pt x="0" y="0"/>
                  </a:moveTo>
                  <a:lnTo>
                    <a:pt x="0" y="10241"/>
                  </a:lnTo>
                  <a:lnTo>
                    <a:pt x="10241" y="10241"/>
                  </a:lnTo>
                  <a:lnTo>
                    <a:pt x="10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6227288" y="2805250"/>
              <a:ext cx="386950" cy="607125"/>
            </a:xfrm>
            <a:custGeom>
              <a:avLst/>
              <a:gdLst/>
              <a:ahLst/>
              <a:cxnLst/>
              <a:rect l="l" t="t" r="r" b="b"/>
              <a:pathLst>
                <a:path w="15478" h="24285" extrusionOk="0">
                  <a:moveTo>
                    <a:pt x="7772" y="0"/>
                  </a:moveTo>
                  <a:lnTo>
                    <a:pt x="0" y="16879"/>
                  </a:lnTo>
                  <a:lnTo>
                    <a:pt x="7572" y="24284"/>
                  </a:lnTo>
                  <a:lnTo>
                    <a:pt x="15478" y="6138"/>
                  </a:lnTo>
                  <a:lnTo>
                    <a:pt x="7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6480788" y="3012900"/>
              <a:ext cx="509550" cy="747225"/>
            </a:xfrm>
            <a:custGeom>
              <a:avLst/>
              <a:gdLst/>
              <a:ahLst/>
              <a:cxnLst/>
              <a:rect l="l" t="t" r="r" b="b"/>
              <a:pathLst>
                <a:path w="20382" h="29889" extrusionOk="0">
                  <a:moveTo>
                    <a:pt x="8040" y="0"/>
                  </a:moveTo>
                  <a:lnTo>
                    <a:pt x="1" y="18480"/>
                  </a:lnTo>
                  <a:lnTo>
                    <a:pt x="11676" y="29888"/>
                  </a:lnTo>
                  <a:lnTo>
                    <a:pt x="20382" y="9907"/>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6836888" y="3313950"/>
              <a:ext cx="415325" cy="805600"/>
            </a:xfrm>
            <a:custGeom>
              <a:avLst/>
              <a:gdLst/>
              <a:ahLst/>
              <a:cxnLst/>
              <a:rect l="l" t="t" r="r" b="b"/>
              <a:pathLst>
                <a:path w="16613" h="32224" extrusionOk="0">
                  <a:moveTo>
                    <a:pt x="8873" y="0"/>
                  </a:moveTo>
                  <a:lnTo>
                    <a:pt x="0" y="20348"/>
                  </a:lnTo>
                  <a:lnTo>
                    <a:pt x="12142" y="32223"/>
                  </a:lnTo>
                  <a:lnTo>
                    <a:pt x="16612" y="6271"/>
                  </a:lnTo>
                  <a:lnTo>
                    <a:pt x="88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6718463" y="4640725"/>
              <a:ext cx="454525" cy="318575"/>
            </a:xfrm>
            <a:custGeom>
              <a:avLst/>
              <a:gdLst/>
              <a:ahLst/>
              <a:cxnLst/>
              <a:rect l="l" t="t" r="r" b="b"/>
              <a:pathLst>
                <a:path w="18181" h="12743" extrusionOk="0">
                  <a:moveTo>
                    <a:pt x="0" y="0"/>
                  </a:moveTo>
                  <a:lnTo>
                    <a:pt x="3670" y="12743"/>
                  </a:lnTo>
                  <a:lnTo>
                    <a:pt x="18180" y="12743"/>
                  </a:lnTo>
                  <a:lnTo>
                    <a:pt x="18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7326388" y="4672400"/>
              <a:ext cx="179325" cy="375300"/>
            </a:xfrm>
            <a:custGeom>
              <a:avLst/>
              <a:gdLst/>
              <a:ahLst/>
              <a:cxnLst/>
              <a:rect l="l" t="t" r="r" b="b"/>
              <a:pathLst>
                <a:path w="7173" h="15012" extrusionOk="0">
                  <a:moveTo>
                    <a:pt x="1" y="1"/>
                  </a:moveTo>
                  <a:lnTo>
                    <a:pt x="1" y="15012"/>
                  </a:lnTo>
                  <a:lnTo>
                    <a:pt x="7173" y="15012"/>
                  </a:lnTo>
                  <a:lnTo>
                    <a:pt x="7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6848563" y="1917950"/>
              <a:ext cx="773900" cy="235175"/>
            </a:xfrm>
            <a:custGeom>
              <a:avLst/>
              <a:gdLst/>
              <a:ahLst/>
              <a:cxnLst/>
              <a:rect l="l" t="t" r="r" b="b"/>
              <a:pathLst>
                <a:path w="30956" h="9407" extrusionOk="0">
                  <a:moveTo>
                    <a:pt x="0" y="0"/>
                  </a:moveTo>
                  <a:lnTo>
                    <a:pt x="0" y="9407"/>
                  </a:lnTo>
                  <a:lnTo>
                    <a:pt x="30956" y="9407"/>
                  </a:lnTo>
                  <a:lnTo>
                    <a:pt x="30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7102063" y="2386600"/>
              <a:ext cx="455350" cy="356950"/>
            </a:xfrm>
            <a:custGeom>
              <a:avLst/>
              <a:gdLst/>
              <a:ahLst/>
              <a:cxnLst/>
              <a:rect l="l" t="t" r="r" b="b"/>
              <a:pathLst>
                <a:path w="18214" h="14278" extrusionOk="0">
                  <a:moveTo>
                    <a:pt x="1" y="1"/>
                  </a:moveTo>
                  <a:lnTo>
                    <a:pt x="1" y="14278"/>
                  </a:lnTo>
                  <a:lnTo>
                    <a:pt x="13944" y="14278"/>
                  </a:lnTo>
                  <a:lnTo>
                    <a:pt x="18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6659263" y="2349925"/>
              <a:ext cx="221000" cy="72575"/>
            </a:xfrm>
            <a:custGeom>
              <a:avLst/>
              <a:gdLst/>
              <a:ahLst/>
              <a:cxnLst/>
              <a:rect l="l" t="t" r="r" b="b"/>
              <a:pathLst>
                <a:path w="8840" h="2903" extrusionOk="0">
                  <a:moveTo>
                    <a:pt x="0" y="0"/>
                  </a:moveTo>
                  <a:lnTo>
                    <a:pt x="0" y="2902"/>
                  </a:lnTo>
                  <a:lnTo>
                    <a:pt x="8840" y="2902"/>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6659263" y="2467500"/>
              <a:ext cx="221000" cy="73400"/>
            </a:xfrm>
            <a:custGeom>
              <a:avLst/>
              <a:gdLst/>
              <a:ahLst/>
              <a:cxnLst/>
              <a:rect l="l" t="t" r="r" b="b"/>
              <a:pathLst>
                <a:path w="8840" h="2936" extrusionOk="0">
                  <a:moveTo>
                    <a:pt x="0" y="0"/>
                  </a:moveTo>
                  <a:lnTo>
                    <a:pt x="0" y="2936"/>
                  </a:lnTo>
                  <a:lnTo>
                    <a:pt x="8840" y="2936"/>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6659263" y="2585075"/>
              <a:ext cx="221000" cy="73425"/>
            </a:xfrm>
            <a:custGeom>
              <a:avLst/>
              <a:gdLst/>
              <a:ahLst/>
              <a:cxnLst/>
              <a:rect l="l" t="t" r="r" b="b"/>
              <a:pathLst>
                <a:path w="8840" h="2937" extrusionOk="0">
                  <a:moveTo>
                    <a:pt x="0" y="1"/>
                  </a:moveTo>
                  <a:lnTo>
                    <a:pt x="0" y="2936"/>
                  </a:lnTo>
                  <a:lnTo>
                    <a:pt x="8840" y="2936"/>
                  </a:lnTo>
                  <a:lnTo>
                    <a:pt x="8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8093613" y="921400"/>
              <a:ext cx="534575" cy="315250"/>
            </a:xfrm>
            <a:custGeom>
              <a:avLst/>
              <a:gdLst/>
              <a:ahLst/>
              <a:cxnLst/>
              <a:rect l="l" t="t" r="r" b="b"/>
              <a:pathLst>
                <a:path w="21383" h="12610" extrusionOk="0">
                  <a:moveTo>
                    <a:pt x="668" y="0"/>
                  </a:moveTo>
                  <a:lnTo>
                    <a:pt x="0" y="12609"/>
                  </a:lnTo>
                  <a:lnTo>
                    <a:pt x="20649" y="12609"/>
                  </a:lnTo>
                  <a:lnTo>
                    <a:pt x="21382" y="601"/>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8073588" y="1321675"/>
              <a:ext cx="532075" cy="369450"/>
            </a:xfrm>
            <a:custGeom>
              <a:avLst/>
              <a:gdLst/>
              <a:ahLst/>
              <a:cxnLst/>
              <a:rect l="l" t="t" r="r" b="b"/>
              <a:pathLst>
                <a:path w="21283" h="14778" extrusionOk="0">
                  <a:moveTo>
                    <a:pt x="668" y="1"/>
                  </a:moveTo>
                  <a:lnTo>
                    <a:pt x="1" y="12510"/>
                  </a:lnTo>
                  <a:lnTo>
                    <a:pt x="20349" y="14778"/>
                  </a:lnTo>
                  <a:lnTo>
                    <a:pt x="212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8458038" y="3642500"/>
              <a:ext cx="281050" cy="121775"/>
            </a:xfrm>
            <a:custGeom>
              <a:avLst/>
              <a:gdLst/>
              <a:ahLst/>
              <a:cxnLst/>
              <a:rect l="l" t="t" r="r" b="b"/>
              <a:pathLst>
                <a:path w="11242" h="4871" extrusionOk="0">
                  <a:moveTo>
                    <a:pt x="2569" y="1"/>
                  </a:moveTo>
                  <a:lnTo>
                    <a:pt x="0" y="4871"/>
                  </a:lnTo>
                  <a:lnTo>
                    <a:pt x="10174" y="4871"/>
                  </a:lnTo>
                  <a:lnTo>
                    <a:pt x="112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8327938" y="3839325"/>
              <a:ext cx="369450" cy="171800"/>
            </a:xfrm>
            <a:custGeom>
              <a:avLst/>
              <a:gdLst/>
              <a:ahLst/>
              <a:cxnLst/>
              <a:rect l="l" t="t" r="r" b="b"/>
              <a:pathLst>
                <a:path w="14778" h="6872" extrusionOk="0">
                  <a:moveTo>
                    <a:pt x="3637" y="0"/>
                  </a:moveTo>
                  <a:lnTo>
                    <a:pt x="1" y="6872"/>
                  </a:lnTo>
                  <a:lnTo>
                    <a:pt x="13344" y="6872"/>
                  </a:lnTo>
                  <a:lnTo>
                    <a:pt x="1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8141138" y="4087825"/>
              <a:ext cx="504550" cy="322750"/>
            </a:xfrm>
            <a:custGeom>
              <a:avLst/>
              <a:gdLst/>
              <a:ahLst/>
              <a:cxnLst/>
              <a:rect l="l" t="t" r="r" b="b"/>
              <a:pathLst>
                <a:path w="20182" h="12910" extrusionOk="0">
                  <a:moveTo>
                    <a:pt x="5905" y="1"/>
                  </a:moveTo>
                  <a:lnTo>
                    <a:pt x="1" y="11075"/>
                  </a:lnTo>
                  <a:lnTo>
                    <a:pt x="17513" y="12910"/>
                  </a:lnTo>
                  <a:lnTo>
                    <a:pt x="201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8915863" y="3839325"/>
              <a:ext cx="416150" cy="445325"/>
            </a:xfrm>
            <a:custGeom>
              <a:avLst/>
              <a:gdLst/>
              <a:ahLst/>
              <a:cxnLst/>
              <a:rect l="l" t="t" r="r" b="b"/>
              <a:pathLst>
                <a:path w="16646" h="17813" extrusionOk="0">
                  <a:moveTo>
                    <a:pt x="1" y="0"/>
                  </a:moveTo>
                  <a:lnTo>
                    <a:pt x="1" y="17813"/>
                  </a:lnTo>
                  <a:lnTo>
                    <a:pt x="16646" y="17813"/>
                  </a:lnTo>
                  <a:lnTo>
                    <a:pt x="166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8824138" y="4413900"/>
              <a:ext cx="537900" cy="136775"/>
            </a:xfrm>
            <a:custGeom>
              <a:avLst/>
              <a:gdLst/>
              <a:ahLst/>
              <a:cxnLst/>
              <a:rect l="l" t="t" r="r" b="b"/>
              <a:pathLst>
                <a:path w="21516" h="5471" extrusionOk="0">
                  <a:moveTo>
                    <a:pt x="0" y="0"/>
                  </a:moveTo>
                  <a:lnTo>
                    <a:pt x="0" y="5471"/>
                  </a:lnTo>
                  <a:lnTo>
                    <a:pt x="21516" y="5471"/>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8076088" y="4820850"/>
              <a:ext cx="331100" cy="195175"/>
            </a:xfrm>
            <a:custGeom>
              <a:avLst/>
              <a:gdLst/>
              <a:ahLst/>
              <a:cxnLst/>
              <a:rect l="l" t="t" r="r" b="b"/>
              <a:pathLst>
                <a:path w="13244" h="7807" extrusionOk="0">
                  <a:moveTo>
                    <a:pt x="1" y="1"/>
                  </a:moveTo>
                  <a:lnTo>
                    <a:pt x="1" y="7806"/>
                  </a:lnTo>
                  <a:lnTo>
                    <a:pt x="13244" y="7806"/>
                  </a:lnTo>
                  <a:lnTo>
                    <a:pt x="1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8701538" y="4880900"/>
              <a:ext cx="341950" cy="328575"/>
            </a:xfrm>
            <a:custGeom>
              <a:avLst/>
              <a:gdLst/>
              <a:ahLst/>
              <a:cxnLst/>
              <a:rect l="l" t="t" r="r" b="b"/>
              <a:pathLst>
                <a:path w="13678" h="13143" extrusionOk="0">
                  <a:moveTo>
                    <a:pt x="4004" y="0"/>
                  </a:moveTo>
                  <a:lnTo>
                    <a:pt x="1" y="13143"/>
                  </a:lnTo>
                  <a:lnTo>
                    <a:pt x="13677" y="13143"/>
                  </a:lnTo>
                  <a:lnTo>
                    <a:pt x="13043" y="1501"/>
                  </a:lnTo>
                  <a:lnTo>
                    <a:pt x="4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3992338" y="4179550"/>
              <a:ext cx="696375" cy="286075"/>
            </a:xfrm>
            <a:custGeom>
              <a:avLst/>
              <a:gdLst/>
              <a:ahLst/>
              <a:cxnLst/>
              <a:rect l="l" t="t" r="r" b="b"/>
              <a:pathLst>
                <a:path w="27855" h="11443" extrusionOk="0">
                  <a:moveTo>
                    <a:pt x="1" y="1"/>
                  </a:moveTo>
                  <a:lnTo>
                    <a:pt x="1" y="11442"/>
                  </a:lnTo>
                  <a:lnTo>
                    <a:pt x="27854" y="11442"/>
                  </a:lnTo>
                  <a:lnTo>
                    <a:pt x="27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a:off x="4928863" y="3496575"/>
              <a:ext cx="639625" cy="718025"/>
            </a:xfrm>
            <a:custGeom>
              <a:avLst/>
              <a:gdLst/>
              <a:ahLst/>
              <a:cxnLst/>
              <a:rect l="l" t="t" r="r" b="b"/>
              <a:pathLst>
                <a:path w="25585" h="28721" extrusionOk="0">
                  <a:moveTo>
                    <a:pt x="14310" y="0"/>
                  </a:moveTo>
                  <a:lnTo>
                    <a:pt x="0" y="21015"/>
                  </a:lnTo>
                  <a:lnTo>
                    <a:pt x="15878" y="28721"/>
                  </a:lnTo>
                  <a:lnTo>
                    <a:pt x="25585" y="4504"/>
                  </a:lnTo>
                  <a:lnTo>
                    <a:pt x="143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6331513" y="3961075"/>
              <a:ext cx="248550" cy="181825"/>
            </a:xfrm>
            <a:custGeom>
              <a:avLst/>
              <a:gdLst/>
              <a:ahLst/>
              <a:cxnLst/>
              <a:rect l="l" t="t" r="r" b="b"/>
              <a:pathLst>
                <a:path w="9942" h="7273" extrusionOk="0">
                  <a:moveTo>
                    <a:pt x="6739" y="0"/>
                  </a:moveTo>
                  <a:lnTo>
                    <a:pt x="1" y="2469"/>
                  </a:lnTo>
                  <a:lnTo>
                    <a:pt x="2402" y="7272"/>
                  </a:lnTo>
                  <a:lnTo>
                    <a:pt x="9941" y="5004"/>
                  </a:lnTo>
                  <a:lnTo>
                    <a:pt x="6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6227288" y="3760100"/>
              <a:ext cx="243525" cy="216000"/>
            </a:xfrm>
            <a:custGeom>
              <a:avLst/>
              <a:gdLst/>
              <a:ahLst/>
              <a:cxnLst/>
              <a:rect l="l" t="t" r="r" b="b"/>
              <a:pathLst>
                <a:path w="9741" h="8640" extrusionOk="0">
                  <a:moveTo>
                    <a:pt x="5771" y="0"/>
                  </a:moveTo>
                  <a:lnTo>
                    <a:pt x="0" y="2135"/>
                  </a:lnTo>
                  <a:lnTo>
                    <a:pt x="3236" y="8640"/>
                  </a:lnTo>
                  <a:lnTo>
                    <a:pt x="9740" y="6271"/>
                  </a:lnTo>
                  <a:lnTo>
                    <a:pt x="57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a:off x="7052863" y="1821200"/>
              <a:ext cx="527900" cy="791625"/>
            </a:xfrm>
            <a:custGeom>
              <a:avLst/>
              <a:gdLst/>
              <a:ahLst/>
              <a:cxnLst/>
              <a:rect l="l" t="t" r="r" b="b"/>
              <a:pathLst>
                <a:path w="21116" h="31665" extrusionOk="0">
                  <a:moveTo>
                    <a:pt x="10542" y="3203"/>
                  </a:moveTo>
                  <a:cubicBezTo>
                    <a:pt x="14478" y="3203"/>
                    <a:pt x="17680" y="6372"/>
                    <a:pt x="17680" y="10341"/>
                  </a:cubicBezTo>
                  <a:cubicBezTo>
                    <a:pt x="17680" y="14278"/>
                    <a:pt x="14478" y="17480"/>
                    <a:pt x="10542" y="17480"/>
                  </a:cubicBezTo>
                  <a:cubicBezTo>
                    <a:pt x="6639" y="17480"/>
                    <a:pt x="3436" y="14311"/>
                    <a:pt x="3436" y="10341"/>
                  </a:cubicBezTo>
                  <a:cubicBezTo>
                    <a:pt x="3436" y="6439"/>
                    <a:pt x="6605" y="3203"/>
                    <a:pt x="10542" y="3203"/>
                  </a:cubicBezTo>
                  <a:close/>
                  <a:moveTo>
                    <a:pt x="10542" y="1"/>
                  </a:moveTo>
                  <a:cubicBezTo>
                    <a:pt x="4704" y="1"/>
                    <a:pt x="1" y="4704"/>
                    <a:pt x="1" y="10542"/>
                  </a:cubicBezTo>
                  <a:cubicBezTo>
                    <a:pt x="1" y="12109"/>
                    <a:pt x="334" y="13610"/>
                    <a:pt x="968" y="14945"/>
                  </a:cubicBezTo>
                  <a:lnTo>
                    <a:pt x="1035" y="15111"/>
                  </a:lnTo>
                  <a:cubicBezTo>
                    <a:pt x="1168" y="15345"/>
                    <a:pt x="1302" y="15645"/>
                    <a:pt x="1468" y="15879"/>
                  </a:cubicBezTo>
                  <a:lnTo>
                    <a:pt x="9441" y="30990"/>
                  </a:lnTo>
                  <a:cubicBezTo>
                    <a:pt x="9674" y="31440"/>
                    <a:pt x="10108" y="31665"/>
                    <a:pt x="10546" y="31665"/>
                  </a:cubicBezTo>
                  <a:cubicBezTo>
                    <a:pt x="10984" y="31665"/>
                    <a:pt x="11426" y="31440"/>
                    <a:pt x="11676" y="30990"/>
                  </a:cubicBezTo>
                  <a:lnTo>
                    <a:pt x="19648" y="15879"/>
                  </a:lnTo>
                  <a:cubicBezTo>
                    <a:pt x="19781" y="15645"/>
                    <a:pt x="19948" y="15378"/>
                    <a:pt x="20082" y="15111"/>
                  </a:cubicBezTo>
                  <a:lnTo>
                    <a:pt x="20148" y="14945"/>
                  </a:lnTo>
                  <a:cubicBezTo>
                    <a:pt x="20782" y="13610"/>
                    <a:pt x="21116" y="12109"/>
                    <a:pt x="21116" y="10542"/>
                  </a:cubicBezTo>
                  <a:cubicBezTo>
                    <a:pt x="21116" y="4704"/>
                    <a:pt x="16412" y="1"/>
                    <a:pt x="10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a:off x="7052863" y="1821200"/>
              <a:ext cx="261050" cy="791425"/>
            </a:xfrm>
            <a:custGeom>
              <a:avLst/>
              <a:gdLst/>
              <a:ahLst/>
              <a:cxnLst/>
              <a:rect l="l" t="t" r="r" b="b"/>
              <a:pathLst>
                <a:path w="10442" h="31657" extrusionOk="0">
                  <a:moveTo>
                    <a:pt x="10441" y="1"/>
                  </a:moveTo>
                  <a:cubicBezTo>
                    <a:pt x="4671" y="101"/>
                    <a:pt x="1" y="4771"/>
                    <a:pt x="1" y="10542"/>
                  </a:cubicBezTo>
                  <a:cubicBezTo>
                    <a:pt x="1" y="12109"/>
                    <a:pt x="334" y="13610"/>
                    <a:pt x="968" y="14945"/>
                  </a:cubicBezTo>
                  <a:lnTo>
                    <a:pt x="1068" y="15111"/>
                  </a:lnTo>
                  <a:cubicBezTo>
                    <a:pt x="1168" y="15345"/>
                    <a:pt x="1302" y="15645"/>
                    <a:pt x="1468" y="15879"/>
                  </a:cubicBezTo>
                  <a:lnTo>
                    <a:pt x="9441" y="30990"/>
                  </a:lnTo>
                  <a:cubicBezTo>
                    <a:pt x="9641" y="31390"/>
                    <a:pt x="10008" y="31623"/>
                    <a:pt x="10441" y="31657"/>
                  </a:cubicBezTo>
                  <a:lnTo>
                    <a:pt x="10441" y="17446"/>
                  </a:lnTo>
                  <a:cubicBezTo>
                    <a:pt x="6572" y="17346"/>
                    <a:pt x="3436" y="14211"/>
                    <a:pt x="3436" y="10308"/>
                  </a:cubicBezTo>
                  <a:cubicBezTo>
                    <a:pt x="3436" y="6439"/>
                    <a:pt x="6572" y="3270"/>
                    <a:pt x="10441" y="3203"/>
                  </a:cubicBezTo>
                  <a:lnTo>
                    <a:pt x="10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rot="10800000" flipH="1">
              <a:off x="4154463" y="-4762"/>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a:off x="0" y="-4750"/>
              <a:ext cx="4164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1" name="Google Shape;1771;p59"/>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Hypothesis</a:t>
            </a:r>
            <a:endParaRPr dirty="0"/>
          </a:p>
        </p:txBody>
      </p:sp>
      <p:sp>
        <p:nvSpPr>
          <p:cNvPr id="1772" name="Google Shape;1772;p59"/>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Discounts and the Buyer’s age does not significantly impact Sale Price of Cars. </a:t>
            </a:r>
            <a:endParaRPr dirty="0"/>
          </a:p>
        </p:txBody>
      </p:sp>
      <p:sp>
        <p:nvSpPr>
          <p:cNvPr id="1773" name="Google Shape;1773;p59"/>
          <p:cNvSpPr txBox="1">
            <a:spLocks noGrp="1"/>
          </p:cNvSpPr>
          <p:nvPr>
            <p:ph type="title" idx="2"/>
          </p:nvPr>
        </p:nvSpPr>
        <p:spPr>
          <a:xfrm>
            <a:off x="823425" y="2010475"/>
            <a:ext cx="3070800" cy="322200"/>
          </a:xfrm>
          <a:prstGeom prst="rect">
            <a:avLst/>
          </a:prstGeom>
        </p:spPr>
        <p:txBody>
          <a:bodyPr spcFirstLastPara="1" wrap="square" lIns="91425" tIns="91425" rIns="91425" bIns="91425" anchor="ctr" anchorCtr="0">
            <a:noAutofit/>
          </a:bodyPr>
          <a:lstStyle/>
          <a:p>
            <a:pPr lvl="0"/>
            <a:r>
              <a:rPr lang="en-IN" dirty="0"/>
              <a:t>1. Null hypothesis (</a:t>
            </a:r>
            <a:r>
              <a:rPr lang="en-IN" dirty="0" err="1"/>
              <a:t>Ho</a:t>
            </a:r>
            <a:r>
              <a:rPr lang="en-IN"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grpSp>
        <p:nvGrpSpPr>
          <p:cNvPr id="1644" name="Google Shape;1644;p59"/>
          <p:cNvGrpSpPr/>
          <p:nvPr/>
        </p:nvGrpSpPr>
        <p:grpSpPr>
          <a:xfrm>
            <a:off x="0" y="-447925"/>
            <a:ext cx="9869063" cy="6793225"/>
            <a:chOff x="0" y="-447925"/>
            <a:chExt cx="9869063" cy="6793225"/>
          </a:xfrm>
        </p:grpSpPr>
        <p:sp>
          <p:nvSpPr>
            <p:cNvPr id="1645" name="Google Shape;1645;p59"/>
            <p:cNvSpPr/>
            <p:nvPr/>
          </p:nvSpPr>
          <p:spPr>
            <a:xfrm>
              <a:off x="2901488" y="-20612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9"/>
            <p:cNvSpPr/>
            <p:nvPr/>
          </p:nvSpPr>
          <p:spPr>
            <a:xfrm>
              <a:off x="3924813" y="-75975"/>
              <a:ext cx="5212075" cy="5212075"/>
            </a:xfrm>
            <a:custGeom>
              <a:avLst/>
              <a:gdLst/>
              <a:ahLst/>
              <a:cxnLst/>
              <a:rect l="l" t="t" r="r" b="b"/>
              <a:pathLst>
                <a:path w="208483" h="208483" extrusionOk="0">
                  <a:moveTo>
                    <a:pt x="0" y="0"/>
                  </a:moveTo>
                  <a:lnTo>
                    <a:pt x="0" y="208483"/>
                  </a:lnTo>
                  <a:lnTo>
                    <a:pt x="208482" y="208483"/>
                  </a:lnTo>
                  <a:lnTo>
                    <a:pt x="208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9"/>
            <p:cNvSpPr/>
            <p:nvPr/>
          </p:nvSpPr>
          <p:spPr>
            <a:xfrm>
              <a:off x="7773388" y="1075675"/>
              <a:ext cx="1855500" cy="4640850"/>
            </a:xfrm>
            <a:custGeom>
              <a:avLst/>
              <a:gdLst/>
              <a:ahLst/>
              <a:cxnLst/>
              <a:rect l="l" t="t" r="r" b="b"/>
              <a:pathLst>
                <a:path w="74220" h="185634" fill="none" extrusionOk="0">
                  <a:moveTo>
                    <a:pt x="74220" y="3136"/>
                  </a:moveTo>
                  <a:cubicBezTo>
                    <a:pt x="65480" y="0"/>
                    <a:pt x="55240" y="3570"/>
                    <a:pt x="48735" y="10174"/>
                  </a:cubicBezTo>
                  <a:cubicBezTo>
                    <a:pt x="42197" y="16812"/>
                    <a:pt x="38895" y="26019"/>
                    <a:pt x="37460" y="35259"/>
                  </a:cubicBezTo>
                  <a:cubicBezTo>
                    <a:pt x="35993" y="44465"/>
                    <a:pt x="36226" y="53805"/>
                    <a:pt x="35793" y="63112"/>
                  </a:cubicBezTo>
                  <a:cubicBezTo>
                    <a:pt x="35326" y="72385"/>
                    <a:pt x="34125" y="81859"/>
                    <a:pt x="30022" y="90232"/>
                  </a:cubicBezTo>
                  <a:cubicBezTo>
                    <a:pt x="26553" y="97337"/>
                    <a:pt x="21182" y="103308"/>
                    <a:pt x="16879" y="109912"/>
                  </a:cubicBezTo>
                  <a:cubicBezTo>
                    <a:pt x="2635" y="131895"/>
                    <a:pt x="1134" y="159514"/>
                    <a:pt x="0" y="185633"/>
                  </a:cubicBezTo>
                </a:path>
              </a:pathLst>
            </a:custGeom>
            <a:solidFill>
              <a:schemeClr val="accent3"/>
            </a:solidFill>
            <a:ln w="208475"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9"/>
            <p:cNvSpPr/>
            <p:nvPr/>
          </p:nvSpPr>
          <p:spPr>
            <a:xfrm>
              <a:off x="2979963" y="865300"/>
              <a:ext cx="2177400" cy="2948925"/>
            </a:xfrm>
            <a:custGeom>
              <a:avLst/>
              <a:gdLst/>
              <a:ahLst/>
              <a:cxnLst/>
              <a:rect l="l" t="t" r="r" b="b"/>
              <a:pathLst>
                <a:path w="87096" h="117957" extrusionOk="0">
                  <a:moveTo>
                    <a:pt x="35560" y="1"/>
                  </a:moveTo>
                  <a:cubicBezTo>
                    <a:pt x="31041" y="1"/>
                    <a:pt x="26498" y="1741"/>
                    <a:pt x="23184" y="4879"/>
                  </a:cubicBezTo>
                  <a:lnTo>
                    <a:pt x="0" y="95444"/>
                  </a:lnTo>
                  <a:cubicBezTo>
                    <a:pt x="3570" y="104050"/>
                    <a:pt x="11042" y="110755"/>
                    <a:pt x="19614" y="114391"/>
                  </a:cubicBezTo>
                  <a:cubicBezTo>
                    <a:pt x="25567" y="116860"/>
                    <a:pt x="31997" y="117956"/>
                    <a:pt x="38454" y="117956"/>
                  </a:cubicBezTo>
                  <a:cubicBezTo>
                    <a:pt x="41334" y="117956"/>
                    <a:pt x="44218" y="117738"/>
                    <a:pt x="47067" y="117327"/>
                  </a:cubicBezTo>
                  <a:cubicBezTo>
                    <a:pt x="57575" y="115826"/>
                    <a:pt x="67949" y="111589"/>
                    <a:pt x="75421" y="104050"/>
                  </a:cubicBezTo>
                  <a:cubicBezTo>
                    <a:pt x="82860" y="96478"/>
                    <a:pt x="87096" y="85370"/>
                    <a:pt x="84928" y="74963"/>
                  </a:cubicBezTo>
                  <a:cubicBezTo>
                    <a:pt x="80825" y="55449"/>
                    <a:pt x="57141" y="44441"/>
                    <a:pt x="53839" y="24760"/>
                  </a:cubicBezTo>
                  <a:cubicBezTo>
                    <a:pt x="53172" y="20757"/>
                    <a:pt x="53439" y="16588"/>
                    <a:pt x="52304" y="12685"/>
                  </a:cubicBezTo>
                  <a:cubicBezTo>
                    <a:pt x="50637" y="6881"/>
                    <a:pt x="45800" y="2144"/>
                    <a:pt x="39962" y="576"/>
                  </a:cubicBezTo>
                  <a:cubicBezTo>
                    <a:pt x="38527" y="189"/>
                    <a:pt x="37045" y="1"/>
                    <a:pt x="35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9"/>
            <p:cNvSpPr/>
            <p:nvPr/>
          </p:nvSpPr>
          <p:spPr>
            <a:xfrm>
              <a:off x="6679263" y="1624400"/>
              <a:ext cx="25" cy="25"/>
            </a:xfrm>
            <a:custGeom>
              <a:avLst/>
              <a:gdLst/>
              <a:ahLst/>
              <a:cxnLst/>
              <a:rect l="l" t="t" r="r" b="b"/>
              <a:pathLst>
                <a:path w="1" h="1" fill="none" extrusionOk="0">
                  <a:moveTo>
                    <a:pt x="1" y="0"/>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9"/>
            <p:cNvSpPr/>
            <p:nvPr/>
          </p:nvSpPr>
          <p:spPr>
            <a:xfrm>
              <a:off x="5315788" y="3009550"/>
              <a:ext cx="25" cy="25"/>
            </a:xfrm>
            <a:custGeom>
              <a:avLst/>
              <a:gdLst/>
              <a:ahLst/>
              <a:cxnLst/>
              <a:rect l="l" t="t" r="r" b="b"/>
              <a:pathLst>
                <a:path w="1" h="1" fill="none" extrusionOk="0">
                  <a:moveTo>
                    <a:pt x="1" y="1"/>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9"/>
            <p:cNvSpPr/>
            <p:nvPr/>
          </p:nvSpPr>
          <p:spPr>
            <a:xfrm>
              <a:off x="3958163" y="-45975"/>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6" y="2202"/>
                    <a:pt x="2836" y="1435"/>
                  </a:cubicBezTo>
                  <a:cubicBezTo>
                    <a:pt x="2836" y="635"/>
                    <a:pt x="2202" y="1"/>
                    <a:pt x="1401"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9"/>
            <p:cNvSpPr/>
            <p:nvPr/>
          </p:nvSpPr>
          <p:spPr>
            <a:xfrm>
              <a:off x="6581688" y="4443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9"/>
            <p:cNvSpPr/>
            <p:nvPr/>
          </p:nvSpPr>
          <p:spPr>
            <a:xfrm>
              <a:off x="6614213" y="2126425"/>
              <a:ext cx="70925" cy="70900"/>
            </a:xfrm>
            <a:custGeom>
              <a:avLst/>
              <a:gdLst/>
              <a:ahLst/>
              <a:cxnLst/>
              <a:rect l="l" t="t" r="r" b="b"/>
              <a:pathLst>
                <a:path w="2837" h="2836" extrusionOk="0">
                  <a:moveTo>
                    <a:pt x="1402" y="0"/>
                  </a:moveTo>
                  <a:cubicBezTo>
                    <a:pt x="635" y="0"/>
                    <a:pt x="1" y="634"/>
                    <a:pt x="1" y="1435"/>
                  </a:cubicBezTo>
                  <a:cubicBezTo>
                    <a:pt x="1" y="2202"/>
                    <a:pt x="635" y="2836"/>
                    <a:pt x="1402" y="2836"/>
                  </a:cubicBezTo>
                  <a:cubicBezTo>
                    <a:pt x="2202" y="2836"/>
                    <a:pt x="2836" y="2202"/>
                    <a:pt x="2836" y="1435"/>
                  </a:cubicBezTo>
                  <a:cubicBezTo>
                    <a:pt x="2836" y="634"/>
                    <a:pt x="2202" y="0"/>
                    <a:pt x="1402" y="0"/>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9"/>
            <p:cNvSpPr/>
            <p:nvPr/>
          </p:nvSpPr>
          <p:spPr>
            <a:xfrm>
              <a:off x="6746813" y="1766175"/>
              <a:ext cx="149300" cy="67575"/>
            </a:xfrm>
            <a:custGeom>
              <a:avLst/>
              <a:gdLst/>
              <a:ahLst/>
              <a:cxnLst/>
              <a:rect l="l" t="t" r="r" b="b"/>
              <a:pathLst>
                <a:path w="5972" h="2703" extrusionOk="0">
                  <a:moveTo>
                    <a:pt x="1" y="0"/>
                  </a:moveTo>
                  <a:lnTo>
                    <a:pt x="1" y="2702"/>
                  </a:lnTo>
                  <a:lnTo>
                    <a:pt x="5972" y="2702"/>
                  </a:lnTo>
                  <a:lnTo>
                    <a:pt x="5972" y="0"/>
                  </a:lnTo>
                  <a:close/>
                </a:path>
              </a:pathLst>
            </a:custGeom>
            <a:solidFill>
              <a:srgbClr val="C3C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9"/>
            <p:cNvSpPr/>
            <p:nvPr/>
          </p:nvSpPr>
          <p:spPr>
            <a:xfrm>
              <a:off x="3874763" y="4617000"/>
              <a:ext cx="2615225" cy="1442675"/>
            </a:xfrm>
            <a:custGeom>
              <a:avLst/>
              <a:gdLst/>
              <a:ahLst/>
              <a:cxnLst/>
              <a:rect l="l" t="t" r="r" b="b"/>
              <a:pathLst>
                <a:path w="104609" h="57707" extrusionOk="0">
                  <a:moveTo>
                    <a:pt x="89002" y="0"/>
                  </a:moveTo>
                  <a:cubicBezTo>
                    <a:pt x="88746" y="0"/>
                    <a:pt x="88489" y="16"/>
                    <a:pt x="88230" y="49"/>
                  </a:cubicBezTo>
                  <a:lnTo>
                    <a:pt x="5871" y="11457"/>
                  </a:lnTo>
                  <a:cubicBezTo>
                    <a:pt x="2302" y="11957"/>
                    <a:pt x="1" y="15526"/>
                    <a:pt x="968" y="18962"/>
                  </a:cubicBezTo>
                  <a:lnTo>
                    <a:pt x="7006" y="40411"/>
                  </a:lnTo>
                  <a:cubicBezTo>
                    <a:pt x="7473" y="42079"/>
                    <a:pt x="8673" y="43480"/>
                    <a:pt x="10275" y="44214"/>
                  </a:cubicBezTo>
                  <a:lnTo>
                    <a:pt x="38695" y="57156"/>
                  </a:lnTo>
                  <a:cubicBezTo>
                    <a:pt x="39462" y="57523"/>
                    <a:pt x="40296" y="57707"/>
                    <a:pt x="41138" y="57707"/>
                  </a:cubicBezTo>
                  <a:cubicBezTo>
                    <a:pt x="41981" y="57707"/>
                    <a:pt x="42831" y="57523"/>
                    <a:pt x="43632" y="57156"/>
                  </a:cubicBezTo>
                  <a:lnTo>
                    <a:pt x="100272" y="31638"/>
                  </a:lnTo>
                  <a:cubicBezTo>
                    <a:pt x="103241" y="30304"/>
                    <a:pt x="104609" y="26801"/>
                    <a:pt x="103274" y="23866"/>
                  </a:cubicBezTo>
                  <a:lnTo>
                    <a:pt x="94435" y="3585"/>
                  </a:lnTo>
                  <a:cubicBezTo>
                    <a:pt x="93532" y="1358"/>
                    <a:pt x="91354" y="0"/>
                    <a:pt x="89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9"/>
            <p:cNvSpPr/>
            <p:nvPr/>
          </p:nvSpPr>
          <p:spPr>
            <a:xfrm>
              <a:off x="4702863" y="1043750"/>
              <a:ext cx="1442725" cy="1933775"/>
            </a:xfrm>
            <a:custGeom>
              <a:avLst/>
              <a:gdLst/>
              <a:ahLst/>
              <a:cxnLst/>
              <a:rect l="l" t="t" r="r" b="b"/>
              <a:pathLst>
                <a:path w="57709" h="77351" extrusionOk="0">
                  <a:moveTo>
                    <a:pt x="12128" y="1"/>
                  </a:moveTo>
                  <a:cubicBezTo>
                    <a:pt x="10174" y="1"/>
                    <a:pt x="8188" y="652"/>
                    <a:pt x="6338" y="2011"/>
                  </a:cubicBezTo>
                  <a:cubicBezTo>
                    <a:pt x="1401" y="5547"/>
                    <a:pt x="0" y="12218"/>
                    <a:pt x="2702" y="17622"/>
                  </a:cubicBezTo>
                  <a:cubicBezTo>
                    <a:pt x="5871" y="23960"/>
                    <a:pt x="11342" y="28564"/>
                    <a:pt x="16245" y="33634"/>
                  </a:cubicBezTo>
                  <a:cubicBezTo>
                    <a:pt x="27386" y="45242"/>
                    <a:pt x="34792" y="59819"/>
                    <a:pt x="37894" y="75330"/>
                  </a:cubicBezTo>
                  <a:cubicBezTo>
                    <a:pt x="38158" y="76652"/>
                    <a:pt x="39261" y="77350"/>
                    <a:pt x="40365" y="77350"/>
                  </a:cubicBezTo>
                  <a:cubicBezTo>
                    <a:pt x="41351" y="77350"/>
                    <a:pt x="42337" y="76795"/>
                    <a:pt x="42731" y="75631"/>
                  </a:cubicBezTo>
                  <a:lnTo>
                    <a:pt x="56441" y="36703"/>
                  </a:lnTo>
                  <a:cubicBezTo>
                    <a:pt x="57708" y="33100"/>
                    <a:pt x="55573" y="29231"/>
                    <a:pt x="51871" y="28363"/>
                  </a:cubicBezTo>
                  <a:cubicBezTo>
                    <a:pt x="42764" y="26295"/>
                    <a:pt x="33858" y="20758"/>
                    <a:pt x="27620" y="14120"/>
                  </a:cubicBezTo>
                  <a:cubicBezTo>
                    <a:pt x="24584" y="10884"/>
                    <a:pt x="21449" y="4746"/>
                    <a:pt x="17913" y="2045"/>
                  </a:cubicBezTo>
                  <a:cubicBezTo>
                    <a:pt x="16146" y="703"/>
                    <a:pt x="14155" y="1"/>
                    <a:pt x="12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9"/>
            <p:cNvSpPr/>
            <p:nvPr/>
          </p:nvSpPr>
          <p:spPr>
            <a:xfrm>
              <a:off x="6058813" y="1228525"/>
              <a:ext cx="432850" cy="245800"/>
            </a:xfrm>
            <a:custGeom>
              <a:avLst/>
              <a:gdLst/>
              <a:ahLst/>
              <a:cxnLst/>
              <a:rect l="l" t="t" r="r" b="b"/>
              <a:pathLst>
                <a:path w="17314" h="9832" extrusionOk="0">
                  <a:moveTo>
                    <a:pt x="12442" y="1"/>
                  </a:moveTo>
                  <a:cubicBezTo>
                    <a:pt x="11829" y="1"/>
                    <a:pt x="11202" y="107"/>
                    <a:pt x="10575" y="224"/>
                  </a:cubicBezTo>
                  <a:cubicBezTo>
                    <a:pt x="9007" y="524"/>
                    <a:pt x="7373" y="825"/>
                    <a:pt x="5805" y="1125"/>
                  </a:cubicBezTo>
                  <a:cubicBezTo>
                    <a:pt x="4471" y="1358"/>
                    <a:pt x="3070" y="1625"/>
                    <a:pt x="1969" y="2359"/>
                  </a:cubicBezTo>
                  <a:cubicBezTo>
                    <a:pt x="835" y="3126"/>
                    <a:pt x="1" y="4494"/>
                    <a:pt x="335" y="5828"/>
                  </a:cubicBezTo>
                  <a:cubicBezTo>
                    <a:pt x="568" y="6829"/>
                    <a:pt x="1402" y="7563"/>
                    <a:pt x="2336" y="7963"/>
                  </a:cubicBezTo>
                  <a:cubicBezTo>
                    <a:pt x="3237" y="8363"/>
                    <a:pt x="4304" y="8497"/>
                    <a:pt x="5305" y="8563"/>
                  </a:cubicBezTo>
                  <a:lnTo>
                    <a:pt x="14912" y="9698"/>
                  </a:lnTo>
                  <a:lnTo>
                    <a:pt x="15812" y="9831"/>
                  </a:lnTo>
                  <a:lnTo>
                    <a:pt x="17313" y="9331"/>
                  </a:lnTo>
                  <a:cubicBezTo>
                    <a:pt x="16713" y="7696"/>
                    <a:pt x="16746" y="5962"/>
                    <a:pt x="16479" y="4227"/>
                  </a:cubicBezTo>
                  <a:cubicBezTo>
                    <a:pt x="16179" y="2526"/>
                    <a:pt x="15345" y="725"/>
                    <a:pt x="13711" y="191"/>
                  </a:cubicBezTo>
                  <a:cubicBezTo>
                    <a:pt x="13298" y="53"/>
                    <a:pt x="12873" y="1"/>
                    <a:pt x="1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9"/>
            <p:cNvSpPr/>
            <p:nvPr/>
          </p:nvSpPr>
          <p:spPr>
            <a:xfrm>
              <a:off x="5103988" y="470225"/>
              <a:ext cx="70900" cy="70925"/>
            </a:xfrm>
            <a:custGeom>
              <a:avLst/>
              <a:gdLst/>
              <a:ahLst/>
              <a:cxnLst/>
              <a:rect l="l" t="t" r="r" b="b"/>
              <a:pathLst>
                <a:path w="2836" h="2837" extrusionOk="0">
                  <a:moveTo>
                    <a:pt x="1401" y="1"/>
                  </a:moveTo>
                  <a:cubicBezTo>
                    <a:pt x="634" y="1"/>
                    <a:pt x="0" y="635"/>
                    <a:pt x="0" y="1402"/>
                  </a:cubicBezTo>
                  <a:cubicBezTo>
                    <a:pt x="0" y="2203"/>
                    <a:pt x="634" y="2836"/>
                    <a:pt x="1401" y="2836"/>
                  </a:cubicBezTo>
                  <a:cubicBezTo>
                    <a:pt x="2202" y="2836"/>
                    <a:pt x="2835" y="2203"/>
                    <a:pt x="2835" y="1402"/>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9"/>
            <p:cNvSpPr/>
            <p:nvPr/>
          </p:nvSpPr>
          <p:spPr>
            <a:xfrm>
              <a:off x="5276588" y="435200"/>
              <a:ext cx="70925" cy="70925"/>
            </a:xfrm>
            <a:custGeom>
              <a:avLst/>
              <a:gdLst/>
              <a:ahLst/>
              <a:cxnLst/>
              <a:rect l="l" t="t" r="r" b="b"/>
              <a:pathLst>
                <a:path w="2837" h="2837" extrusionOk="0">
                  <a:moveTo>
                    <a:pt x="1435" y="1"/>
                  </a:moveTo>
                  <a:cubicBezTo>
                    <a:pt x="635" y="1"/>
                    <a:pt x="1" y="635"/>
                    <a:pt x="1" y="1402"/>
                  </a:cubicBezTo>
                  <a:cubicBezTo>
                    <a:pt x="1" y="2169"/>
                    <a:pt x="635" y="2836"/>
                    <a:pt x="1435" y="2836"/>
                  </a:cubicBezTo>
                  <a:cubicBezTo>
                    <a:pt x="2203" y="2836"/>
                    <a:pt x="2836" y="2169"/>
                    <a:pt x="2836" y="1402"/>
                  </a:cubicBezTo>
                  <a:cubicBezTo>
                    <a:pt x="2836" y="635"/>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9"/>
            <p:cNvSpPr/>
            <p:nvPr/>
          </p:nvSpPr>
          <p:spPr>
            <a:xfrm>
              <a:off x="4734538" y="291275"/>
              <a:ext cx="75925" cy="70250"/>
            </a:xfrm>
            <a:custGeom>
              <a:avLst/>
              <a:gdLst/>
              <a:ahLst/>
              <a:cxnLst/>
              <a:rect l="l" t="t" r="r" b="b"/>
              <a:pathLst>
                <a:path w="3037" h="2810" extrusionOk="0">
                  <a:moveTo>
                    <a:pt x="1513" y="0"/>
                  </a:moveTo>
                  <a:cubicBezTo>
                    <a:pt x="1433" y="0"/>
                    <a:pt x="1351" y="7"/>
                    <a:pt x="1268" y="21"/>
                  </a:cubicBezTo>
                  <a:cubicBezTo>
                    <a:pt x="501" y="121"/>
                    <a:pt x="1" y="854"/>
                    <a:pt x="101" y="1622"/>
                  </a:cubicBezTo>
                  <a:cubicBezTo>
                    <a:pt x="220" y="2310"/>
                    <a:pt x="823" y="2810"/>
                    <a:pt x="1499" y="2810"/>
                  </a:cubicBezTo>
                  <a:cubicBezTo>
                    <a:pt x="1577" y="2810"/>
                    <a:pt x="1656" y="2803"/>
                    <a:pt x="1735" y="2789"/>
                  </a:cubicBezTo>
                  <a:cubicBezTo>
                    <a:pt x="2503" y="2689"/>
                    <a:pt x="3036" y="1955"/>
                    <a:pt x="2903" y="1188"/>
                  </a:cubicBezTo>
                  <a:cubicBezTo>
                    <a:pt x="2783" y="500"/>
                    <a:pt x="2208" y="0"/>
                    <a:pt x="1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9"/>
            <p:cNvSpPr/>
            <p:nvPr/>
          </p:nvSpPr>
          <p:spPr>
            <a:xfrm>
              <a:off x="4495213" y="828825"/>
              <a:ext cx="70900" cy="70900"/>
            </a:xfrm>
            <a:custGeom>
              <a:avLst/>
              <a:gdLst/>
              <a:ahLst/>
              <a:cxnLst/>
              <a:rect l="l" t="t" r="r" b="b"/>
              <a:pathLst>
                <a:path w="2836" h="2836" extrusionOk="0">
                  <a:moveTo>
                    <a:pt x="1401" y="1"/>
                  </a:moveTo>
                  <a:cubicBezTo>
                    <a:pt x="634" y="1"/>
                    <a:pt x="0" y="634"/>
                    <a:pt x="0" y="1402"/>
                  </a:cubicBezTo>
                  <a:cubicBezTo>
                    <a:pt x="0" y="2202"/>
                    <a:pt x="634" y="2836"/>
                    <a:pt x="1401" y="2836"/>
                  </a:cubicBezTo>
                  <a:cubicBezTo>
                    <a:pt x="2202" y="2836"/>
                    <a:pt x="2836" y="2202"/>
                    <a:pt x="2836" y="1402"/>
                  </a:cubicBezTo>
                  <a:cubicBezTo>
                    <a:pt x="2836"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9"/>
            <p:cNvSpPr/>
            <p:nvPr/>
          </p:nvSpPr>
          <p:spPr>
            <a:xfrm>
              <a:off x="4850463" y="9447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9"/>
            <p:cNvSpPr/>
            <p:nvPr/>
          </p:nvSpPr>
          <p:spPr>
            <a:xfrm>
              <a:off x="7419788" y="10906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9"/>
            <p:cNvSpPr/>
            <p:nvPr/>
          </p:nvSpPr>
          <p:spPr>
            <a:xfrm>
              <a:off x="7652463" y="1090675"/>
              <a:ext cx="70900" cy="70925"/>
            </a:xfrm>
            <a:custGeom>
              <a:avLst/>
              <a:gdLst/>
              <a:ahLst/>
              <a:cxnLst/>
              <a:rect l="l" t="t" r="r" b="b"/>
              <a:pathLst>
                <a:path w="2836" h="2837" extrusionOk="0">
                  <a:moveTo>
                    <a:pt x="1435" y="1"/>
                  </a:moveTo>
                  <a:cubicBezTo>
                    <a:pt x="634" y="1"/>
                    <a:pt x="0" y="635"/>
                    <a:pt x="0" y="1402"/>
                  </a:cubicBezTo>
                  <a:cubicBezTo>
                    <a:pt x="0" y="2202"/>
                    <a:pt x="634"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9"/>
            <p:cNvSpPr/>
            <p:nvPr/>
          </p:nvSpPr>
          <p:spPr>
            <a:xfrm>
              <a:off x="7047038" y="1797850"/>
              <a:ext cx="70900" cy="70925"/>
            </a:xfrm>
            <a:custGeom>
              <a:avLst/>
              <a:gdLst/>
              <a:ahLst/>
              <a:cxnLst/>
              <a:rect l="l" t="t" r="r" b="b"/>
              <a:pathLst>
                <a:path w="2836" h="2837" extrusionOk="0">
                  <a:moveTo>
                    <a:pt x="1401" y="1"/>
                  </a:moveTo>
                  <a:cubicBezTo>
                    <a:pt x="634" y="1"/>
                    <a:pt x="0" y="668"/>
                    <a:pt x="0" y="1435"/>
                  </a:cubicBezTo>
                  <a:cubicBezTo>
                    <a:pt x="0" y="2202"/>
                    <a:pt x="634" y="2836"/>
                    <a:pt x="1401" y="2836"/>
                  </a:cubicBezTo>
                  <a:cubicBezTo>
                    <a:pt x="2202" y="2836"/>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9"/>
            <p:cNvSpPr/>
            <p:nvPr/>
          </p:nvSpPr>
          <p:spPr>
            <a:xfrm>
              <a:off x="8402163" y="2805250"/>
              <a:ext cx="70900" cy="70900"/>
            </a:xfrm>
            <a:custGeom>
              <a:avLst/>
              <a:gdLst/>
              <a:ahLst/>
              <a:cxnLst/>
              <a:rect l="l" t="t" r="r" b="b"/>
              <a:pathLst>
                <a:path w="2836" h="2836" extrusionOk="0">
                  <a:moveTo>
                    <a:pt x="1402" y="0"/>
                  </a:moveTo>
                  <a:cubicBezTo>
                    <a:pt x="634" y="0"/>
                    <a:pt x="1" y="634"/>
                    <a:pt x="1" y="1401"/>
                  </a:cubicBezTo>
                  <a:cubicBezTo>
                    <a:pt x="1" y="2202"/>
                    <a:pt x="634" y="2836"/>
                    <a:pt x="1402" y="2836"/>
                  </a:cubicBezTo>
                  <a:cubicBezTo>
                    <a:pt x="2202" y="2836"/>
                    <a:pt x="2836" y="2202"/>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9"/>
            <p:cNvSpPr/>
            <p:nvPr/>
          </p:nvSpPr>
          <p:spPr>
            <a:xfrm>
              <a:off x="8975913" y="1713625"/>
              <a:ext cx="71725" cy="70900"/>
            </a:xfrm>
            <a:custGeom>
              <a:avLst/>
              <a:gdLst/>
              <a:ahLst/>
              <a:cxnLst/>
              <a:rect l="l" t="t" r="r" b="b"/>
              <a:pathLst>
                <a:path w="2869" h="2836" extrusionOk="0">
                  <a:moveTo>
                    <a:pt x="1435" y="1"/>
                  </a:moveTo>
                  <a:cubicBezTo>
                    <a:pt x="667" y="1"/>
                    <a:pt x="0" y="634"/>
                    <a:pt x="0" y="1435"/>
                  </a:cubicBezTo>
                  <a:cubicBezTo>
                    <a:pt x="0" y="2202"/>
                    <a:pt x="667" y="2836"/>
                    <a:pt x="1435" y="2836"/>
                  </a:cubicBezTo>
                  <a:cubicBezTo>
                    <a:pt x="2202" y="2836"/>
                    <a:pt x="2869" y="2202"/>
                    <a:pt x="2869" y="1435"/>
                  </a:cubicBezTo>
                  <a:cubicBezTo>
                    <a:pt x="2869"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9"/>
            <p:cNvSpPr/>
            <p:nvPr/>
          </p:nvSpPr>
          <p:spPr>
            <a:xfrm>
              <a:off x="8111113" y="366000"/>
              <a:ext cx="70925" cy="70900"/>
            </a:xfrm>
            <a:custGeom>
              <a:avLst/>
              <a:gdLst/>
              <a:ahLst/>
              <a:cxnLst/>
              <a:rect l="l" t="t" r="r" b="b"/>
              <a:pathLst>
                <a:path w="2837" h="2836" extrusionOk="0">
                  <a:moveTo>
                    <a:pt x="1435" y="0"/>
                  </a:moveTo>
                  <a:cubicBezTo>
                    <a:pt x="635" y="0"/>
                    <a:pt x="1" y="634"/>
                    <a:pt x="1" y="1401"/>
                  </a:cubicBezTo>
                  <a:cubicBezTo>
                    <a:pt x="1" y="2202"/>
                    <a:pt x="635" y="2836"/>
                    <a:pt x="1435" y="2836"/>
                  </a:cubicBezTo>
                  <a:cubicBezTo>
                    <a:pt x="2202" y="2836"/>
                    <a:pt x="2836" y="2202"/>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821868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894003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9"/>
            <p:cNvSpPr/>
            <p:nvPr/>
          </p:nvSpPr>
          <p:spPr>
            <a:xfrm>
              <a:off x="8799938" y="1093175"/>
              <a:ext cx="70925" cy="70925"/>
            </a:xfrm>
            <a:custGeom>
              <a:avLst/>
              <a:gdLst/>
              <a:ahLst/>
              <a:cxnLst/>
              <a:rect l="l" t="t" r="r" b="b"/>
              <a:pathLst>
                <a:path w="2837" h="2837" extrusionOk="0">
                  <a:moveTo>
                    <a:pt x="1435" y="1"/>
                  </a:moveTo>
                  <a:cubicBezTo>
                    <a:pt x="635" y="1"/>
                    <a:pt x="1" y="668"/>
                    <a:pt x="1" y="1435"/>
                  </a:cubicBezTo>
                  <a:cubicBezTo>
                    <a:pt x="1" y="2202"/>
                    <a:pt x="635" y="2836"/>
                    <a:pt x="1435" y="2836"/>
                  </a:cubicBezTo>
                  <a:cubicBezTo>
                    <a:pt x="2203" y="2836"/>
                    <a:pt x="2836" y="2202"/>
                    <a:pt x="2836" y="1435"/>
                  </a:cubicBezTo>
                  <a:cubicBezTo>
                    <a:pt x="2836" y="668"/>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9"/>
            <p:cNvSpPr/>
            <p:nvPr/>
          </p:nvSpPr>
          <p:spPr>
            <a:xfrm>
              <a:off x="9011763" y="2940350"/>
              <a:ext cx="70900" cy="70900"/>
            </a:xfrm>
            <a:custGeom>
              <a:avLst/>
              <a:gdLst/>
              <a:ahLst/>
              <a:cxnLst/>
              <a:rect l="l" t="t" r="r" b="b"/>
              <a:pathLst>
                <a:path w="2836" h="2836" extrusionOk="0">
                  <a:moveTo>
                    <a:pt x="1402" y="0"/>
                  </a:moveTo>
                  <a:cubicBezTo>
                    <a:pt x="634" y="0"/>
                    <a:pt x="1" y="667"/>
                    <a:pt x="1" y="1434"/>
                  </a:cubicBezTo>
                  <a:cubicBezTo>
                    <a:pt x="1" y="2202"/>
                    <a:pt x="634" y="2835"/>
                    <a:pt x="1402" y="2835"/>
                  </a:cubicBezTo>
                  <a:cubicBezTo>
                    <a:pt x="2202" y="2835"/>
                    <a:pt x="2836" y="2202"/>
                    <a:pt x="2836" y="1434"/>
                  </a:cubicBezTo>
                  <a:cubicBezTo>
                    <a:pt x="2836" y="667"/>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9"/>
            <p:cNvSpPr/>
            <p:nvPr/>
          </p:nvSpPr>
          <p:spPr>
            <a:xfrm>
              <a:off x="5570988" y="100895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9"/>
            <p:cNvSpPr/>
            <p:nvPr/>
          </p:nvSpPr>
          <p:spPr>
            <a:xfrm>
              <a:off x="5750263" y="1217450"/>
              <a:ext cx="70925" cy="70900"/>
            </a:xfrm>
            <a:custGeom>
              <a:avLst/>
              <a:gdLst/>
              <a:ahLst/>
              <a:cxnLst/>
              <a:rect l="l" t="t" r="r" b="b"/>
              <a:pathLst>
                <a:path w="2837" h="2836" extrusionOk="0">
                  <a:moveTo>
                    <a:pt x="1402" y="0"/>
                  </a:moveTo>
                  <a:cubicBezTo>
                    <a:pt x="635" y="0"/>
                    <a:pt x="1" y="634"/>
                    <a:pt x="1" y="1434"/>
                  </a:cubicBezTo>
                  <a:cubicBezTo>
                    <a:pt x="1" y="2202"/>
                    <a:pt x="635" y="2835"/>
                    <a:pt x="1402" y="2835"/>
                  </a:cubicBezTo>
                  <a:cubicBezTo>
                    <a:pt x="2202" y="2835"/>
                    <a:pt x="2836" y="2202"/>
                    <a:pt x="2836" y="1434"/>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9"/>
            <p:cNvSpPr/>
            <p:nvPr/>
          </p:nvSpPr>
          <p:spPr>
            <a:xfrm>
              <a:off x="6158063" y="167110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169" y="2836"/>
                    <a:pt x="2836" y="2202"/>
                    <a:pt x="2836" y="1435"/>
                  </a:cubicBezTo>
                  <a:cubicBezTo>
                    <a:pt x="2836" y="634"/>
                    <a:pt x="2169"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9"/>
            <p:cNvSpPr/>
            <p:nvPr/>
          </p:nvSpPr>
          <p:spPr>
            <a:xfrm>
              <a:off x="5470913" y="2890300"/>
              <a:ext cx="70900" cy="71750"/>
            </a:xfrm>
            <a:custGeom>
              <a:avLst/>
              <a:gdLst/>
              <a:ahLst/>
              <a:cxnLst/>
              <a:rect l="l" t="t" r="r" b="b"/>
              <a:pathLst>
                <a:path w="2836" h="2870" extrusionOk="0">
                  <a:moveTo>
                    <a:pt x="1401" y="1"/>
                  </a:moveTo>
                  <a:cubicBezTo>
                    <a:pt x="634" y="1"/>
                    <a:pt x="0" y="668"/>
                    <a:pt x="0" y="1435"/>
                  </a:cubicBezTo>
                  <a:cubicBezTo>
                    <a:pt x="0" y="2202"/>
                    <a:pt x="634" y="2869"/>
                    <a:pt x="1401" y="2869"/>
                  </a:cubicBezTo>
                  <a:cubicBezTo>
                    <a:pt x="2202" y="2869"/>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9"/>
            <p:cNvSpPr/>
            <p:nvPr/>
          </p:nvSpPr>
          <p:spPr>
            <a:xfrm>
              <a:off x="6425763" y="420290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9"/>
            <p:cNvSpPr/>
            <p:nvPr/>
          </p:nvSpPr>
          <p:spPr>
            <a:xfrm>
              <a:off x="5195713" y="432300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9"/>
            <p:cNvSpPr/>
            <p:nvPr/>
          </p:nvSpPr>
          <p:spPr>
            <a:xfrm>
              <a:off x="4791263" y="43905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9"/>
            <p:cNvSpPr/>
            <p:nvPr/>
          </p:nvSpPr>
          <p:spPr>
            <a:xfrm>
              <a:off x="4028213" y="45306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9"/>
            <p:cNvSpPr/>
            <p:nvPr/>
          </p:nvSpPr>
          <p:spPr>
            <a:xfrm>
              <a:off x="7102063" y="4318825"/>
              <a:ext cx="70925" cy="70900"/>
            </a:xfrm>
            <a:custGeom>
              <a:avLst/>
              <a:gdLst/>
              <a:ahLst/>
              <a:cxnLst/>
              <a:rect l="l" t="t" r="r" b="b"/>
              <a:pathLst>
                <a:path w="2837" h="2836" extrusionOk="0">
                  <a:moveTo>
                    <a:pt x="1435" y="1"/>
                  </a:moveTo>
                  <a:cubicBezTo>
                    <a:pt x="635" y="1"/>
                    <a:pt x="1" y="634"/>
                    <a:pt x="1" y="1435"/>
                  </a:cubicBezTo>
                  <a:cubicBezTo>
                    <a:pt x="1" y="2202"/>
                    <a:pt x="635" y="2836"/>
                    <a:pt x="1435" y="2836"/>
                  </a:cubicBezTo>
                  <a:cubicBezTo>
                    <a:pt x="2202" y="2836"/>
                    <a:pt x="2836" y="2202"/>
                    <a:pt x="2836" y="1435"/>
                  </a:cubicBezTo>
                  <a:cubicBezTo>
                    <a:pt x="2836"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9"/>
            <p:cNvSpPr/>
            <p:nvPr/>
          </p:nvSpPr>
          <p:spPr>
            <a:xfrm>
              <a:off x="7615763" y="4662400"/>
              <a:ext cx="70925" cy="71750"/>
            </a:xfrm>
            <a:custGeom>
              <a:avLst/>
              <a:gdLst/>
              <a:ahLst/>
              <a:cxnLst/>
              <a:rect l="l" t="t" r="r" b="b"/>
              <a:pathLst>
                <a:path w="2837" h="2870" extrusionOk="0">
                  <a:moveTo>
                    <a:pt x="1435" y="1"/>
                  </a:moveTo>
                  <a:cubicBezTo>
                    <a:pt x="635" y="1"/>
                    <a:pt x="1" y="668"/>
                    <a:pt x="1" y="1435"/>
                  </a:cubicBezTo>
                  <a:cubicBezTo>
                    <a:pt x="1" y="2202"/>
                    <a:pt x="635" y="2869"/>
                    <a:pt x="1435" y="2869"/>
                  </a:cubicBezTo>
                  <a:cubicBezTo>
                    <a:pt x="2202" y="2869"/>
                    <a:pt x="2836" y="2202"/>
                    <a:pt x="2836" y="1435"/>
                  </a:cubicBezTo>
                  <a:cubicBezTo>
                    <a:pt x="2836" y="668"/>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9"/>
            <p:cNvSpPr/>
            <p:nvPr/>
          </p:nvSpPr>
          <p:spPr>
            <a:xfrm>
              <a:off x="8152813" y="4446425"/>
              <a:ext cx="70925" cy="70900"/>
            </a:xfrm>
            <a:custGeom>
              <a:avLst/>
              <a:gdLst/>
              <a:ahLst/>
              <a:cxnLst/>
              <a:rect l="l" t="t" r="r" b="b"/>
              <a:pathLst>
                <a:path w="2837" h="2836" extrusionOk="0">
                  <a:moveTo>
                    <a:pt x="1435" y="0"/>
                  </a:moveTo>
                  <a:cubicBezTo>
                    <a:pt x="635" y="0"/>
                    <a:pt x="1" y="634"/>
                    <a:pt x="1" y="1401"/>
                  </a:cubicBezTo>
                  <a:cubicBezTo>
                    <a:pt x="1" y="2168"/>
                    <a:pt x="635" y="2836"/>
                    <a:pt x="1435" y="2836"/>
                  </a:cubicBezTo>
                  <a:cubicBezTo>
                    <a:pt x="2202" y="2836"/>
                    <a:pt x="2836" y="2168"/>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9"/>
            <p:cNvSpPr/>
            <p:nvPr/>
          </p:nvSpPr>
          <p:spPr>
            <a:xfrm>
              <a:off x="8676538" y="4870050"/>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168" y="2836"/>
                    <a:pt x="2835" y="2202"/>
                    <a:pt x="2835" y="1435"/>
                  </a:cubicBezTo>
                  <a:cubicBezTo>
                    <a:pt x="2835" y="634"/>
                    <a:pt x="2168"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9"/>
            <p:cNvSpPr/>
            <p:nvPr/>
          </p:nvSpPr>
          <p:spPr>
            <a:xfrm>
              <a:off x="6980313" y="5009325"/>
              <a:ext cx="70900" cy="70900"/>
            </a:xfrm>
            <a:custGeom>
              <a:avLst/>
              <a:gdLst/>
              <a:ahLst/>
              <a:cxnLst/>
              <a:rect l="l" t="t" r="r" b="b"/>
              <a:pathLst>
                <a:path w="2836" h="2836" extrusionOk="0">
                  <a:moveTo>
                    <a:pt x="1402" y="0"/>
                  </a:moveTo>
                  <a:cubicBezTo>
                    <a:pt x="634" y="0"/>
                    <a:pt x="1" y="634"/>
                    <a:pt x="1" y="1401"/>
                  </a:cubicBezTo>
                  <a:cubicBezTo>
                    <a:pt x="1" y="2168"/>
                    <a:pt x="634" y="2836"/>
                    <a:pt x="1402" y="2836"/>
                  </a:cubicBezTo>
                  <a:cubicBezTo>
                    <a:pt x="2202" y="2836"/>
                    <a:pt x="2836" y="2168"/>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9"/>
            <p:cNvSpPr/>
            <p:nvPr/>
          </p:nvSpPr>
          <p:spPr>
            <a:xfrm>
              <a:off x="5372513" y="32789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9"/>
            <p:cNvSpPr/>
            <p:nvPr/>
          </p:nvSpPr>
          <p:spPr>
            <a:xfrm>
              <a:off x="8824963" y="3524100"/>
              <a:ext cx="70900" cy="70900"/>
            </a:xfrm>
            <a:custGeom>
              <a:avLst/>
              <a:gdLst/>
              <a:ahLst/>
              <a:cxnLst/>
              <a:rect l="l" t="t" r="r" b="b"/>
              <a:pathLst>
                <a:path w="2836" h="2836" extrusionOk="0">
                  <a:moveTo>
                    <a:pt x="1435" y="0"/>
                  </a:moveTo>
                  <a:cubicBezTo>
                    <a:pt x="634" y="0"/>
                    <a:pt x="1" y="667"/>
                    <a:pt x="1" y="1434"/>
                  </a:cubicBezTo>
                  <a:cubicBezTo>
                    <a:pt x="1" y="2202"/>
                    <a:pt x="634" y="2835"/>
                    <a:pt x="1435" y="2835"/>
                  </a:cubicBezTo>
                  <a:cubicBezTo>
                    <a:pt x="2202" y="2835"/>
                    <a:pt x="2836" y="2202"/>
                    <a:pt x="2836" y="1434"/>
                  </a:cubicBezTo>
                  <a:cubicBezTo>
                    <a:pt x="2836" y="667"/>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9"/>
            <p:cNvSpPr/>
            <p:nvPr/>
          </p:nvSpPr>
          <p:spPr>
            <a:xfrm>
              <a:off x="9011763" y="3703375"/>
              <a:ext cx="70900" cy="71750"/>
            </a:xfrm>
            <a:custGeom>
              <a:avLst/>
              <a:gdLst/>
              <a:ahLst/>
              <a:cxnLst/>
              <a:rect l="l" t="t" r="r" b="b"/>
              <a:pathLst>
                <a:path w="2836" h="2870" extrusionOk="0">
                  <a:moveTo>
                    <a:pt x="1402" y="1"/>
                  </a:moveTo>
                  <a:cubicBezTo>
                    <a:pt x="634" y="1"/>
                    <a:pt x="1" y="668"/>
                    <a:pt x="1" y="1435"/>
                  </a:cubicBezTo>
                  <a:cubicBezTo>
                    <a:pt x="1" y="2202"/>
                    <a:pt x="634" y="2870"/>
                    <a:pt x="1402" y="2870"/>
                  </a:cubicBezTo>
                  <a:cubicBezTo>
                    <a:pt x="2202" y="2870"/>
                    <a:pt x="2836" y="2202"/>
                    <a:pt x="2836" y="1435"/>
                  </a:cubicBezTo>
                  <a:cubicBezTo>
                    <a:pt x="2836" y="668"/>
                    <a:pt x="2202" y="1"/>
                    <a:pt x="1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9"/>
            <p:cNvSpPr/>
            <p:nvPr/>
          </p:nvSpPr>
          <p:spPr>
            <a:xfrm>
              <a:off x="7311388" y="3106300"/>
              <a:ext cx="70900" cy="70900"/>
            </a:xfrm>
            <a:custGeom>
              <a:avLst/>
              <a:gdLst/>
              <a:ahLst/>
              <a:cxnLst/>
              <a:rect l="l" t="t" r="r" b="b"/>
              <a:pathLst>
                <a:path w="2836" h="2836" extrusionOk="0">
                  <a:moveTo>
                    <a:pt x="1435" y="0"/>
                  </a:moveTo>
                  <a:cubicBezTo>
                    <a:pt x="634" y="0"/>
                    <a:pt x="0" y="634"/>
                    <a:pt x="0" y="1434"/>
                  </a:cubicBezTo>
                  <a:cubicBezTo>
                    <a:pt x="0" y="2202"/>
                    <a:pt x="634" y="2835"/>
                    <a:pt x="1435" y="2835"/>
                  </a:cubicBezTo>
                  <a:cubicBezTo>
                    <a:pt x="2202" y="2835"/>
                    <a:pt x="2836" y="2202"/>
                    <a:pt x="2836" y="1434"/>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9"/>
            <p:cNvSpPr/>
            <p:nvPr/>
          </p:nvSpPr>
          <p:spPr>
            <a:xfrm>
              <a:off x="6192263" y="36016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9"/>
            <p:cNvSpPr/>
            <p:nvPr/>
          </p:nvSpPr>
          <p:spPr>
            <a:xfrm>
              <a:off x="7030363" y="2922825"/>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202" y="2836"/>
                    <a:pt x="2835" y="2202"/>
                    <a:pt x="2835" y="1435"/>
                  </a:cubicBezTo>
                  <a:cubicBezTo>
                    <a:pt x="2835"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9"/>
            <p:cNvSpPr/>
            <p:nvPr/>
          </p:nvSpPr>
          <p:spPr>
            <a:xfrm>
              <a:off x="7394788" y="29078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9"/>
            <p:cNvSpPr/>
            <p:nvPr/>
          </p:nvSpPr>
          <p:spPr>
            <a:xfrm>
              <a:off x="5655213" y="3060425"/>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9"/>
            <p:cNvSpPr/>
            <p:nvPr/>
          </p:nvSpPr>
          <p:spPr>
            <a:xfrm>
              <a:off x="7452313" y="3595800"/>
              <a:ext cx="611300" cy="794575"/>
            </a:xfrm>
            <a:custGeom>
              <a:avLst/>
              <a:gdLst/>
              <a:ahLst/>
              <a:cxnLst/>
              <a:rect l="l" t="t" r="r" b="b"/>
              <a:pathLst>
                <a:path w="24452" h="31783" extrusionOk="0">
                  <a:moveTo>
                    <a:pt x="6305" y="1"/>
                  </a:moveTo>
                  <a:cubicBezTo>
                    <a:pt x="5271" y="1"/>
                    <a:pt x="4371" y="735"/>
                    <a:pt x="4270" y="1735"/>
                  </a:cubicBezTo>
                  <a:lnTo>
                    <a:pt x="168" y="28421"/>
                  </a:lnTo>
                  <a:cubicBezTo>
                    <a:pt x="1" y="29555"/>
                    <a:pt x="801" y="30623"/>
                    <a:pt x="1935" y="30790"/>
                  </a:cubicBezTo>
                  <a:lnTo>
                    <a:pt x="8540" y="31757"/>
                  </a:lnTo>
                  <a:cubicBezTo>
                    <a:pt x="8650" y="31774"/>
                    <a:pt x="8759" y="31782"/>
                    <a:pt x="8866" y="31782"/>
                  </a:cubicBezTo>
                  <a:cubicBezTo>
                    <a:pt x="9799" y="31782"/>
                    <a:pt x="10602" y="31150"/>
                    <a:pt x="10842" y="30222"/>
                  </a:cubicBezTo>
                  <a:cubicBezTo>
                    <a:pt x="13344" y="20582"/>
                    <a:pt x="17647" y="11376"/>
                    <a:pt x="23451" y="3270"/>
                  </a:cubicBezTo>
                  <a:cubicBezTo>
                    <a:pt x="24452" y="1902"/>
                    <a:pt x="23451" y="1"/>
                    <a:pt x="21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9"/>
            <p:cNvSpPr/>
            <p:nvPr/>
          </p:nvSpPr>
          <p:spPr>
            <a:xfrm>
              <a:off x="8156163" y="-371625"/>
              <a:ext cx="1239225" cy="813875"/>
            </a:xfrm>
            <a:custGeom>
              <a:avLst/>
              <a:gdLst/>
              <a:ahLst/>
              <a:cxnLst/>
              <a:rect l="l" t="t" r="r" b="b"/>
              <a:pathLst>
                <a:path w="49569" h="32555" extrusionOk="0">
                  <a:moveTo>
                    <a:pt x="28761" y="0"/>
                  </a:moveTo>
                  <a:cubicBezTo>
                    <a:pt x="28575" y="0"/>
                    <a:pt x="28393" y="19"/>
                    <a:pt x="28220" y="51"/>
                  </a:cubicBezTo>
                  <a:lnTo>
                    <a:pt x="2302" y="7123"/>
                  </a:lnTo>
                  <a:cubicBezTo>
                    <a:pt x="1368" y="7356"/>
                    <a:pt x="701" y="8157"/>
                    <a:pt x="634" y="9124"/>
                  </a:cubicBezTo>
                  <a:lnTo>
                    <a:pt x="67" y="15796"/>
                  </a:lnTo>
                  <a:cubicBezTo>
                    <a:pt x="0" y="16996"/>
                    <a:pt x="834" y="18030"/>
                    <a:pt x="2035" y="18197"/>
                  </a:cubicBezTo>
                  <a:cubicBezTo>
                    <a:pt x="8239" y="18998"/>
                    <a:pt x="13910" y="23167"/>
                    <a:pt x="18180" y="27871"/>
                  </a:cubicBezTo>
                  <a:cubicBezTo>
                    <a:pt x="19681" y="29539"/>
                    <a:pt x="21082" y="31440"/>
                    <a:pt x="23183" y="32174"/>
                  </a:cubicBezTo>
                  <a:cubicBezTo>
                    <a:pt x="23931" y="32449"/>
                    <a:pt x="24720" y="32555"/>
                    <a:pt x="25523" y="32555"/>
                  </a:cubicBezTo>
                  <a:cubicBezTo>
                    <a:pt x="26764" y="32555"/>
                    <a:pt x="28040" y="32304"/>
                    <a:pt x="29254" y="32040"/>
                  </a:cubicBezTo>
                  <a:cubicBezTo>
                    <a:pt x="35359" y="30806"/>
                    <a:pt x="41497" y="29539"/>
                    <a:pt x="47568" y="28304"/>
                  </a:cubicBezTo>
                  <a:cubicBezTo>
                    <a:pt x="48768" y="28038"/>
                    <a:pt x="49569" y="26870"/>
                    <a:pt x="49335" y="25636"/>
                  </a:cubicBezTo>
                  <a:lnTo>
                    <a:pt x="46233" y="10091"/>
                  </a:lnTo>
                  <a:cubicBezTo>
                    <a:pt x="46100" y="9391"/>
                    <a:pt x="45700" y="8857"/>
                    <a:pt x="45099" y="8524"/>
                  </a:cubicBezTo>
                  <a:lnTo>
                    <a:pt x="29888" y="284"/>
                  </a:lnTo>
                  <a:cubicBezTo>
                    <a:pt x="29549" y="81"/>
                    <a:pt x="29149" y="0"/>
                    <a:pt x="28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9"/>
            <p:cNvSpPr/>
            <p:nvPr/>
          </p:nvSpPr>
          <p:spPr>
            <a:xfrm>
              <a:off x="6477588" y="-151975"/>
              <a:ext cx="571125" cy="308000"/>
            </a:xfrm>
            <a:custGeom>
              <a:avLst/>
              <a:gdLst/>
              <a:ahLst/>
              <a:cxnLst/>
              <a:rect l="l" t="t" r="r" b="b"/>
              <a:pathLst>
                <a:path w="22845" h="12320" extrusionOk="0">
                  <a:moveTo>
                    <a:pt x="1499" y="1"/>
                  </a:moveTo>
                  <a:cubicBezTo>
                    <a:pt x="675" y="1"/>
                    <a:pt x="0" y="806"/>
                    <a:pt x="129" y="1672"/>
                  </a:cubicBezTo>
                  <a:lnTo>
                    <a:pt x="1797" y="11179"/>
                  </a:lnTo>
                  <a:cubicBezTo>
                    <a:pt x="1924" y="11865"/>
                    <a:pt x="2516" y="12319"/>
                    <a:pt x="3159" y="12319"/>
                  </a:cubicBezTo>
                  <a:cubicBezTo>
                    <a:pt x="3360" y="12319"/>
                    <a:pt x="3566" y="12275"/>
                    <a:pt x="3765" y="12180"/>
                  </a:cubicBezTo>
                  <a:lnTo>
                    <a:pt x="21544" y="3941"/>
                  </a:lnTo>
                  <a:cubicBezTo>
                    <a:pt x="22845" y="3374"/>
                    <a:pt x="22511" y="1405"/>
                    <a:pt x="21044" y="1272"/>
                  </a:cubicBezTo>
                  <a:lnTo>
                    <a:pt x="1596" y="4"/>
                  </a:lnTo>
                  <a:cubicBezTo>
                    <a:pt x="1564" y="2"/>
                    <a:pt x="1531" y="1"/>
                    <a:pt x="1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9"/>
            <p:cNvSpPr/>
            <p:nvPr/>
          </p:nvSpPr>
          <p:spPr>
            <a:xfrm>
              <a:off x="5699938" y="3812725"/>
              <a:ext cx="410625" cy="482450"/>
            </a:xfrm>
            <a:custGeom>
              <a:avLst/>
              <a:gdLst/>
              <a:ahLst/>
              <a:cxnLst/>
              <a:rect l="l" t="t" r="r" b="b"/>
              <a:pathLst>
                <a:path w="16425" h="19298" extrusionOk="0">
                  <a:moveTo>
                    <a:pt x="6650" y="1"/>
                  </a:moveTo>
                  <a:cubicBezTo>
                    <a:pt x="6099" y="1"/>
                    <a:pt x="5552" y="324"/>
                    <a:pt x="5350" y="931"/>
                  </a:cubicBezTo>
                  <a:lnTo>
                    <a:pt x="246" y="17576"/>
                  </a:lnTo>
                  <a:cubicBezTo>
                    <a:pt x="1" y="18465"/>
                    <a:pt x="628" y="19297"/>
                    <a:pt x="1482" y="19297"/>
                  </a:cubicBezTo>
                  <a:cubicBezTo>
                    <a:pt x="1558" y="19297"/>
                    <a:pt x="1635" y="19291"/>
                    <a:pt x="1714" y="19277"/>
                  </a:cubicBezTo>
                  <a:lnTo>
                    <a:pt x="15023" y="17342"/>
                  </a:lnTo>
                  <a:cubicBezTo>
                    <a:pt x="15924" y="17209"/>
                    <a:pt x="16424" y="16175"/>
                    <a:pt x="15990" y="15341"/>
                  </a:cubicBezTo>
                  <a:lnTo>
                    <a:pt x="7818" y="664"/>
                  </a:lnTo>
                  <a:cubicBezTo>
                    <a:pt x="7549" y="215"/>
                    <a:pt x="7098" y="1"/>
                    <a:pt x="6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9"/>
            <p:cNvSpPr/>
            <p:nvPr/>
          </p:nvSpPr>
          <p:spPr>
            <a:xfrm>
              <a:off x="2761463" y="654525"/>
              <a:ext cx="2610225" cy="3367450"/>
            </a:xfrm>
            <a:custGeom>
              <a:avLst/>
              <a:gdLst/>
              <a:ahLst/>
              <a:cxnLst/>
              <a:rect l="l" t="t" r="r" b="b"/>
              <a:pathLst>
                <a:path w="104409" h="134698" fill="none" extrusionOk="0">
                  <a:moveTo>
                    <a:pt x="47168" y="134697"/>
                  </a:moveTo>
                  <a:cubicBezTo>
                    <a:pt x="39229" y="134697"/>
                    <a:pt x="31823" y="133263"/>
                    <a:pt x="25152" y="130494"/>
                  </a:cubicBezTo>
                  <a:cubicBezTo>
                    <a:pt x="14077" y="125858"/>
                    <a:pt x="5305" y="117318"/>
                    <a:pt x="1035" y="107044"/>
                  </a:cubicBezTo>
                  <a:lnTo>
                    <a:pt x="1" y="104476"/>
                  </a:lnTo>
                  <a:lnTo>
                    <a:pt x="24485" y="8841"/>
                  </a:lnTo>
                  <a:lnTo>
                    <a:pt x="26186" y="7173"/>
                  </a:lnTo>
                  <a:cubicBezTo>
                    <a:pt x="30956" y="2636"/>
                    <a:pt x="37528" y="1"/>
                    <a:pt x="44299" y="1"/>
                  </a:cubicBezTo>
                  <a:cubicBezTo>
                    <a:pt x="46534" y="1"/>
                    <a:pt x="48736" y="301"/>
                    <a:pt x="50870" y="902"/>
                  </a:cubicBezTo>
                  <a:cubicBezTo>
                    <a:pt x="53806" y="1669"/>
                    <a:pt x="56508" y="2970"/>
                    <a:pt x="58976" y="4738"/>
                  </a:cubicBezTo>
                  <a:cubicBezTo>
                    <a:pt x="63713" y="8140"/>
                    <a:pt x="67382" y="13110"/>
                    <a:pt x="69050" y="18748"/>
                  </a:cubicBezTo>
                  <a:cubicBezTo>
                    <a:pt x="69984" y="21917"/>
                    <a:pt x="70218" y="24985"/>
                    <a:pt x="70384" y="27687"/>
                  </a:cubicBezTo>
                  <a:cubicBezTo>
                    <a:pt x="70518" y="29155"/>
                    <a:pt x="70585" y="30589"/>
                    <a:pt x="70818" y="31790"/>
                  </a:cubicBezTo>
                  <a:cubicBezTo>
                    <a:pt x="72052" y="39429"/>
                    <a:pt x="78057" y="46101"/>
                    <a:pt x="84361" y="53139"/>
                  </a:cubicBezTo>
                  <a:cubicBezTo>
                    <a:pt x="91366" y="60978"/>
                    <a:pt x="99338" y="69851"/>
                    <a:pt x="101773" y="81659"/>
                  </a:cubicBezTo>
                  <a:cubicBezTo>
                    <a:pt x="104409" y="94302"/>
                    <a:pt x="99905" y="108278"/>
                    <a:pt x="90032" y="118286"/>
                  </a:cubicBezTo>
                  <a:cubicBezTo>
                    <a:pt x="79591" y="128793"/>
                    <a:pt x="66315" y="132629"/>
                    <a:pt x="56975" y="133997"/>
                  </a:cubicBezTo>
                  <a:cubicBezTo>
                    <a:pt x="53706" y="134430"/>
                    <a:pt x="50370" y="134697"/>
                    <a:pt x="47168" y="134697"/>
                  </a:cubicBezTo>
                  <a:close/>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9"/>
            <p:cNvSpPr/>
            <p:nvPr/>
          </p:nvSpPr>
          <p:spPr>
            <a:xfrm>
              <a:off x="3587063" y="277600"/>
              <a:ext cx="5987625" cy="1727100"/>
            </a:xfrm>
            <a:custGeom>
              <a:avLst/>
              <a:gdLst/>
              <a:ahLst/>
              <a:cxnLst/>
              <a:rect l="l" t="t" r="r" b="b"/>
              <a:pathLst>
                <a:path w="239505" h="69084" fill="none" extrusionOk="0">
                  <a:moveTo>
                    <a:pt x="0" y="0"/>
                  </a:moveTo>
                  <a:cubicBezTo>
                    <a:pt x="12776" y="534"/>
                    <a:pt x="25619" y="1135"/>
                    <a:pt x="37961" y="4437"/>
                  </a:cubicBezTo>
                  <a:cubicBezTo>
                    <a:pt x="50303" y="7773"/>
                    <a:pt x="62178" y="14077"/>
                    <a:pt x="69917" y="24218"/>
                  </a:cubicBezTo>
                  <a:cubicBezTo>
                    <a:pt x="74420" y="30089"/>
                    <a:pt x="77489" y="37194"/>
                    <a:pt x="82926" y="42197"/>
                  </a:cubicBezTo>
                  <a:cubicBezTo>
                    <a:pt x="90698" y="49269"/>
                    <a:pt x="101840" y="50970"/>
                    <a:pt x="112247" y="52371"/>
                  </a:cubicBezTo>
                  <a:cubicBezTo>
                    <a:pt x="154644" y="57942"/>
                    <a:pt x="197108" y="63513"/>
                    <a:pt x="239505" y="6908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9"/>
            <p:cNvSpPr/>
            <p:nvPr/>
          </p:nvSpPr>
          <p:spPr>
            <a:xfrm>
              <a:off x="4471013" y="-343675"/>
              <a:ext cx="3564250" cy="1417700"/>
            </a:xfrm>
            <a:custGeom>
              <a:avLst/>
              <a:gdLst/>
              <a:ahLst/>
              <a:cxnLst/>
              <a:rect l="l" t="t" r="r" b="b"/>
              <a:pathLst>
                <a:path w="142570" h="56708" fill="none" extrusionOk="0">
                  <a:moveTo>
                    <a:pt x="1" y="56708"/>
                  </a:moveTo>
                  <a:lnTo>
                    <a:pt x="25319" y="39996"/>
                  </a:lnTo>
                  <a:lnTo>
                    <a:pt x="78390" y="29188"/>
                  </a:lnTo>
                  <a:lnTo>
                    <a:pt x="142569"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9"/>
            <p:cNvSpPr/>
            <p:nvPr/>
          </p:nvSpPr>
          <p:spPr>
            <a:xfrm>
              <a:off x="5312463" y="-343675"/>
              <a:ext cx="1342650" cy="3612600"/>
            </a:xfrm>
            <a:custGeom>
              <a:avLst/>
              <a:gdLst/>
              <a:ahLst/>
              <a:cxnLst/>
              <a:rect l="l" t="t" r="r" b="b"/>
              <a:pathLst>
                <a:path w="53706" h="144504" fill="none" extrusionOk="0">
                  <a:moveTo>
                    <a:pt x="0" y="132829"/>
                  </a:moveTo>
                  <a:cubicBezTo>
                    <a:pt x="3203" y="138099"/>
                    <a:pt x="8707" y="141869"/>
                    <a:pt x="14711" y="143036"/>
                  </a:cubicBezTo>
                  <a:lnTo>
                    <a:pt x="15478" y="143169"/>
                  </a:lnTo>
                  <a:cubicBezTo>
                    <a:pt x="23917" y="144504"/>
                    <a:pt x="32057" y="139433"/>
                    <a:pt x="34925" y="131361"/>
                  </a:cubicBezTo>
                  <a:lnTo>
                    <a:pt x="53705" y="78723"/>
                  </a:lnTo>
                  <a:lnTo>
                    <a:pt x="39428"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9"/>
            <p:cNvSpPr/>
            <p:nvPr/>
          </p:nvSpPr>
          <p:spPr>
            <a:xfrm>
              <a:off x="5843663" y="3241375"/>
              <a:ext cx="913175" cy="2085700"/>
            </a:xfrm>
            <a:custGeom>
              <a:avLst/>
              <a:gdLst/>
              <a:ahLst/>
              <a:cxnLst/>
              <a:rect l="l" t="t" r="r" b="b"/>
              <a:pathLst>
                <a:path w="36527" h="83428" fill="none" extrusionOk="0">
                  <a:moveTo>
                    <a:pt x="1" y="1"/>
                  </a:moveTo>
                  <a:lnTo>
                    <a:pt x="36527" y="83427"/>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9"/>
            <p:cNvSpPr/>
            <p:nvPr/>
          </p:nvSpPr>
          <p:spPr>
            <a:xfrm>
              <a:off x="3525338" y="4358850"/>
              <a:ext cx="5837550" cy="447025"/>
            </a:xfrm>
            <a:custGeom>
              <a:avLst/>
              <a:gdLst/>
              <a:ahLst/>
              <a:cxnLst/>
              <a:rect l="l" t="t" r="r" b="b"/>
              <a:pathLst>
                <a:path w="233502" h="17881" fill="none" extrusionOk="0">
                  <a:moveTo>
                    <a:pt x="233501" y="17880"/>
                  </a:moveTo>
                  <a:lnTo>
                    <a:pt x="112314" y="1"/>
                  </a:lnTo>
                  <a:lnTo>
                    <a:pt x="1" y="1788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9"/>
            <p:cNvSpPr/>
            <p:nvPr/>
          </p:nvSpPr>
          <p:spPr>
            <a:xfrm>
              <a:off x="7268013" y="-447925"/>
              <a:ext cx="767250" cy="4944400"/>
            </a:xfrm>
            <a:custGeom>
              <a:avLst/>
              <a:gdLst/>
              <a:ahLst/>
              <a:cxnLst/>
              <a:rect l="l" t="t" r="r" b="b"/>
              <a:pathLst>
                <a:path w="30690" h="197776" fill="none" extrusionOk="0">
                  <a:moveTo>
                    <a:pt x="30689" y="1"/>
                  </a:moveTo>
                  <a:lnTo>
                    <a:pt x="25319" y="89298"/>
                  </a:lnTo>
                  <a:lnTo>
                    <a:pt x="6505" y="154778"/>
                  </a:lnTo>
                  <a:lnTo>
                    <a:pt x="1" y="197776"/>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p:cNvSpPr/>
            <p:nvPr/>
          </p:nvSpPr>
          <p:spPr>
            <a:xfrm>
              <a:off x="4748713" y="1125700"/>
              <a:ext cx="757250" cy="717200"/>
            </a:xfrm>
            <a:custGeom>
              <a:avLst/>
              <a:gdLst/>
              <a:ahLst/>
              <a:cxnLst/>
              <a:rect l="l" t="t" r="r" b="b"/>
              <a:pathLst>
                <a:path w="30290" h="28688" fill="none" extrusionOk="0">
                  <a:moveTo>
                    <a:pt x="1" y="28688"/>
                  </a:moveTo>
                  <a:lnTo>
                    <a:pt x="30289"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p:cNvSpPr/>
            <p:nvPr/>
          </p:nvSpPr>
          <p:spPr>
            <a:xfrm>
              <a:off x="5239063" y="2150600"/>
              <a:ext cx="1220900" cy="353625"/>
            </a:xfrm>
            <a:custGeom>
              <a:avLst/>
              <a:gdLst/>
              <a:ahLst/>
              <a:cxnLst/>
              <a:rect l="l" t="t" r="r" b="b"/>
              <a:pathLst>
                <a:path w="48836" h="14145" fill="none" extrusionOk="0">
                  <a:moveTo>
                    <a:pt x="1" y="14144"/>
                  </a:moveTo>
                  <a:cubicBezTo>
                    <a:pt x="4771" y="6539"/>
                    <a:pt x="13577" y="2169"/>
                    <a:pt x="22450" y="1102"/>
                  </a:cubicBezTo>
                  <a:cubicBezTo>
                    <a:pt x="31323" y="1"/>
                    <a:pt x="40330" y="1935"/>
                    <a:pt x="48836" y="463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9"/>
            <p:cNvSpPr/>
            <p:nvPr/>
          </p:nvSpPr>
          <p:spPr>
            <a:xfrm>
              <a:off x="5116488" y="1519325"/>
              <a:ext cx="600450" cy="672175"/>
            </a:xfrm>
            <a:custGeom>
              <a:avLst/>
              <a:gdLst/>
              <a:ahLst/>
              <a:cxnLst/>
              <a:rect l="l" t="t" r="r" b="b"/>
              <a:pathLst>
                <a:path w="24018" h="26887" fill="none" extrusionOk="0">
                  <a:moveTo>
                    <a:pt x="0" y="0"/>
                  </a:moveTo>
                  <a:lnTo>
                    <a:pt x="24018" y="26886"/>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5895363" y="1140725"/>
              <a:ext cx="668850" cy="291900"/>
            </a:xfrm>
            <a:custGeom>
              <a:avLst/>
              <a:gdLst/>
              <a:ahLst/>
              <a:cxnLst/>
              <a:rect l="l" t="t" r="r" b="b"/>
              <a:pathLst>
                <a:path w="26754" h="11676" fill="none" extrusionOk="0">
                  <a:moveTo>
                    <a:pt x="1" y="11675"/>
                  </a:moveTo>
                  <a:cubicBezTo>
                    <a:pt x="101" y="8173"/>
                    <a:pt x="2236" y="4737"/>
                    <a:pt x="5338" y="3069"/>
                  </a:cubicBezTo>
                  <a:cubicBezTo>
                    <a:pt x="7006" y="2168"/>
                    <a:pt x="8907" y="1735"/>
                    <a:pt x="10775" y="1401"/>
                  </a:cubicBezTo>
                  <a:cubicBezTo>
                    <a:pt x="16046" y="467"/>
                    <a:pt x="21416" y="0"/>
                    <a:pt x="26753" y="6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755388" y="-201075"/>
              <a:ext cx="427825" cy="645475"/>
            </a:xfrm>
            <a:custGeom>
              <a:avLst/>
              <a:gdLst/>
              <a:ahLst/>
              <a:cxnLst/>
              <a:rect l="l" t="t" r="r" b="b"/>
              <a:pathLst>
                <a:path w="17113" h="25819" fill="none" extrusionOk="0">
                  <a:moveTo>
                    <a:pt x="1" y="25819"/>
                  </a:moveTo>
                  <a:cubicBezTo>
                    <a:pt x="5171" y="24018"/>
                    <a:pt x="10642" y="21916"/>
                    <a:pt x="13811" y="17513"/>
                  </a:cubicBezTo>
                  <a:cubicBezTo>
                    <a:pt x="15579" y="15045"/>
                    <a:pt x="16446" y="12042"/>
                    <a:pt x="16779" y="9040"/>
                  </a:cubicBezTo>
                  <a:cubicBezTo>
                    <a:pt x="17113" y="6038"/>
                    <a:pt x="16913" y="3003"/>
                    <a:pt x="16746" y="0"/>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6580863" y="878025"/>
              <a:ext cx="1374350" cy="262725"/>
            </a:xfrm>
            <a:custGeom>
              <a:avLst/>
              <a:gdLst/>
              <a:ahLst/>
              <a:cxnLst/>
              <a:rect l="l" t="t" r="r" b="b"/>
              <a:pathLst>
                <a:path w="54974" h="10509" fill="none" extrusionOk="0">
                  <a:moveTo>
                    <a:pt x="1" y="10508"/>
                  </a:moveTo>
                  <a:lnTo>
                    <a:pt x="54973"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8022738" y="236725"/>
              <a:ext cx="1552800" cy="892350"/>
            </a:xfrm>
            <a:custGeom>
              <a:avLst/>
              <a:gdLst/>
              <a:ahLst/>
              <a:cxnLst/>
              <a:rect l="l" t="t" r="r" b="b"/>
              <a:pathLst>
                <a:path w="62112" h="35694" fill="none" extrusionOk="0">
                  <a:moveTo>
                    <a:pt x="0" y="335"/>
                  </a:moveTo>
                  <a:cubicBezTo>
                    <a:pt x="5737" y="1"/>
                    <a:pt x="11642" y="2002"/>
                    <a:pt x="15978" y="5838"/>
                  </a:cubicBezTo>
                  <a:cubicBezTo>
                    <a:pt x="21082" y="10342"/>
                    <a:pt x="23884" y="16980"/>
                    <a:pt x="28554" y="21983"/>
                  </a:cubicBezTo>
                  <a:cubicBezTo>
                    <a:pt x="32757" y="26487"/>
                    <a:pt x="38327" y="29522"/>
                    <a:pt x="44165" y="31557"/>
                  </a:cubicBezTo>
                  <a:cubicBezTo>
                    <a:pt x="50002" y="33625"/>
                    <a:pt x="56073" y="34659"/>
                    <a:pt x="62111" y="3569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6300663" y="2530050"/>
              <a:ext cx="3485850" cy="891500"/>
            </a:xfrm>
            <a:custGeom>
              <a:avLst/>
              <a:gdLst/>
              <a:ahLst/>
              <a:cxnLst/>
              <a:rect l="l" t="t" r="r" b="b"/>
              <a:pathLst>
                <a:path w="139434" h="35660" fill="none" extrusionOk="0">
                  <a:moveTo>
                    <a:pt x="1" y="0"/>
                  </a:moveTo>
                  <a:lnTo>
                    <a:pt x="45199" y="35659"/>
                  </a:lnTo>
                  <a:lnTo>
                    <a:pt x="139433" y="35659"/>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605288" y="3888525"/>
              <a:ext cx="624625" cy="652150"/>
            </a:xfrm>
            <a:custGeom>
              <a:avLst/>
              <a:gdLst/>
              <a:ahLst/>
              <a:cxnLst/>
              <a:rect l="l" t="t" r="r" b="b"/>
              <a:pathLst>
                <a:path w="24985" h="26086" fill="none" extrusionOk="0">
                  <a:moveTo>
                    <a:pt x="0" y="0"/>
                  </a:moveTo>
                  <a:cubicBezTo>
                    <a:pt x="6138" y="10474"/>
                    <a:pt x="14811" y="19514"/>
                    <a:pt x="24985" y="26086"/>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6447438" y="2259025"/>
              <a:ext cx="1308450" cy="25025"/>
            </a:xfrm>
            <a:custGeom>
              <a:avLst/>
              <a:gdLst/>
              <a:ahLst/>
              <a:cxnLst/>
              <a:rect l="l" t="t" r="r" b="b"/>
              <a:pathLst>
                <a:path w="52338" h="1001" fill="none" extrusionOk="0">
                  <a:moveTo>
                    <a:pt x="0" y="0"/>
                  </a:moveTo>
                  <a:cubicBezTo>
                    <a:pt x="17446" y="334"/>
                    <a:pt x="34892" y="667"/>
                    <a:pt x="52338" y="1001"/>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8428838" y="3452375"/>
              <a:ext cx="974075" cy="1811325"/>
            </a:xfrm>
            <a:custGeom>
              <a:avLst/>
              <a:gdLst/>
              <a:ahLst/>
              <a:cxnLst/>
              <a:rect l="l" t="t" r="r" b="b"/>
              <a:pathLst>
                <a:path w="38963" h="72453" fill="none" extrusionOk="0">
                  <a:moveTo>
                    <a:pt x="38962" y="0"/>
                  </a:moveTo>
                  <a:cubicBezTo>
                    <a:pt x="28154" y="734"/>
                    <a:pt x="18081" y="8140"/>
                    <a:pt x="14178" y="18247"/>
                  </a:cubicBezTo>
                  <a:cubicBezTo>
                    <a:pt x="11943" y="24084"/>
                    <a:pt x="11676" y="30422"/>
                    <a:pt x="10942" y="36627"/>
                  </a:cubicBezTo>
                  <a:cubicBezTo>
                    <a:pt x="9408" y="49102"/>
                    <a:pt x="5672" y="61278"/>
                    <a:pt x="1" y="72452"/>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6708463" y="2851100"/>
              <a:ext cx="873975" cy="25"/>
            </a:xfrm>
            <a:custGeom>
              <a:avLst/>
              <a:gdLst/>
              <a:ahLst/>
              <a:cxnLst/>
              <a:rect l="l" t="t" r="r" b="b"/>
              <a:pathLst>
                <a:path w="34959" h="1" fill="none" extrusionOk="0">
                  <a:moveTo>
                    <a:pt x="0" y="1"/>
                  </a:moveTo>
                  <a:lnTo>
                    <a:pt x="34958"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8649013" y="523600"/>
              <a:ext cx="740550" cy="114275"/>
            </a:xfrm>
            <a:custGeom>
              <a:avLst/>
              <a:gdLst/>
              <a:ahLst/>
              <a:cxnLst/>
              <a:rect l="l" t="t" r="r" b="b"/>
              <a:pathLst>
                <a:path w="29622" h="4571" fill="none" extrusionOk="0">
                  <a:moveTo>
                    <a:pt x="0" y="4571"/>
                  </a:moveTo>
                  <a:lnTo>
                    <a:pt x="29621"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5230738" y="4565675"/>
              <a:ext cx="1084125" cy="1067450"/>
            </a:xfrm>
            <a:custGeom>
              <a:avLst/>
              <a:gdLst/>
              <a:ahLst/>
              <a:cxnLst/>
              <a:rect l="l" t="t" r="r" b="b"/>
              <a:pathLst>
                <a:path w="43365" h="42698" fill="none" extrusionOk="0">
                  <a:moveTo>
                    <a:pt x="0" y="0"/>
                  </a:moveTo>
                  <a:lnTo>
                    <a:pt x="43365" y="42697"/>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4375963" y="4680750"/>
              <a:ext cx="143450" cy="1289275"/>
            </a:xfrm>
            <a:custGeom>
              <a:avLst/>
              <a:gdLst/>
              <a:ahLst/>
              <a:cxnLst/>
              <a:rect l="l" t="t" r="r" b="b"/>
              <a:pathLst>
                <a:path w="5738" h="51571" fill="none" extrusionOk="0">
                  <a:moveTo>
                    <a:pt x="5738" y="1"/>
                  </a:moveTo>
                  <a:lnTo>
                    <a:pt x="0" y="515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6043813" y="3142150"/>
              <a:ext cx="883150" cy="1284275"/>
            </a:xfrm>
            <a:custGeom>
              <a:avLst/>
              <a:gdLst/>
              <a:ahLst/>
              <a:cxnLst/>
              <a:rect l="l" t="t" r="r" b="b"/>
              <a:pathLst>
                <a:path w="35326" h="51371" fill="none" extrusionOk="0">
                  <a:moveTo>
                    <a:pt x="1" y="0"/>
                  </a:moveTo>
                  <a:lnTo>
                    <a:pt x="35326" y="513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4994738" y="278425"/>
              <a:ext cx="4705875" cy="5504800"/>
            </a:xfrm>
            <a:custGeom>
              <a:avLst/>
              <a:gdLst/>
              <a:ahLst/>
              <a:cxnLst/>
              <a:rect l="l" t="t" r="r" b="b"/>
              <a:pathLst>
                <a:path w="188235" h="220192" fill="none" extrusionOk="0">
                  <a:moveTo>
                    <a:pt x="0" y="220192"/>
                  </a:moveTo>
                  <a:lnTo>
                    <a:pt x="54239" y="58009"/>
                  </a:lnTo>
                  <a:cubicBezTo>
                    <a:pt x="62011" y="34659"/>
                    <a:pt x="82092" y="17547"/>
                    <a:pt x="106343" y="13544"/>
                  </a:cubicBezTo>
                  <a:lnTo>
                    <a:pt x="188235"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5194863" y="-447925"/>
              <a:ext cx="2391750" cy="6793225"/>
            </a:xfrm>
            <a:custGeom>
              <a:avLst/>
              <a:gdLst/>
              <a:ahLst/>
              <a:cxnLst/>
              <a:rect l="l" t="t" r="r" b="b"/>
              <a:pathLst>
                <a:path w="95670" h="271729" fill="none" extrusionOk="0">
                  <a:moveTo>
                    <a:pt x="1" y="271729"/>
                  </a:moveTo>
                  <a:lnTo>
                    <a:pt x="95669"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3420263" y="-324500"/>
              <a:ext cx="6448800" cy="894825"/>
            </a:xfrm>
            <a:custGeom>
              <a:avLst/>
              <a:gdLst/>
              <a:ahLst/>
              <a:cxnLst/>
              <a:rect l="l" t="t" r="r" b="b"/>
              <a:pathLst>
                <a:path w="257952" h="35793" fill="none" extrusionOk="0">
                  <a:moveTo>
                    <a:pt x="257952" y="8173"/>
                  </a:moveTo>
                  <a:lnTo>
                    <a:pt x="131228" y="30389"/>
                  </a:lnTo>
                  <a:cubicBezTo>
                    <a:pt x="100239" y="35793"/>
                    <a:pt x="68316" y="31623"/>
                    <a:pt x="39729" y="18414"/>
                  </a:cubicBezTo>
                  <a:lnTo>
                    <a:pt x="1"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5716913" y="817150"/>
              <a:ext cx="612975" cy="325250"/>
            </a:xfrm>
            <a:custGeom>
              <a:avLst/>
              <a:gdLst/>
              <a:ahLst/>
              <a:cxnLst/>
              <a:rect l="l" t="t" r="r" b="b"/>
              <a:pathLst>
                <a:path w="24519" h="13010" extrusionOk="0">
                  <a:moveTo>
                    <a:pt x="1" y="1"/>
                  </a:moveTo>
                  <a:lnTo>
                    <a:pt x="1" y="13010"/>
                  </a:lnTo>
                  <a:lnTo>
                    <a:pt x="24518" y="10275"/>
                  </a:lnTo>
                  <a:lnTo>
                    <a:pt x="24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9"/>
            <p:cNvSpPr/>
            <p:nvPr/>
          </p:nvSpPr>
          <p:spPr>
            <a:xfrm>
              <a:off x="5874538" y="572800"/>
              <a:ext cx="455350" cy="171825"/>
            </a:xfrm>
            <a:custGeom>
              <a:avLst/>
              <a:gdLst/>
              <a:ahLst/>
              <a:cxnLst/>
              <a:rect l="l" t="t" r="r" b="b"/>
              <a:pathLst>
                <a:path w="18214" h="6873" extrusionOk="0">
                  <a:moveTo>
                    <a:pt x="18213" y="1"/>
                  </a:moveTo>
                  <a:lnTo>
                    <a:pt x="0" y="3537"/>
                  </a:lnTo>
                  <a:lnTo>
                    <a:pt x="0" y="6872"/>
                  </a:lnTo>
                  <a:lnTo>
                    <a:pt x="18213" y="6872"/>
                  </a:lnTo>
                  <a:lnTo>
                    <a:pt x="18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9"/>
            <p:cNvSpPr/>
            <p:nvPr/>
          </p:nvSpPr>
          <p:spPr>
            <a:xfrm>
              <a:off x="5468413" y="692050"/>
              <a:ext cx="174300" cy="226875"/>
            </a:xfrm>
            <a:custGeom>
              <a:avLst/>
              <a:gdLst/>
              <a:ahLst/>
              <a:cxnLst/>
              <a:rect l="l" t="t" r="r" b="b"/>
              <a:pathLst>
                <a:path w="6972" h="9075" extrusionOk="0">
                  <a:moveTo>
                    <a:pt x="6972" y="1"/>
                  </a:moveTo>
                  <a:lnTo>
                    <a:pt x="0" y="1402"/>
                  </a:lnTo>
                  <a:lnTo>
                    <a:pt x="0" y="9074"/>
                  </a:lnTo>
                  <a:lnTo>
                    <a:pt x="6972" y="9074"/>
                  </a:lnTo>
                  <a:lnTo>
                    <a:pt x="69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9"/>
            <p:cNvSpPr/>
            <p:nvPr/>
          </p:nvSpPr>
          <p:spPr>
            <a:xfrm>
              <a:off x="5312463" y="-246100"/>
              <a:ext cx="843125" cy="472850"/>
            </a:xfrm>
            <a:custGeom>
              <a:avLst/>
              <a:gdLst/>
              <a:ahLst/>
              <a:cxnLst/>
              <a:rect l="l" t="t" r="r" b="b"/>
              <a:pathLst>
                <a:path w="33725" h="18914" extrusionOk="0">
                  <a:moveTo>
                    <a:pt x="0" y="0"/>
                  </a:moveTo>
                  <a:lnTo>
                    <a:pt x="0" y="18914"/>
                  </a:lnTo>
                  <a:lnTo>
                    <a:pt x="33724" y="18914"/>
                  </a:lnTo>
                  <a:lnTo>
                    <a:pt x="3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4779588"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4461863"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4144113" y="-183575"/>
              <a:ext cx="221850" cy="312750"/>
            </a:xfrm>
            <a:custGeom>
              <a:avLst/>
              <a:gdLst/>
              <a:ahLst/>
              <a:cxnLst/>
              <a:rect l="l" t="t" r="r" b="b"/>
              <a:pathLst>
                <a:path w="8874" h="12510" extrusionOk="0">
                  <a:moveTo>
                    <a:pt x="1" y="1"/>
                  </a:moveTo>
                  <a:lnTo>
                    <a:pt x="1" y="12510"/>
                  </a:lnTo>
                  <a:lnTo>
                    <a:pt x="8874" y="12510"/>
                  </a:lnTo>
                  <a:lnTo>
                    <a:pt x="8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4963888" y="784625"/>
              <a:ext cx="195975" cy="186825"/>
            </a:xfrm>
            <a:custGeom>
              <a:avLst/>
              <a:gdLst/>
              <a:ahLst/>
              <a:cxnLst/>
              <a:rect l="l" t="t" r="r" b="b"/>
              <a:pathLst>
                <a:path w="7839" h="7473" extrusionOk="0">
                  <a:moveTo>
                    <a:pt x="5270" y="1"/>
                  </a:moveTo>
                  <a:lnTo>
                    <a:pt x="0" y="4404"/>
                  </a:lnTo>
                  <a:lnTo>
                    <a:pt x="2569" y="7473"/>
                  </a:lnTo>
                  <a:lnTo>
                    <a:pt x="7839" y="3070"/>
                  </a:lnTo>
                  <a:lnTo>
                    <a:pt x="5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7177113" y="1253300"/>
              <a:ext cx="596300" cy="371125"/>
            </a:xfrm>
            <a:custGeom>
              <a:avLst/>
              <a:gdLst/>
              <a:ahLst/>
              <a:cxnLst/>
              <a:rect l="l" t="t" r="r" b="b"/>
              <a:pathLst>
                <a:path w="23852" h="14845" extrusionOk="0">
                  <a:moveTo>
                    <a:pt x="1" y="0"/>
                  </a:moveTo>
                  <a:lnTo>
                    <a:pt x="1" y="12176"/>
                  </a:lnTo>
                  <a:lnTo>
                    <a:pt x="23151" y="14844"/>
                  </a:lnTo>
                  <a:lnTo>
                    <a:pt x="23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6822713" y="1182425"/>
              <a:ext cx="245200" cy="356100"/>
            </a:xfrm>
            <a:custGeom>
              <a:avLst/>
              <a:gdLst/>
              <a:ahLst/>
              <a:cxnLst/>
              <a:rect l="l" t="t" r="r" b="b"/>
              <a:pathLst>
                <a:path w="9808" h="14244" extrusionOk="0">
                  <a:moveTo>
                    <a:pt x="0" y="0"/>
                  </a:moveTo>
                  <a:lnTo>
                    <a:pt x="0" y="14244"/>
                  </a:lnTo>
                  <a:lnTo>
                    <a:pt x="9807" y="14244"/>
                  </a:lnTo>
                  <a:lnTo>
                    <a:pt x="98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6755163" y="277600"/>
              <a:ext cx="269375" cy="658825"/>
            </a:xfrm>
            <a:custGeom>
              <a:avLst/>
              <a:gdLst/>
              <a:ahLst/>
              <a:cxnLst/>
              <a:rect l="l" t="t" r="r" b="b"/>
              <a:pathLst>
                <a:path w="10775" h="26353" extrusionOk="0">
                  <a:moveTo>
                    <a:pt x="10775" y="0"/>
                  </a:moveTo>
                  <a:lnTo>
                    <a:pt x="0" y="4904"/>
                  </a:lnTo>
                  <a:lnTo>
                    <a:pt x="1968" y="26353"/>
                  </a:lnTo>
                  <a:lnTo>
                    <a:pt x="10775" y="23918"/>
                  </a:lnTo>
                  <a:lnTo>
                    <a:pt x="10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7188788" y="23250"/>
              <a:ext cx="629650" cy="913175"/>
            </a:xfrm>
            <a:custGeom>
              <a:avLst/>
              <a:gdLst/>
              <a:ahLst/>
              <a:cxnLst/>
              <a:rect l="l" t="t" r="r" b="b"/>
              <a:pathLst>
                <a:path w="25186" h="36527" extrusionOk="0">
                  <a:moveTo>
                    <a:pt x="25186" y="1"/>
                  </a:moveTo>
                  <a:lnTo>
                    <a:pt x="1" y="11409"/>
                  </a:lnTo>
                  <a:lnTo>
                    <a:pt x="1" y="36527"/>
                  </a:lnTo>
                  <a:lnTo>
                    <a:pt x="23384" y="30189"/>
                  </a:lnTo>
                  <a:lnTo>
                    <a:pt x="25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4600288" y="57280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4329263" y="50525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4064063" y="427700"/>
              <a:ext cx="158475" cy="158475"/>
            </a:xfrm>
            <a:custGeom>
              <a:avLst/>
              <a:gdLst/>
              <a:ahLst/>
              <a:cxnLst/>
              <a:rect l="l" t="t" r="r" b="b"/>
              <a:pathLst>
                <a:path w="6339" h="6339" extrusionOk="0">
                  <a:moveTo>
                    <a:pt x="1" y="1"/>
                  </a:moveTo>
                  <a:lnTo>
                    <a:pt x="1" y="6339"/>
                  </a:lnTo>
                  <a:lnTo>
                    <a:pt x="6339" y="6339"/>
                  </a:lnTo>
                  <a:lnTo>
                    <a:pt x="6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8897513" y="2109750"/>
              <a:ext cx="343600" cy="678000"/>
            </a:xfrm>
            <a:custGeom>
              <a:avLst/>
              <a:gdLst/>
              <a:ahLst/>
              <a:cxnLst/>
              <a:rect l="l" t="t" r="r" b="b"/>
              <a:pathLst>
                <a:path w="13744" h="27120" extrusionOk="0">
                  <a:moveTo>
                    <a:pt x="1" y="0"/>
                  </a:moveTo>
                  <a:lnTo>
                    <a:pt x="1" y="27120"/>
                  </a:lnTo>
                  <a:lnTo>
                    <a:pt x="13744" y="27120"/>
                  </a:lnTo>
                  <a:lnTo>
                    <a:pt x="137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8785763" y="3064600"/>
              <a:ext cx="708875" cy="153450"/>
            </a:xfrm>
            <a:custGeom>
              <a:avLst/>
              <a:gdLst/>
              <a:ahLst/>
              <a:cxnLst/>
              <a:rect l="l" t="t" r="r" b="b"/>
              <a:pathLst>
                <a:path w="28355" h="6138" extrusionOk="0">
                  <a:moveTo>
                    <a:pt x="1" y="0"/>
                  </a:moveTo>
                  <a:lnTo>
                    <a:pt x="1" y="6138"/>
                  </a:lnTo>
                  <a:lnTo>
                    <a:pt x="28354" y="6138"/>
                  </a:lnTo>
                  <a:lnTo>
                    <a:pt x="28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7711663" y="2464175"/>
              <a:ext cx="608800" cy="798925"/>
            </a:xfrm>
            <a:custGeom>
              <a:avLst/>
              <a:gdLst/>
              <a:ahLst/>
              <a:cxnLst/>
              <a:rect l="l" t="t" r="r" b="b"/>
              <a:pathLst>
                <a:path w="24352" h="31957" extrusionOk="0">
                  <a:moveTo>
                    <a:pt x="8340" y="0"/>
                  </a:moveTo>
                  <a:lnTo>
                    <a:pt x="1" y="31956"/>
                  </a:lnTo>
                  <a:lnTo>
                    <a:pt x="24352" y="31956"/>
                  </a:lnTo>
                  <a:lnTo>
                    <a:pt x="24352" y="11675"/>
                  </a:lnTo>
                  <a:lnTo>
                    <a:pt x="13444" y="11675"/>
                  </a:lnTo>
                  <a:lnTo>
                    <a:pt x="134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7961838" y="1980475"/>
              <a:ext cx="511225" cy="291075"/>
            </a:xfrm>
            <a:custGeom>
              <a:avLst/>
              <a:gdLst/>
              <a:ahLst/>
              <a:cxnLst/>
              <a:rect l="l" t="t" r="r" b="b"/>
              <a:pathLst>
                <a:path w="20449" h="11643" extrusionOk="0">
                  <a:moveTo>
                    <a:pt x="3270" y="1"/>
                  </a:moveTo>
                  <a:lnTo>
                    <a:pt x="1" y="11643"/>
                  </a:lnTo>
                  <a:lnTo>
                    <a:pt x="20449" y="11643"/>
                  </a:lnTo>
                  <a:lnTo>
                    <a:pt x="20449" y="1769"/>
                  </a:lnTo>
                  <a:lnTo>
                    <a:pt x="3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8217038" y="2385775"/>
              <a:ext cx="256025" cy="256050"/>
            </a:xfrm>
            <a:custGeom>
              <a:avLst/>
              <a:gdLst/>
              <a:ahLst/>
              <a:cxnLst/>
              <a:rect l="l" t="t" r="r" b="b"/>
              <a:pathLst>
                <a:path w="10241" h="10242" extrusionOk="0">
                  <a:moveTo>
                    <a:pt x="0" y="0"/>
                  </a:moveTo>
                  <a:lnTo>
                    <a:pt x="0" y="10241"/>
                  </a:lnTo>
                  <a:lnTo>
                    <a:pt x="10241" y="10241"/>
                  </a:lnTo>
                  <a:lnTo>
                    <a:pt x="10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6227288" y="2805250"/>
              <a:ext cx="386950" cy="607125"/>
            </a:xfrm>
            <a:custGeom>
              <a:avLst/>
              <a:gdLst/>
              <a:ahLst/>
              <a:cxnLst/>
              <a:rect l="l" t="t" r="r" b="b"/>
              <a:pathLst>
                <a:path w="15478" h="24285" extrusionOk="0">
                  <a:moveTo>
                    <a:pt x="7772" y="0"/>
                  </a:moveTo>
                  <a:lnTo>
                    <a:pt x="0" y="16879"/>
                  </a:lnTo>
                  <a:lnTo>
                    <a:pt x="7572" y="24284"/>
                  </a:lnTo>
                  <a:lnTo>
                    <a:pt x="15478" y="6138"/>
                  </a:lnTo>
                  <a:lnTo>
                    <a:pt x="7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6480788" y="3012900"/>
              <a:ext cx="509550" cy="747225"/>
            </a:xfrm>
            <a:custGeom>
              <a:avLst/>
              <a:gdLst/>
              <a:ahLst/>
              <a:cxnLst/>
              <a:rect l="l" t="t" r="r" b="b"/>
              <a:pathLst>
                <a:path w="20382" h="29889" extrusionOk="0">
                  <a:moveTo>
                    <a:pt x="8040" y="0"/>
                  </a:moveTo>
                  <a:lnTo>
                    <a:pt x="1" y="18480"/>
                  </a:lnTo>
                  <a:lnTo>
                    <a:pt x="11676" y="29888"/>
                  </a:lnTo>
                  <a:lnTo>
                    <a:pt x="20382" y="9907"/>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6836888" y="3313950"/>
              <a:ext cx="415325" cy="805600"/>
            </a:xfrm>
            <a:custGeom>
              <a:avLst/>
              <a:gdLst/>
              <a:ahLst/>
              <a:cxnLst/>
              <a:rect l="l" t="t" r="r" b="b"/>
              <a:pathLst>
                <a:path w="16613" h="32224" extrusionOk="0">
                  <a:moveTo>
                    <a:pt x="8873" y="0"/>
                  </a:moveTo>
                  <a:lnTo>
                    <a:pt x="0" y="20348"/>
                  </a:lnTo>
                  <a:lnTo>
                    <a:pt x="12142" y="32223"/>
                  </a:lnTo>
                  <a:lnTo>
                    <a:pt x="16612" y="6271"/>
                  </a:lnTo>
                  <a:lnTo>
                    <a:pt x="88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6718463" y="4640725"/>
              <a:ext cx="454525" cy="318575"/>
            </a:xfrm>
            <a:custGeom>
              <a:avLst/>
              <a:gdLst/>
              <a:ahLst/>
              <a:cxnLst/>
              <a:rect l="l" t="t" r="r" b="b"/>
              <a:pathLst>
                <a:path w="18181" h="12743" extrusionOk="0">
                  <a:moveTo>
                    <a:pt x="0" y="0"/>
                  </a:moveTo>
                  <a:lnTo>
                    <a:pt x="3670" y="12743"/>
                  </a:lnTo>
                  <a:lnTo>
                    <a:pt x="18180" y="12743"/>
                  </a:lnTo>
                  <a:lnTo>
                    <a:pt x="18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7326388" y="4672400"/>
              <a:ext cx="179325" cy="375300"/>
            </a:xfrm>
            <a:custGeom>
              <a:avLst/>
              <a:gdLst/>
              <a:ahLst/>
              <a:cxnLst/>
              <a:rect l="l" t="t" r="r" b="b"/>
              <a:pathLst>
                <a:path w="7173" h="15012" extrusionOk="0">
                  <a:moveTo>
                    <a:pt x="1" y="1"/>
                  </a:moveTo>
                  <a:lnTo>
                    <a:pt x="1" y="15012"/>
                  </a:lnTo>
                  <a:lnTo>
                    <a:pt x="7173" y="15012"/>
                  </a:lnTo>
                  <a:lnTo>
                    <a:pt x="7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6848563" y="1917950"/>
              <a:ext cx="773900" cy="235175"/>
            </a:xfrm>
            <a:custGeom>
              <a:avLst/>
              <a:gdLst/>
              <a:ahLst/>
              <a:cxnLst/>
              <a:rect l="l" t="t" r="r" b="b"/>
              <a:pathLst>
                <a:path w="30956" h="9407" extrusionOk="0">
                  <a:moveTo>
                    <a:pt x="0" y="0"/>
                  </a:moveTo>
                  <a:lnTo>
                    <a:pt x="0" y="9407"/>
                  </a:lnTo>
                  <a:lnTo>
                    <a:pt x="30956" y="9407"/>
                  </a:lnTo>
                  <a:lnTo>
                    <a:pt x="30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7102063" y="2386600"/>
              <a:ext cx="455350" cy="356950"/>
            </a:xfrm>
            <a:custGeom>
              <a:avLst/>
              <a:gdLst/>
              <a:ahLst/>
              <a:cxnLst/>
              <a:rect l="l" t="t" r="r" b="b"/>
              <a:pathLst>
                <a:path w="18214" h="14278" extrusionOk="0">
                  <a:moveTo>
                    <a:pt x="1" y="1"/>
                  </a:moveTo>
                  <a:lnTo>
                    <a:pt x="1" y="14278"/>
                  </a:lnTo>
                  <a:lnTo>
                    <a:pt x="13944" y="14278"/>
                  </a:lnTo>
                  <a:lnTo>
                    <a:pt x="18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6659263" y="2349925"/>
              <a:ext cx="221000" cy="72575"/>
            </a:xfrm>
            <a:custGeom>
              <a:avLst/>
              <a:gdLst/>
              <a:ahLst/>
              <a:cxnLst/>
              <a:rect l="l" t="t" r="r" b="b"/>
              <a:pathLst>
                <a:path w="8840" h="2903" extrusionOk="0">
                  <a:moveTo>
                    <a:pt x="0" y="0"/>
                  </a:moveTo>
                  <a:lnTo>
                    <a:pt x="0" y="2902"/>
                  </a:lnTo>
                  <a:lnTo>
                    <a:pt x="8840" y="2902"/>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6659263" y="2467500"/>
              <a:ext cx="221000" cy="73400"/>
            </a:xfrm>
            <a:custGeom>
              <a:avLst/>
              <a:gdLst/>
              <a:ahLst/>
              <a:cxnLst/>
              <a:rect l="l" t="t" r="r" b="b"/>
              <a:pathLst>
                <a:path w="8840" h="2936" extrusionOk="0">
                  <a:moveTo>
                    <a:pt x="0" y="0"/>
                  </a:moveTo>
                  <a:lnTo>
                    <a:pt x="0" y="2936"/>
                  </a:lnTo>
                  <a:lnTo>
                    <a:pt x="8840" y="2936"/>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6659263" y="2585075"/>
              <a:ext cx="221000" cy="73425"/>
            </a:xfrm>
            <a:custGeom>
              <a:avLst/>
              <a:gdLst/>
              <a:ahLst/>
              <a:cxnLst/>
              <a:rect l="l" t="t" r="r" b="b"/>
              <a:pathLst>
                <a:path w="8840" h="2937" extrusionOk="0">
                  <a:moveTo>
                    <a:pt x="0" y="1"/>
                  </a:moveTo>
                  <a:lnTo>
                    <a:pt x="0" y="2936"/>
                  </a:lnTo>
                  <a:lnTo>
                    <a:pt x="8840" y="2936"/>
                  </a:lnTo>
                  <a:lnTo>
                    <a:pt x="8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8093613" y="921400"/>
              <a:ext cx="534575" cy="315250"/>
            </a:xfrm>
            <a:custGeom>
              <a:avLst/>
              <a:gdLst/>
              <a:ahLst/>
              <a:cxnLst/>
              <a:rect l="l" t="t" r="r" b="b"/>
              <a:pathLst>
                <a:path w="21383" h="12610" extrusionOk="0">
                  <a:moveTo>
                    <a:pt x="668" y="0"/>
                  </a:moveTo>
                  <a:lnTo>
                    <a:pt x="0" y="12609"/>
                  </a:lnTo>
                  <a:lnTo>
                    <a:pt x="20649" y="12609"/>
                  </a:lnTo>
                  <a:lnTo>
                    <a:pt x="21382" y="601"/>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8073588" y="1321675"/>
              <a:ext cx="532075" cy="369450"/>
            </a:xfrm>
            <a:custGeom>
              <a:avLst/>
              <a:gdLst/>
              <a:ahLst/>
              <a:cxnLst/>
              <a:rect l="l" t="t" r="r" b="b"/>
              <a:pathLst>
                <a:path w="21283" h="14778" extrusionOk="0">
                  <a:moveTo>
                    <a:pt x="668" y="1"/>
                  </a:moveTo>
                  <a:lnTo>
                    <a:pt x="1" y="12510"/>
                  </a:lnTo>
                  <a:lnTo>
                    <a:pt x="20349" y="14778"/>
                  </a:lnTo>
                  <a:lnTo>
                    <a:pt x="212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8458038" y="3642500"/>
              <a:ext cx="281050" cy="121775"/>
            </a:xfrm>
            <a:custGeom>
              <a:avLst/>
              <a:gdLst/>
              <a:ahLst/>
              <a:cxnLst/>
              <a:rect l="l" t="t" r="r" b="b"/>
              <a:pathLst>
                <a:path w="11242" h="4871" extrusionOk="0">
                  <a:moveTo>
                    <a:pt x="2569" y="1"/>
                  </a:moveTo>
                  <a:lnTo>
                    <a:pt x="0" y="4871"/>
                  </a:lnTo>
                  <a:lnTo>
                    <a:pt x="10174" y="4871"/>
                  </a:lnTo>
                  <a:lnTo>
                    <a:pt x="112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8327938" y="3839325"/>
              <a:ext cx="369450" cy="171800"/>
            </a:xfrm>
            <a:custGeom>
              <a:avLst/>
              <a:gdLst/>
              <a:ahLst/>
              <a:cxnLst/>
              <a:rect l="l" t="t" r="r" b="b"/>
              <a:pathLst>
                <a:path w="14778" h="6872" extrusionOk="0">
                  <a:moveTo>
                    <a:pt x="3637" y="0"/>
                  </a:moveTo>
                  <a:lnTo>
                    <a:pt x="1" y="6872"/>
                  </a:lnTo>
                  <a:lnTo>
                    <a:pt x="13344" y="6872"/>
                  </a:lnTo>
                  <a:lnTo>
                    <a:pt x="1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8141138" y="4087825"/>
              <a:ext cx="504550" cy="322750"/>
            </a:xfrm>
            <a:custGeom>
              <a:avLst/>
              <a:gdLst/>
              <a:ahLst/>
              <a:cxnLst/>
              <a:rect l="l" t="t" r="r" b="b"/>
              <a:pathLst>
                <a:path w="20182" h="12910" extrusionOk="0">
                  <a:moveTo>
                    <a:pt x="5905" y="1"/>
                  </a:moveTo>
                  <a:lnTo>
                    <a:pt x="1" y="11075"/>
                  </a:lnTo>
                  <a:lnTo>
                    <a:pt x="17513" y="12910"/>
                  </a:lnTo>
                  <a:lnTo>
                    <a:pt x="201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8915863" y="3839325"/>
              <a:ext cx="416150" cy="445325"/>
            </a:xfrm>
            <a:custGeom>
              <a:avLst/>
              <a:gdLst/>
              <a:ahLst/>
              <a:cxnLst/>
              <a:rect l="l" t="t" r="r" b="b"/>
              <a:pathLst>
                <a:path w="16646" h="17813" extrusionOk="0">
                  <a:moveTo>
                    <a:pt x="1" y="0"/>
                  </a:moveTo>
                  <a:lnTo>
                    <a:pt x="1" y="17813"/>
                  </a:lnTo>
                  <a:lnTo>
                    <a:pt x="16646" y="17813"/>
                  </a:lnTo>
                  <a:lnTo>
                    <a:pt x="166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8824138" y="4413900"/>
              <a:ext cx="537900" cy="136775"/>
            </a:xfrm>
            <a:custGeom>
              <a:avLst/>
              <a:gdLst/>
              <a:ahLst/>
              <a:cxnLst/>
              <a:rect l="l" t="t" r="r" b="b"/>
              <a:pathLst>
                <a:path w="21516" h="5471" extrusionOk="0">
                  <a:moveTo>
                    <a:pt x="0" y="0"/>
                  </a:moveTo>
                  <a:lnTo>
                    <a:pt x="0" y="5471"/>
                  </a:lnTo>
                  <a:lnTo>
                    <a:pt x="21516" y="5471"/>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8076088" y="4820850"/>
              <a:ext cx="331100" cy="195175"/>
            </a:xfrm>
            <a:custGeom>
              <a:avLst/>
              <a:gdLst/>
              <a:ahLst/>
              <a:cxnLst/>
              <a:rect l="l" t="t" r="r" b="b"/>
              <a:pathLst>
                <a:path w="13244" h="7807" extrusionOk="0">
                  <a:moveTo>
                    <a:pt x="1" y="1"/>
                  </a:moveTo>
                  <a:lnTo>
                    <a:pt x="1" y="7806"/>
                  </a:lnTo>
                  <a:lnTo>
                    <a:pt x="13244" y="7806"/>
                  </a:lnTo>
                  <a:lnTo>
                    <a:pt x="1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8701538" y="4880900"/>
              <a:ext cx="341950" cy="328575"/>
            </a:xfrm>
            <a:custGeom>
              <a:avLst/>
              <a:gdLst/>
              <a:ahLst/>
              <a:cxnLst/>
              <a:rect l="l" t="t" r="r" b="b"/>
              <a:pathLst>
                <a:path w="13678" h="13143" extrusionOk="0">
                  <a:moveTo>
                    <a:pt x="4004" y="0"/>
                  </a:moveTo>
                  <a:lnTo>
                    <a:pt x="1" y="13143"/>
                  </a:lnTo>
                  <a:lnTo>
                    <a:pt x="13677" y="13143"/>
                  </a:lnTo>
                  <a:lnTo>
                    <a:pt x="13043" y="1501"/>
                  </a:lnTo>
                  <a:lnTo>
                    <a:pt x="4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3992338" y="4179550"/>
              <a:ext cx="696375" cy="286075"/>
            </a:xfrm>
            <a:custGeom>
              <a:avLst/>
              <a:gdLst/>
              <a:ahLst/>
              <a:cxnLst/>
              <a:rect l="l" t="t" r="r" b="b"/>
              <a:pathLst>
                <a:path w="27855" h="11443" extrusionOk="0">
                  <a:moveTo>
                    <a:pt x="1" y="1"/>
                  </a:moveTo>
                  <a:lnTo>
                    <a:pt x="1" y="11442"/>
                  </a:lnTo>
                  <a:lnTo>
                    <a:pt x="27854" y="11442"/>
                  </a:lnTo>
                  <a:lnTo>
                    <a:pt x="27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a:off x="4928863" y="3496575"/>
              <a:ext cx="639625" cy="718025"/>
            </a:xfrm>
            <a:custGeom>
              <a:avLst/>
              <a:gdLst/>
              <a:ahLst/>
              <a:cxnLst/>
              <a:rect l="l" t="t" r="r" b="b"/>
              <a:pathLst>
                <a:path w="25585" h="28721" extrusionOk="0">
                  <a:moveTo>
                    <a:pt x="14310" y="0"/>
                  </a:moveTo>
                  <a:lnTo>
                    <a:pt x="0" y="21015"/>
                  </a:lnTo>
                  <a:lnTo>
                    <a:pt x="15878" y="28721"/>
                  </a:lnTo>
                  <a:lnTo>
                    <a:pt x="25585" y="4504"/>
                  </a:lnTo>
                  <a:lnTo>
                    <a:pt x="143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6331513" y="3961075"/>
              <a:ext cx="248550" cy="181825"/>
            </a:xfrm>
            <a:custGeom>
              <a:avLst/>
              <a:gdLst/>
              <a:ahLst/>
              <a:cxnLst/>
              <a:rect l="l" t="t" r="r" b="b"/>
              <a:pathLst>
                <a:path w="9942" h="7273" extrusionOk="0">
                  <a:moveTo>
                    <a:pt x="6739" y="0"/>
                  </a:moveTo>
                  <a:lnTo>
                    <a:pt x="1" y="2469"/>
                  </a:lnTo>
                  <a:lnTo>
                    <a:pt x="2402" y="7272"/>
                  </a:lnTo>
                  <a:lnTo>
                    <a:pt x="9941" y="5004"/>
                  </a:lnTo>
                  <a:lnTo>
                    <a:pt x="6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6227288" y="3760100"/>
              <a:ext cx="243525" cy="216000"/>
            </a:xfrm>
            <a:custGeom>
              <a:avLst/>
              <a:gdLst/>
              <a:ahLst/>
              <a:cxnLst/>
              <a:rect l="l" t="t" r="r" b="b"/>
              <a:pathLst>
                <a:path w="9741" h="8640" extrusionOk="0">
                  <a:moveTo>
                    <a:pt x="5771" y="0"/>
                  </a:moveTo>
                  <a:lnTo>
                    <a:pt x="0" y="2135"/>
                  </a:lnTo>
                  <a:lnTo>
                    <a:pt x="3236" y="8640"/>
                  </a:lnTo>
                  <a:lnTo>
                    <a:pt x="9740" y="6271"/>
                  </a:lnTo>
                  <a:lnTo>
                    <a:pt x="57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a:off x="7052863" y="1821200"/>
              <a:ext cx="527900" cy="791625"/>
            </a:xfrm>
            <a:custGeom>
              <a:avLst/>
              <a:gdLst/>
              <a:ahLst/>
              <a:cxnLst/>
              <a:rect l="l" t="t" r="r" b="b"/>
              <a:pathLst>
                <a:path w="21116" h="31665" extrusionOk="0">
                  <a:moveTo>
                    <a:pt x="10542" y="3203"/>
                  </a:moveTo>
                  <a:cubicBezTo>
                    <a:pt x="14478" y="3203"/>
                    <a:pt x="17680" y="6372"/>
                    <a:pt x="17680" y="10341"/>
                  </a:cubicBezTo>
                  <a:cubicBezTo>
                    <a:pt x="17680" y="14278"/>
                    <a:pt x="14478" y="17480"/>
                    <a:pt x="10542" y="17480"/>
                  </a:cubicBezTo>
                  <a:cubicBezTo>
                    <a:pt x="6639" y="17480"/>
                    <a:pt x="3436" y="14311"/>
                    <a:pt x="3436" y="10341"/>
                  </a:cubicBezTo>
                  <a:cubicBezTo>
                    <a:pt x="3436" y="6439"/>
                    <a:pt x="6605" y="3203"/>
                    <a:pt x="10542" y="3203"/>
                  </a:cubicBezTo>
                  <a:close/>
                  <a:moveTo>
                    <a:pt x="10542" y="1"/>
                  </a:moveTo>
                  <a:cubicBezTo>
                    <a:pt x="4704" y="1"/>
                    <a:pt x="1" y="4704"/>
                    <a:pt x="1" y="10542"/>
                  </a:cubicBezTo>
                  <a:cubicBezTo>
                    <a:pt x="1" y="12109"/>
                    <a:pt x="334" y="13610"/>
                    <a:pt x="968" y="14945"/>
                  </a:cubicBezTo>
                  <a:lnTo>
                    <a:pt x="1035" y="15111"/>
                  </a:lnTo>
                  <a:cubicBezTo>
                    <a:pt x="1168" y="15345"/>
                    <a:pt x="1302" y="15645"/>
                    <a:pt x="1468" y="15879"/>
                  </a:cubicBezTo>
                  <a:lnTo>
                    <a:pt x="9441" y="30990"/>
                  </a:lnTo>
                  <a:cubicBezTo>
                    <a:pt x="9674" y="31440"/>
                    <a:pt x="10108" y="31665"/>
                    <a:pt x="10546" y="31665"/>
                  </a:cubicBezTo>
                  <a:cubicBezTo>
                    <a:pt x="10984" y="31665"/>
                    <a:pt x="11426" y="31440"/>
                    <a:pt x="11676" y="30990"/>
                  </a:cubicBezTo>
                  <a:lnTo>
                    <a:pt x="19648" y="15879"/>
                  </a:lnTo>
                  <a:cubicBezTo>
                    <a:pt x="19781" y="15645"/>
                    <a:pt x="19948" y="15378"/>
                    <a:pt x="20082" y="15111"/>
                  </a:cubicBezTo>
                  <a:lnTo>
                    <a:pt x="20148" y="14945"/>
                  </a:lnTo>
                  <a:cubicBezTo>
                    <a:pt x="20782" y="13610"/>
                    <a:pt x="21116" y="12109"/>
                    <a:pt x="21116" y="10542"/>
                  </a:cubicBezTo>
                  <a:cubicBezTo>
                    <a:pt x="21116" y="4704"/>
                    <a:pt x="16412" y="1"/>
                    <a:pt x="10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a:off x="7052863" y="1821200"/>
              <a:ext cx="261050" cy="791425"/>
            </a:xfrm>
            <a:custGeom>
              <a:avLst/>
              <a:gdLst/>
              <a:ahLst/>
              <a:cxnLst/>
              <a:rect l="l" t="t" r="r" b="b"/>
              <a:pathLst>
                <a:path w="10442" h="31657" extrusionOk="0">
                  <a:moveTo>
                    <a:pt x="10441" y="1"/>
                  </a:moveTo>
                  <a:cubicBezTo>
                    <a:pt x="4671" y="101"/>
                    <a:pt x="1" y="4771"/>
                    <a:pt x="1" y="10542"/>
                  </a:cubicBezTo>
                  <a:cubicBezTo>
                    <a:pt x="1" y="12109"/>
                    <a:pt x="334" y="13610"/>
                    <a:pt x="968" y="14945"/>
                  </a:cubicBezTo>
                  <a:lnTo>
                    <a:pt x="1068" y="15111"/>
                  </a:lnTo>
                  <a:cubicBezTo>
                    <a:pt x="1168" y="15345"/>
                    <a:pt x="1302" y="15645"/>
                    <a:pt x="1468" y="15879"/>
                  </a:cubicBezTo>
                  <a:lnTo>
                    <a:pt x="9441" y="30990"/>
                  </a:lnTo>
                  <a:cubicBezTo>
                    <a:pt x="9641" y="31390"/>
                    <a:pt x="10008" y="31623"/>
                    <a:pt x="10441" y="31657"/>
                  </a:cubicBezTo>
                  <a:lnTo>
                    <a:pt x="10441" y="17446"/>
                  </a:lnTo>
                  <a:cubicBezTo>
                    <a:pt x="6572" y="17346"/>
                    <a:pt x="3436" y="14211"/>
                    <a:pt x="3436" y="10308"/>
                  </a:cubicBezTo>
                  <a:cubicBezTo>
                    <a:pt x="3436" y="6439"/>
                    <a:pt x="6572" y="3270"/>
                    <a:pt x="10441" y="3203"/>
                  </a:cubicBezTo>
                  <a:lnTo>
                    <a:pt x="10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rot="10800000" flipH="1">
              <a:off x="4154463" y="-4762"/>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a:off x="0" y="-4750"/>
              <a:ext cx="4164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1" name="Google Shape;1771;p59"/>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Hypothesis</a:t>
            </a:r>
            <a:endParaRPr dirty="0"/>
          </a:p>
        </p:txBody>
      </p:sp>
      <p:sp>
        <p:nvSpPr>
          <p:cNvPr id="1772" name="Google Shape;1772;p59"/>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Buyer Age and Discount significantly impact the Sale Price of cars. </a:t>
            </a:r>
            <a:endParaRPr dirty="0"/>
          </a:p>
        </p:txBody>
      </p:sp>
      <p:sp>
        <p:nvSpPr>
          <p:cNvPr id="1773" name="Google Shape;1773;p59"/>
          <p:cNvSpPr txBox="1">
            <a:spLocks noGrp="1"/>
          </p:cNvSpPr>
          <p:nvPr>
            <p:ph type="title" idx="2"/>
          </p:nvPr>
        </p:nvSpPr>
        <p:spPr>
          <a:xfrm>
            <a:off x="823425" y="2010475"/>
            <a:ext cx="3070800" cy="322200"/>
          </a:xfrm>
          <a:prstGeom prst="rect">
            <a:avLst/>
          </a:prstGeom>
        </p:spPr>
        <p:txBody>
          <a:bodyPr spcFirstLastPara="1" wrap="square" lIns="91425" tIns="91425" rIns="91425" bIns="91425" anchor="ctr" anchorCtr="0">
            <a:noAutofit/>
          </a:bodyPr>
          <a:lstStyle/>
          <a:p>
            <a:pPr lvl="0"/>
            <a:r>
              <a:rPr lang="en-US" dirty="0"/>
              <a:t>2. </a:t>
            </a:r>
            <a:r>
              <a:rPr lang="en-IN" dirty="0"/>
              <a:t>Alternative Hypothesis (H₁)</a:t>
            </a:r>
            <a:endParaRPr dirty="0"/>
          </a:p>
        </p:txBody>
      </p:sp>
    </p:spTree>
    <p:extLst>
      <p:ext uri="{BB962C8B-B14F-4D97-AF65-F5344CB8AC3E}">
        <p14:creationId xmlns:p14="http://schemas.microsoft.com/office/powerpoint/2010/main" val="11878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pic>
        <p:nvPicPr>
          <p:cNvPr id="2106" name="Google Shape;2106;p68"/>
          <p:cNvPicPr preferRelativeResize="0"/>
          <p:nvPr/>
        </p:nvPicPr>
        <p:blipFill rotWithShape="1">
          <a:blip r:embed="rId3">
            <a:alphaModFix/>
          </a:blip>
          <a:srcRect r="10952"/>
          <a:stretch/>
        </p:blipFill>
        <p:spPr>
          <a:xfrm flipH="1">
            <a:off x="4564047" y="0"/>
            <a:ext cx="4579953" cy="5143499"/>
          </a:xfrm>
          <a:prstGeom prst="rect">
            <a:avLst/>
          </a:prstGeom>
          <a:noFill/>
          <a:ln>
            <a:noFill/>
          </a:ln>
        </p:spPr>
      </p:pic>
      <p:grpSp>
        <p:nvGrpSpPr>
          <p:cNvPr id="2107" name="Google Shape;2107;p68"/>
          <p:cNvGrpSpPr/>
          <p:nvPr/>
        </p:nvGrpSpPr>
        <p:grpSpPr>
          <a:xfrm>
            <a:off x="1720810" y="541156"/>
            <a:ext cx="1367031" cy="807304"/>
            <a:chOff x="1506675" y="1426838"/>
            <a:chExt cx="1097400" cy="644400"/>
          </a:xfrm>
        </p:grpSpPr>
        <p:sp>
          <p:nvSpPr>
            <p:cNvPr id="2108" name="Google Shape;2108;p68"/>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8"/>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0" name="Google Shape;2110;p68"/>
          <p:cNvSpPr/>
          <p:nvPr/>
        </p:nvSpPr>
        <p:spPr>
          <a:xfrm>
            <a:off x="166875" y="1079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stretch>
            <a:fillRect/>
          </a:stretch>
        </p:blipFill>
        <p:spPr>
          <a:xfrm>
            <a:off x="0" y="1665767"/>
            <a:ext cx="5080854" cy="3424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12" name="Google Shape;2112;p68"/>
          <p:cNvSpPr txBox="1">
            <a:spLocks noGrp="1"/>
          </p:cNvSpPr>
          <p:nvPr>
            <p:ph type="title"/>
          </p:nvPr>
        </p:nvSpPr>
        <p:spPr>
          <a:xfrm>
            <a:off x="1808700" y="596814"/>
            <a:ext cx="1194600" cy="696000"/>
          </a:xfrm>
          <a:prstGeom prst="rect">
            <a:avLst/>
          </a:prstGeom>
        </p:spPr>
        <p:txBody>
          <a:bodyPr spcFirstLastPara="1" wrap="square" lIns="91425" tIns="91425" rIns="91425" bIns="91425" anchor="ctr" anchorCtr="0">
            <a:noAutofit/>
          </a:bodyPr>
          <a:lstStyle/>
          <a:p>
            <a:pPr lvl="0"/>
            <a:r>
              <a:rPr lang="en-IN" sz="1400" dirty="0"/>
              <a:t>Dataset Overview</a:t>
            </a:r>
            <a:endParaRPr sz="1400" dirty="0"/>
          </a:p>
        </p:txBody>
      </p:sp>
      <p:sp>
        <p:nvSpPr>
          <p:cNvPr id="2113" name="Google Shape;2113;p68"/>
          <p:cNvSpPr/>
          <p:nvPr/>
        </p:nvSpPr>
        <p:spPr>
          <a:xfrm>
            <a:off x="4557401"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8">
            <a:hlinkClick r:id="rId5" action="ppaction://hlinksldjump"/>
          </p:cNvPr>
          <p:cNvSpPr txBox="1"/>
          <p:nvPr/>
        </p:nvSpPr>
        <p:spPr>
          <a:xfrm>
            <a:off x="6823190" y="4227445"/>
            <a:ext cx="1509600" cy="3657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4"/>
                </a:solidFill>
                <a:latin typeface="Krona One"/>
                <a:ea typeface="Krona One"/>
                <a:cs typeface="Krona One"/>
                <a:sym typeface="Krona One"/>
              </a:rPr>
              <a:t>HOME</a:t>
            </a:r>
            <a:endParaRPr b="1">
              <a:solidFill>
                <a:schemeClr val="accent4"/>
              </a:solidFill>
              <a:latin typeface="Krona One"/>
              <a:ea typeface="Krona One"/>
              <a:cs typeface="Krona One"/>
              <a:sym typeface="Krona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2"/>
                                        </p:tgtEl>
                                        <p:attrNameLst>
                                          <p:attrName>style.visibility</p:attrName>
                                        </p:attrNameLst>
                                      </p:cBhvr>
                                      <p:to>
                                        <p:strVal val="visible"/>
                                      </p:to>
                                    </p:set>
                                    <p:animEffect transition="in" filter="fade">
                                      <p:cBhvr>
                                        <p:cTn id="7" dur="1000"/>
                                        <p:tgtEl>
                                          <p:spTgt spid="2112"/>
                                        </p:tgtEl>
                                      </p:cBhvr>
                                    </p:animEffect>
                                  </p:childTnLst>
                                </p:cTn>
                              </p:par>
                              <p:par>
                                <p:cTn id="8" presetID="10" presetClass="entr" presetSubtype="0" fill="hold" nodeType="withEffect">
                                  <p:stCondLst>
                                    <p:cond delay="0"/>
                                  </p:stCondLst>
                                  <p:childTnLst>
                                    <p:set>
                                      <p:cBhvr>
                                        <p:cTn id="9" dur="1" fill="hold">
                                          <p:stCondLst>
                                            <p:cond delay="0"/>
                                          </p:stCondLst>
                                        </p:cTn>
                                        <p:tgtEl>
                                          <p:spTgt spid="2107"/>
                                        </p:tgtEl>
                                        <p:attrNameLst>
                                          <p:attrName>style.visibility</p:attrName>
                                        </p:attrNameLst>
                                      </p:cBhvr>
                                      <p:to>
                                        <p:strVal val="visible"/>
                                      </p:to>
                                    </p:set>
                                    <p:animEffect transition="in" filter="fade">
                                      <p:cBhvr>
                                        <p:cTn id="10" dur="1000"/>
                                        <p:tgtEl>
                                          <p:spTgt spid="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grpSp>
        <p:nvGrpSpPr>
          <p:cNvPr id="1644" name="Google Shape;1644;p59"/>
          <p:cNvGrpSpPr/>
          <p:nvPr/>
        </p:nvGrpSpPr>
        <p:grpSpPr>
          <a:xfrm>
            <a:off x="63956" y="-331810"/>
            <a:ext cx="9869063" cy="6793225"/>
            <a:chOff x="0" y="-447925"/>
            <a:chExt cx="9869063" cy="6793225"/>
          </a:xfrm>
        </p:grpSpPr>
        <p:sp>
          <p:nvSpPr>
            <p:cNvPr id="1645" name="Google Shape;1645;p59"/>
            <p:cNvSpPr/>
            <p:nvPr/>
          </p:nvSpPr>
          <p:spPr>
            <a:xfrm>
              <a:off x="2901488" y="-20612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9"/>
            <p:cNvSpPr/>
            <p:nvPr/>
          </p:nvSpPr>
          <p:spPr>
            <a:xfrm>
              <a:off x="3924813" y="-75975"/>
              <a:ext cx="5212075" cy="5212075"/>
            </a:xfrm>
            <a:custGeom>
              <a:avLst/>
              <a:gdLst/>
              <a:ahLst/>
              <a:cxnLst/>
              <a:rect l="l" t="t" r="r" b="b"/>
              <a:pathLst>
                <a:path w="208483" h="208483" extrusionOk="0">
                  <a:moveTo>
                    <a:pt x="0" y="0"/>
                  </a:moveTo>
                  <a:lnTo>
                    <a:pt x="0" y="208483"/>
                  </a:lnTo>
                  <a:lnTo>
                    <a:pt x="208482" y="208483"/>
                  </a:lnTo>
                  <a:lnTo>
                    <a:pt x="208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9"/>
            <p:cNvSpPr/>
            <p:nvPr/>
          </p:nvSpPr>
          <p:spPr>
            <a:xfrm>
              <a:off x="7773388" y="1075675"/>
              <a:ext cx="1855500" cy="4640850"/>
            </a:xfrm>
            <a:custGeom>
              <a:avLst/>
              <a:gdLst/>
              <a:ahLst/>
              <a:cxnLst/>
              <a:rect l="l" t="t" r="r" b="b"/>
              <a:pathLst>
                <a:path w="74220" h="185634" fill="none" extrusionOk="0">
                  <a:moveTo>
                    <a:pt x="74220" y="3136"/>
                  </a:moveTo>
                  <a:cubicBezTo>
                    <a:pt x="65480" y="0"/>
                    <a:pt x="55240" y="3570"/>
                    <a:pt x="48735" y="10174"/>
                  </a:cubicBezTo>
                  <a:cubicBezTo>
                    <a:pt x="42197" y="16812"/>
                    <a:pt x="38895" y="26019"/>
                    <a:pt x="37460" y="35259"/>
                  </a:cubicBezTo>
                  <a:cubicBezTo>
                    <a:pt x="35993" y="44465"/>
                    <a:pt x="36226" y="53805"/>
                    <a:pt x="35793" y="63112"/>
                  </a:cubicBezTo>
                  <a:cubicBezTo>
                    <a:pt x="35326" y="72385"/>
                    <a:pt x="34125" y="81859"/>
                    <a:pt x="30022" y="90232"/>
                  </a:cubicBezTo>
                  <a:cubicBezTo>
                    <a:pt x="26553" y="97337"/>
                    <a:pt x="21182" y="103308"/>
                    <a:pt x="16879" y="109912"/>
                  </a:cubicBezTo>
                  <a:cubicBezTo>
                    <a:pt x="2635" y="131895"/>
                    <a:pt x="1134" y="159514"/>
                    <a:pt x="0" y="185633"/>
                  </a:cubicBezTo>
                </a:path>
              </a:pathLst>
            </a:custGeom>
            <a:solidFill>
              <a:schemeClr val="accent3"/>
            </a:solidFill>
            <a:ln w="208475"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9"/>
            <p:cNvSpPr/>
            <p:nvPr/>
          </p:nvSpPr>
          <p:spPr>
            <a:xfrm>
              <a:off x="2979963" y="865300"/>
              <a:ext cx="2177400" cy="2948925"/>
            </a:xfrm>
            <a:custGeom>
              <a:avLst/>
              <a:gdLst/>
              <a:ahLst/>
              <a:cxnLst/>
              <a:rect l="l" t="t" r="r" b="b"/>
              <a:pathLst>
                <a:path w="87096" h="117957" extrusionOk="0">
                  <a:moveTo>
                    <a:pt x="35560" y="1"/>
                  </a:moveTo>
                  <a:cubicBezTo>
                    <a:pt x="31041" y="1"/>
                    <a:pt x="26498" y="1741"/>
                    <a:pt x="23184" y="4879"/>
                  </a:cubicBezTo>
                  <a:lnTo>
                    <a:pt x="0" y="95444"/>
                  </a:lnTo>
                  <a:cubicBezTo>
                    <a:pt x="3570" y="104050"/>
                    <a:pt x="11042" y="110755"/>
                    <a:pt x="19614" y="114391"/>
                  </a:cubicBezTo>
                  <a:cubicBezTo>
                    <a:pt x="25567" y="116860"/>
                    <a:pt x="31997" y="117956"/>
                    <a:pt x="38454" y="117956"/>
                  </a:cubicBezTo>
                  <a:cubicBezTo>
                    <a:pt x="41334" y="117956"/>
                    <a:pt x="44218" y="117738"/>
                    <a:pt x="47067" y="117327"/>
                  </a:cubicBezTo>
                  <a:cubicBezTo>
                    <a:pt x="57575" y="115826"/>
                    <a:pt x="67949" y="111589"/>
                    <a:pt x="75421" y="104050"/>
                  </a:cubicBezTo>
                  <a:cubicBezTo>
                    <a:pt x="82860" y="96478"/>
                    <a:pt x="87096" y="85370"/>
                    <a:pt x="84928" y="74963"/>
                  </a:cubicBezTo>
                  <a:cubicBezTo>
                    <a:pt x="80825" y="55449"/>
                    <a:pt x="57141" y="44441"/>
                    <a:pt x="53839" y="24760"/>
                  </a:cubicBezTo>
                  <a:cubicBezTo>
                    <a:pt x="53172" y="20757"/>
                    <a:pt x="53439" y="16588"/>
                    <a:pt x="52304" y="12685"/>
                  </a:cubicBezTo>
                  <a:cubicBezTo>
                    <a:pt x="50637" y="6881"/>
                    <a:pt x="45800" y="2144"/>
                    <a:pt x="39962" y="576"/>
                  </a:cubicBezTo>
                  <a:cubicBezTo>
                    <a:pt x="38527" y="189"/>
                    <a:pt x="37045" y="1"/>
                    <a:pt x="35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9"/>
            <p:cNvSpPr/>
            <p:nvPr/>
          </p:nvSpPr>
          <p:spPr>
            <a:xfrm>
              <a:off x="6679263" y="1624400"/>
              <a:ext cx="25" cy="25"/>
            </a:xfrm>
            <a:custGeom>
              <a:avLst/>
              <a:gdLst/>
              <a:ahLst/>
              <a:cxnLst/>
              <a:rect l="l" t="t" r="r" b="b"/>
              <a:pathLst>
                <a:path w="1" h="1" fill="none" extrusionOk="0">
                  <a:moveTo>
                    <a:pt x="1" y="0"/>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9"/>
            <p:cNvSpPr/>
            <p:nvPr/>
          </p:nvSpPr>
          <p:spPr>
            <a:xfrm>
              <a:off x="5315788" y="3009550"/>
              <a:ext cx="25" cy="25"/>
            </a:xfrm>
            <a:custGeom>
              <a:avLst/>
              <a:gdLst/>
              <a:ahLst/>
              <a:cxnLst/>
              <a:rect l="l" t="t" r="r" b="b"/>
              <a:pathLst>
                <a:path w="1" h="1" fill="none" extrusionOk="0">
                  <a:moveTo>
                    <a:pt x="1" y="1"/>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9"/>
            <p:cNvSpPr/>
            <p:nvPr/>
          </p:nvSpPr>
          <p:spPr>
            <a:xfrm>
              <a:off x="3958163" y="-45975"/>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6" y="2202"/>
                    <a:pt x="2836" y="1435"/>
                  </a:cubicBezTo>
                  <a:cubicBezTo>
                    <a:pt x="2836" y="635"/>
                    <a:pt x="2202" y="1"/>
                    <a:pt x="1401"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9"/>
            <p:cNvSpPr/>
            <p:nvPr/>
          </p:nvSpPr>
          <p:spPr>
            <a:xfrm>
              <a:off x="6581688" y="4443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9"/>
            <p:cNvSpPr/>
            <p:nvPr/>
          </p:nvSpPr>
          <p:spPr>
            <a:xfrm>
              <a:off x="6614213" y="2126425"/>
              <a:ext cx="70925" cy="70900"/>
            </a:xfrm>
            <a:custGeom>
              <a:avLst/>
              <a:gdLst/>
              <a:ahLst/>
              <a:cxnLst/>
              <a:rect l="l" t="t" r="r" b="b"/>
              <a:pathLst>
                <a:path w="2837" h="2836" extrusionOk="0">
                  <a:moveTo>
                    <a:pt x="1402" y="0"/>
                  </a:moveTo>
                  <a:cubicBezTo>
                    <a:pt x="635" y="0"/>
                    <a:pt x="1" y="634"/>
                    <a:pt x="1" y="1435"/>
                  </a:cubicBezTo>
                  <a:cubicBezTo>
                    <a:pt x="1" y="2202"/>
                    <a:pt x="635" y="2836"/>
                    <a:pt x="1402" y="2836"/>
                  </a:cubicBezTo>
                  <a:cubicBezTo>
                    <a:pt x="2202" y="2836"/>
                    <a:pt x="2836" y="2202"/>
                    <a:pt x="2836" y="1435"/>
                  </a:cubicBezTo>
                  <a:cubicBezTo>
                    <a:pt x="2836" y="634"/>
                    <a:pt x="2202" y="0"/>
                    <a:pt x="1402" y="0"/>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9"/>
            <p:cNvSpPr/>
            <p:nvPr/>
          </p:nvSpPr>
          <p:spPr>
            <a:xfrm>
              <a:off x="6746813" y="1766175"/>
              <a:ext cx="149300" cy="67575"/>
            </a:xfrm>
            <a:custGeom>
              <a:avLst/>
              <a:gdLst/>
              <a:ahLst/>
              <a:cxnLst/>
              <a:rect l="l" t="t" r="r" b="b"/>
              <a:pathLst>
                <a:path w="5972" h="2703" extrusionOk="0">
                  <a:moveTo>
                    <a:pt x="1" y="0"/>
                  </a:moveTo>
                  <a:lnTo>
                    <a:pt x="1" y="2702"/>
                  </a:lnTo>
                  <a:lnTo>
                    <a:pt x="5972" y="2702"/>
                  </a:lnTo>
                  <a:lnTo>
                    <a:pt x="5972" y="0"/>
                  </a:lnTo>
                  <a:close/>
                </a:path>
              </a:pathLst>
            </a:custGeom>
            <a:solidFill>
              <a:srgbClr val="C3C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9"/>
            <p:cNvSpPr/>
            <p:nvPr/>
          </p:nvSpPr>
          <p:spPr>
            <a:xfrm>
              <a:off x="3874763" y="4617000"/>
              <a:ext cx="2615225" cy="1442675"/>
            </a:xfrm>
            <a:custGeom>
              <a:avLst/>
              <a:gdLst/>
              <a:ahLst/>
              <a:cxnLst/>
              <a:rect l="l" t="t" r="r" b="b"/>
              <a:pathLst>
                <a:path w="104609" h="57707" extrusionOk="0">
                  <a:moveTo>
                    <a:pt x="89002" y="0"/>
                  </a:moveTo>
                  <a:cubicBezTo>
                    <a:pt x="88746" y="0"/>
                    <a:pt x="88489" y="16"/>
                    <a:pt x="88230" y="49"/>
                  </a:cubicBezTo>
                  <a:lnTo>
                    <a:pt x="5871" y="11457"/>
                  </a:lnTo>
                  <a:cubicBezTo>
                    <a:pt x="2302" y="11957"/>
                    <a:pt x="1" y="15526"/>
                    <a:pt x="968" y="18962"/>
                  </a:cubicBezTo>
                  <a:lnTo>
                    <a:pt x="7006" y="40411"/>
                  </a:lnTo>
                  <a:cubicBezTo>
                    <a:pt x="7473" y="42079"/>
                    <a:pt x="8673" y="43480"/>
                    <a:pt x="10275" y="44214"/>
                  </a:cubicBezTo>
                  <a:lnTo>
                    <a:pt x="38695" y="57156"/>
                  </a:lnTo>
                  <a:cubicBezTo>
                    <a:pt x="39462" y="57523"/>
                    <a:pt x="40296" y="57707"/>
                    <a:pt x="41138" y="57707"/>
                  </a:cubicBezTo>
                  <a:cubicBezTo>
                    <a:pt x="41981" y="57707"/>
                    <a:pt x="42831" y="57523"/>
                    <a:pt x="43632" y="57156"/>
                  </a:cubicBezTo>
                  <a:lnTo>
                    <a:pt x="100272" y="31638"/>
                  </a:lnTo>
                  <a:cubicBezTo>
                    <a:pt x="103241" y="30304"/>
                    <a:pt x="104609" y="26801"/>
                    <a:pt x="103274" y="23866"/>
                  </a:cubicBezTo>
                  <a:lnTo>
                    <a:pt x="94435" y="3585"/>
                  </a:lnTo>
                  <a:cubicBezTo>
                    <a:pt x="93532" y="1358"/>
                    <a:pt x="91354" y="0"/>
                    <a:pt x="89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9"/>
            <p:cNvSpPr/>
            <p:nvPr/>
          </p:nvSpPr>
          <p:spPr>
            <a:xfrm>
              <a:off x="4702863" y="1043750"/>
              <a:ext cx="1442725" cy="1933775"/>
            </a:xfrm>
            <a:custGeom>
              <a:avLst/>
              <a:gdLst/>
              <a:ahLst/>
              <a:cxnLst/>
              <a:rect l="l" t="t" r="r" b="b"/>
              <a:pathLst>
                <a:path w="57709" h="77351" extrusionOk="0">
                  <a:moveTo>
                    <a:pt x="12128" y="1"/>
                  </a:moveTo>
                  <a:cubicBezTo>
                    <a:pt x="10174" y="1"/>
                    <a:pt x="8188" y="652"/>
                    <a:pt x="6338" y="2011"/>
                  </a:cubicBezTo>
                  <a:cubicBezTo>
                    <a:pt x="1401" y="5547"/>
                    <a:pt x="0" y="12218"/>
                    <a:pt x="2702" y="17622"/>
                  </a:cubicBezTo>
                  <a:cubicBezTo>
                    <a:pt x="5871" y="23960"/>
                    <a:pt x="11342" y="28564"/>
                    <a:pt x="16245" y="33634"/>
                  </a:cubicBezTo>
                  <a:cubicBezTo>
                    <a:pt x="27386" y="45242"/>
                    <a:pt x="34792" y="59819"/>
                    <a:pt x="37894" y="75330"/>
                  </a:cubicBezTo>
                  <a:cubicBezTo>
                    <a:pt x="38158" y="76652"/>
                    <a:pt x="39261" y="77350"/>
                    <a:pt x="40365" y="77350"/>
                  </a:cubicBezTo>
                  <a:cubicBezTo>
                    <a:pt x="41351" y="77350"/>
                    <a:pt x="42337" y="76795"/>
                    <a:pt x="42731" y="75631"/>
                  </a:cubicBezTo>
                  <a:lnTo>
                    <a:pt x="56441" y="36703"/>
                  </a:lnTo>
                  <a:cubicBezTo>
                    <a:pt x="57708" y="33100"/>
                    <a:pt x="55573" y="29231"/>
                    <a:pt x="51871" y="28363"/>
                  </a:cubicBezTo>
                  <a:cubicBezTo>
                    <a:pt x="42764" y="26295"/>
                    <a:pt x="33858" y="20758"/>
                    <a:pt x="27620" y="14120"/>
                  </a:cubicBezTo>
                  <a:cubicBezTo>
                    <a:pt x="24584" y="10884"/>
                    <a:pt x="21449" y="4746"/>
                    <a:pt x="17913" y="2045"/>
                  </a:cubicBezTo>
                  <a:cubicBezTo>
                    <a:pt x="16146" y="703"/>
                    <a:pt x="14155" y="1"/>
                    <a:pt x="12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9"/>
            <p:cNvSpPr/>
            <p:nvPr/>
          </p:nvSpPr>
          <p:spPr>
            <a:xfrm>
              <a:off x="6058813" y="1228525"/>
              <a:ext cx="432850" cy="245800"/>
            </a:xfrm>
            <a:custGeom>
              <a:avLst/>
              <a:gdLst/>
              <a:ahLst/>
              <a:cxnLst/>
              <a:rect l="l" t="t" r="r" b="b"/>
              <a:pathLst>
                <a:path w="17314" h="9832" extrusionOk="0">
                  <a:moveTo>
                    <a:pt x="12442" y="1"/>
                  </a:moveTo>
                  <a:cubicBezTo>
                    <a:pt x="11829" y="1"/>
                    <a:pt x="11202" y="107"/>
                    <a:pt x="10575" y="224"/>
                  </a:cubicBezTo>
                  <a:cubicBezTo>
                    <a:pt x="9007" y="524"/>
                    <a:pt x="7373" y="825"/>
                    <a:pt x="5805" y="1125"/>
                  </a:cubicBezTo>
                  <a:cubicBezTo>
                    <a:pt x="4471" y="1358"/>
                    <a:pt x="3070" y="1625"/>
                    <a:pt x="1969" y="2359"/>
                  </a:cubicBezTo>
                  <a:cubicBezTo>
                    <a:pt x="835" y="3126"/>
                    <a:pt x="1" y="4494"/>
                    <a:pt x="335" y="5828"/>
                  </a:cubicBezTo>
                  <a:cubicBezTo>
                    <a:pt x="568" y="6829"/>
                    <a:pt x="1402" y="7563"/>
                    <a:pt x="2336" y="7963"/>
                  </a:cubicBezTo>
                  <a:cubicBezTo>
                    <a:pt x="3237" y="8363"/>
                    <a:pt x="4304" y="8497"/>
                    <a:pt x="5305" y="8563"/>
                  </a:cubicBezTo>
                  <a:lnTo>
                    <a:pt x="14912" y="9698"/>
                  </a:lnTo>
                  <a:lnTo>
                    <a:pt x="15812" y="9831"/>
                  </a:lnTo>
                  <a:lnTo>
                    <a:pt x="17313" y="9331"/>
                  </a:lnTo>
                  <a:cubicBezTo>
                    <a:pt x="16713" y="7696"/>
                    <a:pt x="16746" y="5962"/>
                    <a:pt x="16479" y="4227"/>
                  </a:cubicBezTo>
                  <a:cubicBezTo>
                    <a:pt x="16179" y="2526"/>
                    <a:pt x="15345" y="725"/>
                    <a:pt x="13711" y="191"/>
                  </a:cubicBezTo>
                  <a:cubicBezTo>
                    <a:pt x="13298" y="53"/>
                    <a:pt x="12873" y="1"/>
                    <a:pt x="1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9"/>
            <p:cNvSpPr/>
            <p:nvPr/>
          </p:nvSpPr>
          <p:spPr>
            <a:xfrm>
              <a:off x="5103988" y="470225"/>
              <a:ext cx="70900" cy="70925"/>
            </a:xfrm>
            <a:custGeom>
              <a:avLst/>
              <a:gdLst/>
              <a:ahLst/>
              <a:cxnLst/>
              <a:rect l="l" t="t" r="r" b="b"/>
              <a:pathLst>
                <a:path w="2836" h="2837" extrusionOk="0">
                  <a:moveTo>
                    <a:pt x="1401" y="1"/>
                  </a:moveTo>
                  <a:cubicBezTo>
                    <a:pt x="634" y="1"/>
                    <a:pt x="0" y="635"/>
                    <a:pt x="0" y="1402"/>
                  </a:cubicBezTo>
                  <a:cubicBezTo>
                    <a:pt x="0" y="2203"/>
                    <a:pt x="634" y="2836"/>
                    <a:pt x="1401" y="2836"/>
                  </a:cubicBezTo>
                  <a:cubicBezTo>
                    <a:pt x="2202" y="2836"/>
                    <a:pt x="2835" y="2203"/>
                    <a:pt x="2835" y="1402"/>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9"/>
            <p:cNvSpPr/>
            <p:nvPr/>
          </p:nvSpPr>
          <p:spPr>
            <a:xfrm>
              <a:off x="5276588" y="435200"/>
              <a:ext cx="70925" cy="70925"/>
            </a:xfrm>
            <a:custGeom>
              <a:avLst/>
              <a:gdLst/>
              <a:ahLst/>
              <a:cxnLst/>
              <a:rect l="l" t="t" r="r" b="b"/>
              <a:pathLst>
                <a:path w="2837" h="2837" extrusionOk="0">
                  <a:moveTo>
                    <a:pt x="1435" y="1"/>
                  </a:moveTo>
                  <a:cubicBezTo>
                    <a:pt x="635" y="1"/>
                    <a:pt x="1" y="635"/>
                    <a:pt x="1" y="1402"/>
                  </a:cubicBezTo>
                  <a:cubicBezTo>
                    <a:pt x="1" y="2169"/>
                    <a:pt x="635" y="2836"/>
                    <a:pt x="1435" y="2836"/>
                  </a:cubicBezTo>
                  <a:cubicBezTo>
                    <a:pt x="2203" y="2836"/>
                    <a:pt x="2836" y="2169"/>
                    <a:pt x="2836" y="1402"/>
                  </a:cubicBezTo>
                  <a:cubicBezTo>
                    <a:pt x="2836" y="635"/>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9"/>
            <p:cNvSpPr/>
            <p:nvPr/>
          </p:nvSpPr>
          <p:spPr>
            <a:xfrm>
              <a:off x="4734538" y="291275"/>
              <a:ext cx="75925" cy="70250"/>
            </a:xfrm>
            <a:custGeom>
              <a:avLst/>
              <a:gdLst/>
              <a:ahLst/>
              <a:cxnLst/>
              <a:rect l="l" t="t" r="r" b="b"/>
              <a:pathLst>
                <a:path w="3037" h="2810" extrusionOk="0">
                  <a:moveTo>
                    <a:pt x="1513" y="0"/>
                  </a:moveTo>
                  <a:cubicBezTo>
                    <a:pt x="1433" y="0"/>
                    <a:pt x="1351" y="7"/>
                    <a:pt x="1268" y="21"/>
                  </a:cubicBezTo>
                  <a:cubicBezTo>
                    <a:pt x="501" y="121"/>
                    <a:pt x="1" y="854"/>
                    <a:pt x="101" y="1622"/>
                  </a:cubicBezTo>
                  <a:cubicBezTo>
                    <a:pt x="220" y="2310"/>
                    <a:pt x="823" y="2810"/>
                    <a:pt x="1499" y="2810"/>
                  </a:cubicBezTo>
                  <a:cubicBezTo>
                    <a:pt x="1577" y="2810"/>
                    <a:pt x="1656" y="2803"/>
                    <a:pt x="1735" y="2789"/>
                  </a:cubicBezTo>
                  <a:cubicBezTo>
                    <a:pt x="2503" y="2689"/>
                    <a:pt x="3036" y="1955"/>
                    <a:pt x="2903" y="1188"/>
                  </a:cubicBezTo>
                  <a:cubicBezTo>
                    <a:pt x="2783" y="500"/>
                    <a:pt x="2208" y="0"/>
                    <a:pt x="1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9"/>
            <p:cNvSpPr/>
            <p:nvPr/>
          </p:nvSpPr>
          <p:spPr>
            <a:xfrm>
              <a:off x="4495213" y="828825"/>
              <a:ext cx="70900" cy="70900"/>
            </a:xfrm>
            <a:custGeom>
              <a:avLst/>
              <a:gdLst/>
              <a:ahLst/>
              <a:cxnLst/>
              <a:rect l="l" t="t" r="r" b="b"/>
              <a:pathLst>
                <a:path w="2836" h="2836" extrusionOk="0">
                  <a:moveTo>
                    <a:pt x="1401" y="1"/>
                  </a:moveTo>
                  <a:cubicBezTo>
                    <a:pt x="634" y="1"/>
                    <a:pt x="0" y="634"/>
                    <a:pt x="0" y="1402"/>
                  </a:cubicBezTo>
                  <a:cubicBezTo>
                    <a:pt x="0" y="2202"/>
                    <a:pt x="634" y="2836"/>
                    <a:pt x="1401" y="2836"/>
                  </a:cubicBezTo>
                  <a:cubicBezTo>
                    <a:pt x="2202" y="2836"/>
                    <a:pt x="2836" y="2202"/>
                    <a:pt x="2836" y="1402"/>
                  </a:cubicBezTo>
                  <a:cubicBezTo>
                    <a:pt x="2836"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9"/>
            <p:cNvSpPr/>
            <p:nvPr/>
          </p:nvSpPr>
          <p:spPr>
            <a:xfrm>
              <a:off x="4850463" y="9447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9"/>
            <p:cNvSpPr/>
            <p:nvPr/>
          </p:nvSpPr>
          <p:spPr>
            <a:xfrm>
              <a:off x="7419788" y="10906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9"/>
            <p:cNvSpPr/>
            <p:nvPr/>
          </p:nvSpPr>
          <p:spPr>
            <a:xfrm>
              <a:off x="7652463" y="1090675"/>
              <a:ext cx="70900" cy="70925"/>
            </a:xfrm>
            <a:custGeom>
              <a:avLst/>
              <a:gdLst/>
              <a:ahLst/>
              <a:cxnLst/>
              <a:rect l="l" t="t" r="r" b="b"/>
              <a:pathLst>
                <a:path w="2836" h="2837" extrusionOk="0">
                  <a:moveTo>
                    <a:pt x="1435" y="1"/>
                  </a:moveTo>
                  <a:cubicBezTo>
                    <a:pt x="634" y="1"/>
                    <a:pt x="0" y="635"/>
                    <a:pt x="0" y="1402"/>
                  </a:cubicBezTo>
                  <a:cubicBezTo>
                    <a:pt x="0" y="2202"/>
                    <a:pt x="634"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9"/>
            <p:cNvSpPr/>
            <p:nvPr/>
          </p:nvSpPr>
          <p:spPr>
            <a:xfrm>
              <a:off x="7047038" y="1797850"/>
              <a:ext cx="70900" cy="70925"/>
            </a:xfrm>
            <a:custGeom>
              <a:avLst/>
              <a:gdLst/>
              <a:ahLst/>
              <a:cxnLst/>
              <a:rect l="l" t="t" r="r" b="b"/>
              <a:pathLst>
                <a:path w="2836" h="2837" extrusionOk="0">
                  <a:moveTo>
                    <a:pt x="1401" y="1"/>
                  </a:moveTo>
                  <a:cubicBezTo>
                    <a:pt x="634" y="1"/>
                    <a:pt x="0" y="668"/>
                    <a:pt x="0" y="1435"/>
                  </a:cubicBezTo>
                  <a:cubicBezTo>
                    <a:pt x="0" y="2202"/>
                    <a:pt x="634" y="2836"/>
                    <a:pt x="1401" y="2836"/>
                  </a:cubicBezTo>
                  <a:cubicBezTo>
                    <a:pt x="2202" y="2836"/>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9"/>
            <p:cNvSpPr/>
            <p:nvPr/>
          </p:nvSpPr>
          <p:spPr>
            <a:xfrm>
              <a:off x="8402163" y="2805250"/>
              <a:ext cx="70900" cy="70900"/>
            </a:xfrm>
            <a:custGeom>
              <a:avLst/>
              <a:gdLst/>
              <a:ahLst/>
              <a:cxnLst/>
              <a:rect l="l" t="t" r="r" b="b"/>
              <a:pathLst>
                <a:path w="2836" h="2836" extrusionOk="0">
                  <a:moveTo>
                    <a:pt x="1402" y="0"/>
                  </a:moveTo>
                  <a:cubicBezTo>
                    <a:pt x="634" y="0"/>
                    <a:pt x="1" y="634"/>
                    <a:pt x="1" y="1401"/>
                  </a:cubicBezTo>
                  <a:cubicBezTo>
                    <a:pt x="1" y="2202"/>
                    <a:pt x="634" y="2836"/>
                    <a:pt x="1402" y="2836"/>
                  </a:cubicBezTo>
                  <a:cubicBezTo>
                    <a:pt x="2202" y="2836"/>
                    <a:pt x="2836" y="2202"/>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9"/>
            <p:cNvSpPr/>
            <p:nvPr/>
          </p:nvSpPr>
          <p:spPr>
            <a:xfrm>
              <a:off x="8975913" y="1713625"/>
              <a:ext cx="71725" cy="70900"/>
            </a:xfrm>
            <a:custGeom>
              <a:avLst/>
              <a:gdLst/>
              <a:ahLst/>
              <a:cxnLst/>
              <a:rect l="l" t="t" r="r" b="b"/>
              <a:pathLst>
                <a:path w="2869" h="2836" extrusionOk="0">
                  <a:moveTo>
                    <a:pt x="1435" y="1"/>
                  </a:moveTo>
                  <a:cubicBezTo>
                    <a:pt x="667" y="1"/>
                    <a:pt x="0" y="634"/>
                    <a:pt x="0" y="1435"/>
                  </a:cubicBezTo>
                  <a:cubicBezTo>
                    <a:pt x="0" y="2202"/>
                    <a:pt x="667" y="2836"/>
                    <a:pt x="1435" y="2836"/>
                  </a:cubicBezTo>
                  <a:cubicBezTo>
                    <a:pt x="2202" y="2836"/>
                    <a:pt x="2869" y="2202"/>
                    <a:pt x="2869" y="1435"/>
                  </a:cubicBezTo>
                  <a:cubicBezTo>
                    <a:pt x="2869"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9"/>
            <p:cNvSpPr/>
            <p:nvPr/>
          </p:nvSpPr>
          <p:spPr>
            <a:xfrm>
              <a:off x="8111113" y="366000"/>
              <a:ext cx="70925" cy="70900"/>
            </a:xfrm>
            <a:custGeom>
              <a:avLst/>
              <a:gdLst/>
              <a:ahLst/>
              <a:cxnLst/>
              <a:rect l="l" t="t" r="r" b="b"/>
              <a:pathLst>
                <a:path w="2837" h="2836" extrusionOk="0">
                  <a:moveTo>
                    <a:pt x="1435" y="0"/>
                  </a:moveTo>
                  <a:cubicBezTo>
                    <a:pt x="635" y="0"/>
                    <a:pt x="1" y="634"/>
                    <a:pt x="1" y="1401"/>
                  </a:cubicBezTo>
                  <a:cubicBezTo>
                    <a:pt x="1" y="2202"/>
                    <a:pt x="635" y="2836"/>
                    <a:pt x="1435" y="2836"/>
                  </a:cubicBezTo>
                  <a:cubicBezTo>
                    <a:pt x="2202" y="2836"/>
                    <a:pt x="2836" y="2202"/>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821868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894003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9"/>
            <p:cNvSpPr/>
            <p:nvPr/>
          </p:nvSpPr>
          <p:spPr>
            <a:xfrm>
              <a:off x="8799938" y="1093175"/>
              <a:ext cx="70925" cy="70925"/>
            </a:xfrm>
            <a:custGeom>
              <a:avLst/>
              <a:gdLst/>
              <a:ahLst/>
              <a:cxnLst/>
              <a:rect l="l" t="t" r="r" b="b"/>
              <a:pathLst>
                <a:path w="2837" h="2837" extrusionOk="0">
                  <a:moveTo>
                    <a:pt x="1435" y="1"/>
                  </a:moveTo>
                  <a:cubicBezTo>
                    <a:pt x="635" y="1"/>
                    <a:pt x="1" y="668"/>
                    <a:pt x="1" y="1435"/>
                  </a:cubicBezTo>
                  <a:cubicBezTo>
                    <a:pt x="1" y="2202"/>
                    <a:pt x="635" y="2836"/>
                    <a:pt x="1435" y="2836"/>
                  </a:cubicBezTo>
                  <a:cubicBezTo>
                    <a:pt x="2203" y="2836"/>
                    <a:pt x="2836" y="2202"/>
                    <a:pt x="2836" y="1435"/>
                  </a:cubicBezTo>
                  <a:cubicBezTo>
                    <a:pt x="2836" y="668"/>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9"/>
            <p:cNvSpPr/>
            <p:nvPr/>
          </p:nvSpPr>
          <p:spPr>
            <a:xfrm>
              <a:off x="9011763" y="2940350"/>
              <a:ext cx="70900" cy="70900"/>
            </a:xfrm>
            <a:custGeom>
              <a:avLst/>
              <a:gdLst/>
              <a:ahLst/>
              <a:cxnLst/>
              <a:rect l="l" t="t" r="r" b="b"/>
              <a:pathLst>
                <a:path w="2836" h="2836" extrusionOk="0">
                  <a:moveTo>
                    <a:pt x="1402" y="0"/>
                  </a:moveTo>
                  <a:cubicBezTo>
                    <a:pt x="634" y="0"/>
                    <a:pt x="1" y="667"/>
                    <a:pt x="1" y="1434"/>
                  </a:cubicBezTo>
                  <a:cubicBezTo>
                    <a:pt x="1" y="2202"/>
                    <a:pt x="634" y="2835"/>
                    <a:pt x="1402" y="2835"/>
                  </a:cubicBezTo>
                  <a:cubicBezTo>
                    <a:pt x="2202" y="2835"/>
                    <a:pt x="2836" y="2202"/>
                    <a:pt x="2836" y="1434"/>
                  </a:cubicBezTo>
                  <a:cubicBezTo>
                    <a:pt x="2836" y="667"/>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9"/>
            <p:cNvSpPr/>
            <p:nvPr/>
          </p:nvSpPr>
          <p:spPr>
            <a:xfrm>
              <a:off x="5570988" y="100895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9"/>
            <p:cNvSpPr/>
            <p:nvPr/>
          </p:nvSpPr>
          <p:spPr>
            <a:xfrm>
              <a:off x="5750263" y="1217450"/>
              <a:ext cx="70925" cy="70900"/>
            </a:xfrm>
            <a:custGeom>
              <a:avLst/>
              <a:gdLst/>
              <a:ahLst/>
              <a:cxnLst/>
              <a:rect l="l" t="t" r="r" b="b"/>
              <a:pathLst>
                <a:path w="2837" h="2836" extrusionOk="0">
                  <a:moveTo>
                    <a:pt x="1402" y="0"/>
                  </a:moveTo>
                  <a:cubicBezTo>
                    <a:pt x="635" y="0"/>
                    <a:pt x="1" y="634"/>
                    <a:pt x="1" y="1434"/>
                  </a:cubicBezTo>
                  <a:cubicBezTo>
                    <a:pt x="1" y="2202"/>
                    <a:pt x="635" y="2835"/>
                    <a:pt x="1402" y="2835"/>
                  </a:cubicBezTo>
                  <a:cubicBezTo>
                    <a:pt x="2202" y="2835"/>
                    <a:pt x="2836" y="2202"/>
                    <a:pt x="2836" y="1434"/>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9"/>
            <p:cNvSpPr/>
            <p:nvPr/>
          </p:nvSpPr>
          <p:spPr>
            <a:xfrm>
              <a:off x="6158063" y="167110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169" y="2836"/>
                    <a:pt x="2836" y="2202"/>
                    <a:pt x="2836" y="1435"/>
                  </a:cubicBezTo>
                  <a:cubicBezTo>
                    <a:pt x="2836" y="634"/>
                    <a:pt x="2169"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9"/>
            <p:cNvSpPr/>
            <p:nvPr/>
          </p:nvSpPr>
          <p:spPr>
            <a:xfrm>
              <a:off x="5470913" y="2890300"/>
              <a:ext cx="70900" cy="71750"/>
            </a:xfrm>
            <a:custGeom>
              <a:avLst/>
              <a:gdLst/>
              <a:ahLst/>
              <a:cxnLst/>
              <a:rect l="l" t="t" r="r" b="b"/>
              <a:pathLst>
                <a:path w="2836" h="2870" extrusionOk="0">
                  <a:moveTo>
                    <a:pt x="1401" y="1"/>
                  </a:moveTo>
                  <a:cubicBezTo>
                    <a:pt x="634" y="1"/>
                    <a:pt x="0" y="668"/>
                    <a:pt x="0" y="1435"/>
                  </a:cubicBezTo>
                  <a:cubicBezTo>
                    <a:pt x="0" y="2202"/>
                    <a:pt x="634" y="2869"/>
                    <a:pt x="1401" y="2869"/>
                  </a:cubicBezTo>
                  <a:cubicBezTo>
                    <a:pt x="2202" y="2869"/>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9"/>
            <p:cNvSpPr/>
            <p:nvPr/>
          </p:nvSpPr>
          <p:spPr>
            <a:xfrm>
              <a:off x="6425763" y="420290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9"/>
            <p:cNvSpPr/>
            <p:nvPr/>
          </p:nvSpPr>
          <p:spPr>
            <a:xfrm>
              <a:off x="5195713" y="432300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9"/>
            <p:cNvSpPr/>
            <p:nvPr/>
          </p:nvSpPr>
          <p:spPr>
            <a:xfrm>
              <a:off x="4791263" y="43905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9"/>
            <p:cNvSpPr/>
            <p:nvPr/>
          </p:nvSpPr>
          <p:spPr>
            <a:xfrm>
              <a:off x="4028213" y="45306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9"/>
            <p:cNvSpPr/>
            <p:nvPr/>
          </p:nvSpPr>
          <p:spPr>
            <a:xfrm>
              <a:off x="7102063" y="4318825"/>
              <a:ext cx="70925" cy="70900"/>
            </a:xfrm>
            <a:custGeom>
              <a:avLst/>
              <a:gdLst/>
              <a:ahLst/>
              <a:cxnLst/>
              <a:rect l="l" t="t" r="r" b="b"/>
              <a:pathLst>
                <a:path w="2837" h="2836" extrusionOk="0">
                  <a:moveTo>
                    <a:pt x="1435" y="1"/>
                  </a:moveTo>
                  <a:cubicBezTo>
                    <a:pt x="635" y="1"/>
                    <a:pt x="1" y="634"/>
                    <a:pt x="1" y="1435"/>
                  </a:cubicBezTo>
                  <a:cubicBezTo>
                    <a:pt x="1" y="2202"/>
                    <a:pt x="635" y="2836"/>
                    <a:pt x="1435" y="2836"/>
                  </a:cubicBezTo>
                  <a:cubicBezTo>
                    <a:pt x="2202" y="2836"/>
                    <a:pt x="2836" y="2202"/>
                    <a:pt x="2836" y="1435"/>
                  </a:cubicBezTo>
                  <a:cubicBezTo>
                    <a:pt x="2836"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9"/>
            <p:cNvSpPr/>
            <p:nvPr/>
          </p:nvSpPr>
          <p:spPr>
            <a:xfrm>
              <a:off x="7615763" y="4662400"/>
              <a:ext cx="70925" cy="71750"/>
            </a:xfrm>
            <a:custGeom>
              <a:avLst/>
              <a:gdLst/>
              <a:ahLst/>
              <a:cxnLst/>
              <a:rect l="l" t="t" r="r" b="b"/>
              <a:pathLst>
                <a:path w="2837" h="2870" extrusionOk="0">
                  <a:moveTo>
                    <a:pt x="1435" y="1"/>
                  </a:moveTo>
                  <a:cubicBezTo>
                    <a:pt x="635" y="1"/>
                    <a:pt x="1" y="668"/>
                    <a:pt x="1" y="1435"/>
                  </a:cubicBezTo>
                  <a:cubicBezTo>
                    <a:pt x="1" y="2202"/>
                    <a:pt x="635" y="2869"/>
                    <a:pt x="1435" y="2869"/>
                  </a:cubicBezTo>
                  <a:cubicBezTo>
                    <a:pt x="2202" y="2869"/>
                    <a:pt x="2836" y="2202"/>
                    <a:pt x="2836" y="1435"/>
                  </a:cubicBezTo>
                  <a:cubicBezTo>
                    <a:pt x="2836" y="668"/>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9"/>
            <p:cNvSpPr/>
            <p:nvPr/>
          </p:nvSpPr>
          <p:spPr>
            <a:xfrm>
              <a:off x="8152813" y="4446425"/>
              <a:ext cx="70925" cy="70900"/>
            </a:xfrm>
            <a:custGeom>
              <a:avLst/>
              <a:gdLst/>
              <a:ahLst/>
              <a:cxnLst/>
              <a:rect l="l" t="t" r="r" b="b"/>
              <a:pathLst>
                <a:path w="2837" h="2836" extrusionOk="0">
                  <a:moveTo>
                    <a:pt x="1435" y="0"/>
                  </a:moveTo>
                  <a:cubicBezTo>
                    <a:pt x="635" y="0"/>
                    <a:pt x="1" y="634"/>
                    <a:pt x="1" y="1401"/>
                  </a:cubicBezTo>
                  <a:cubicBezTo>
                    <a:pt x="1" y="2168"/>
                    <a:pt x="635" y="2836"/>
                    <a:pt x="1435" y="2836"/>
                  </a:cubicBezTo>
                  <a:cubicBezTo>
                    <a:pt x="2202" y="2836"/>
                    <a:pt x="2836" y="2168"/>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9"/>
            <p:cNvSpPr/>
            <p:nvPr/>
          </p:nvSpPr>
          <p:spPr>
            <a:xfrm>
              <a:off x="8676538" y="4870050"/>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168" y="2836"/>
                    <a:pt x="2835" y="2202"/>
                    <a:pt x="2835" y="1435"/>
                  </a:cubicBezTo>
                  <a:cubicBezTo>
                    <a:pt x="2835" y="634"/>
                    <a:pt x="2168"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9"/>
            <p:cNvSpPr/>
            <p:nvPr/>
          </p:nvSpPr>
          <p:spPr>
            <a:xfrm>
              <a:off x="6980313" y="5009325"/>
              <a:ext cx="70900" cy="70900"/>
            </a:xfrm>
            <a:custGeom>
              <a:avLst/>
              <a:gdLst/>
              <a:ahLst/>
              <a:cxnLst/>
              <a:rect l="l" t="t" r="r" b="b"/>
              <a:pathLst>
                <a:path w="2836" h="2836" extrusionOk="0">
                  <a:moveTo>
                    <a:pt x="1402" y="0"/>
                  </a:moveTo>
                  <a:cubicBezTo>
                    <a:pt x="634" y="0"/>
                    <a:pt x="1" y="634"/>
                    <a:pt x="1" y="1401"/>
                  </a:cubicBezTo>
                  <a:cubicBezTo>
                    <a:pt x="1" y="2168"/>
                    <a:pt x="634" y="2836"/>
                    <a:pt x="1402" y="2836"/>
                  </a:cubicBezTo>
                  <a:cubicBezTo>
                    <a:pt x="2202" y="2836"/>
                    <a:pt x="2836" y="2168"/>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9"/>
            <p:cNvSpPr/>
            <p:nvPr/>
          </p:nvSpPr>
          <p:spPr>
            <a:xfrm>
              <a:off x="5372513" y="32789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9"/>
            <p:cNvSpPr/>
            <p:nvPr/>
          </p:nvSpPr>
          <p:spPr>
            <a:xfrm>
              <a:off x="8824963" y="3524100"/>
              <a:ext cx="70900" cy="70900"/>
            </a:xfrm>
            <a:custGeom>
              <a:avLst/>
              <a:gdLst/>
              <a:ahLst/>
              <a:cxnLst/>
              <a:rect l="l" t="t" r="r" b="b"/>
              <a:pathLst>
                <a:path w="2836" h="2836" extrusionOk="0">
                  <a:moveTo>
                    <a:pt x="1435" y="0"/>
                  </a:moveTo>
                  <a:cubicBezTo>
                    <a:pt x="634" y="0"/>
                    <a:pt x="1" y="667"/>
                    <a:pt x="1" y="1434"/>
                  </a:cubicBezTo>
                  <a:cubicBezTo>
                    <a:pt x="1" y="2202"/>
                    <a:pt x="634" y="2835"/>
                    <a:pt x="1435" y="2835"/>
                  </a:cubicBezTo>
                  <a:cubicBezTo>
                    <a:pt x="2202" y="2835"/>
                    <a:pt x="2836" y="2202"/>
                    <a:pt x="2836" y="1434"/>
                  </a:cubicBezTo>
                  <a:cubicBezTo>
                    <a:pt x="2836" y="667"/>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9"/>
            <p:cNvSpPr/>
            <p:nvPr/>
          </p:nvSpPr>
          <p:spPr>
            <a:xfrm>
              <a:off x="9011763" y="3703375"/>
              <a:ext cx="70900" cy="71750"/>
            </a:xfrm>
            <a:custGeom>
              <a:avLst/>
              <a:gdLst/>
              <a:ahLst/>
              <a:cxnLst/>
              <a:rect l="l" t="t" r="r" b="b"/>
              <a:pathLst>
                <a:path w="2836" h="2870" extrusionOk="0">
                  <a:moveTo>
                    <a:pt x="1402" y="1"/>
                  </a:moveTo>
                  <a:cubicBezTo>
                    <a:pt x="634" y="1"/>
                    <a:pt x="1" y="668"/>
                    <a:pt x="1" y="1435"/>
                  </a:cubicBezTo>
                  <a:cubicBezTo>
                    <a:pt x="1" y="2202"/>
                    <a:pt x="634" y="2870"/>
                    <a:pt x="1402" y="2870"/>
                  </a:cubicBezTo>
                  <a:cubicBezTo>
                    <a:pt x="2202" y="2870"/>
                    <a:pt x="2836" y="2202"/>
                    <a:pt x="2836" y="1435"/>
                  </a:cubicBezTo>
                  <a:cubicBezTo>
                    <a:pt x="2836" y="668"/>
                    <a:pt x="2202" y="1"/>
                    <a:pt x="1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9"/>
            <p:cNvSpPr/>
            <p:nvPr/>
          </p:nvSpPr>
          <p:spPr>
            <a:xfrm>
              <a:off x="7311388" y="3106300"/>
              <a:ext cx="70900" cy="70900"/>
            </a:xfrm>
            <a:custGeom>
              <a:avLst/>
              <a:gdLst/>
              <a:ahLst/>
              <a:cxnLst/>
              <a:rect l="l" t="t" r="r" b="b"/>
              <a:pathLst>
                <a:path w="2836" h="2836" extrusionOk="0">
                  <a:moveTo>
                    <a:pt x="1435" y="0"/>
                  </a:moveTo>
                  <a:cubicBezTo>
                    <a:pt x="634" y="0"/>
                    <a:pt x="0" y="634"/>
                    <a:pt x="0" y="1434"/>
                  </a:cubicBezTo>
                  <a:cubicBezTo>
                    <a:pt x="0" y="2202"/>
                    <a:pt x="634" y="2835"/>
                    <a:pt x="1435" y="2835"/>
                  </a:cubicBezTo>
                  <a:cubicBezTo>
                    <a:pt x="2202" y="2835"/>
                    <a:pt x="2836" y="2202"/>
                    <a:pt x="2836" y="1434"/>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9"/>
            <p:cNvSpPr/>
            <p:nvPr/>
          </p:nvSpPr>
          <p:spPr>
            <a:xfrm>
              <a:off x="6192263" y="36016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9"/>
            <p:cNvSpPr/>
            <p:nvPr/>
          </p:nvSpPr>
          <p:spPr>
            <a:xfrm>
              <a:off x="7030363" y="2922825"/>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202" y="2836"/>
                    <a:pt x="2835" y="2202"/>
                    <a:pt x="2835" y="1435"/>
                  </a:cubicBezTo>
                  <a:cubicBezTo>
                    <a:pt x="2835"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9"/>
            <p:cNvSpPr/>
            <p:nvPr/>
          </p:nvSpPr>
          <p:spPr>
            <a:xfrm>
              <a:off x="7394788" y="29078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9"/>
            <p:cNvSpPr/>
            <p:nvPr/>
          </p:nvSpPr>
          <p:spPr>
            <a:xfrm>
              <a:off x="5655213" y="3060425"/>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9"/>
            <p:cNvSpPr/>
            <p:nvPr/>
          </p:nvSpPr>
          <p:spPr>
            <a:xfrm>
              <a:off x="7452313" y="3595800"/>
              <a:ext cx="611300" cy="794575"/>
            </a:xfrm>
            <a:custGeom>
              <a:avLst/>
              <a:gdLst/>
              <a:ahLst/>
              <a:cxnLst/>
              <a:rect l="l" t="t" r="r" b="b"/>
              <a:pathLst>
                <a:path w="24452" h="31783" extrusionOk="0">
                  <a:moveTo>
                    <a:pt x="6305" y="1"/>
                  </a:moveTo>
                  <a:cubicBezTo>
                    <a:pt x="5271" y="1"/>
                    <a:pt x="4371" y="735"/>
                    <a:pt x="4270" y="1735"/>
                  </a:cubicBezTo>
                  <a:lnTo>
                    <a:pt x="168" y="28421"/>
                  </a:lnTo>
                  <a:cubicBezTo>
                    <a:pt x="1" y="29555"/>
                    <a:pt x="801" y="30623"/>
                    <a:pt x="1935" y="30790"/>
                  </a:cubicBezTo>
                  <a:lnTo>
                    <a:pt x="8540" y="31757"/>
                  </a:lnTo>
                  <a:cubicBezTo>
                    <a:pt x="8650" y="31774"/>
                    <a:pt x="8759" y="31782"/>
                    <a:pt x="8866" y="31782"/>
                  </a:cubicBezTo>
                  <a:cubicBezTo>
                    <a:pt x="9799" y="31782"/>
                    <a:pt x="10602" y="31150"/>
                    <a:pt x="10842" y="30222"/>
                  </a:cubicBezTo>
                  <a:cubicBezTo>
                    <a:pt x="13344" y="20582"/>
                    <a:pt x="17647" y="11376"/>
                    <a:pt x="23451" y="3270"/>
                  </a:cubicBezTo>
                  <a:cubicBezTo>
                    <a:pt x="24452" y="1902"/>
                    <a:pt x="23451" y="1"/>
                    <a:pt x="21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9"/>
            <p:cNvSpPr/>
            <p:nvPr/>
          </p:nvSpPr>
          <p:spPr>
            <a:xfrm>
              <a:off x="8156163" y="-371625"/>
              <a:ext cx="1239225" cy="813875"/>
            </a:xfrm>
            <a:custGeom>
              <a:avLst/>
              <a:gdLst/>
              <a:ahLst/>
              <a:cxnLst/>
              <a:rect l="l" t="t" r="r" b="b"/>
              <a:pathLst>
                <a:path w="49569" h="32555" extrusionOk="0">
                  <a:moveTo>
                    <a:pt x="28761" y="0"/>
                  </a:moveTo>
                  <a:cubicBezTo>
                    <a:pt x="28575" y="0"/>
                    <a:pt x="28393" y="19"/>
                    <a:pt x="28220" y="51"/>
                  </a:cubicBezTo>
                  <a:lnTo>
                    <a:pt x="2302" y="7123"/>
                  </a:lnTo>
                  <a:cubicBezTo>
                    <a:pt x="1368" y="7356"/>
                    <a:pt x="701" y="8157"/>
                    <a:pt x="634" y="9124"/>
                  </a:cubicBezTo>
                  <a:lnTo>
                    <a:pt x="67" y="15796"/>
                  </a:lnTo>
                  <a:cubicBezTo>
                    <a:pt x="0" y="16996"/>
                    <a:pt x="834" y="18030"/>
                    <a:pt x="2035" y="18197"/>
                  </a:cubicBezTo>
                  <a:cubicBezTo>
                    <a:pt x="8239" y="18998"/>
                    <a:pt x="13910" y="23167"/>
                    <a:pt x="18180" y="27871"/>
                  </a:cubicBezTo>
                  <a:cubicBezTo>
                    <a:pt x="19681" y="29539"/>
                    <a:pt x="21082" y="31440"/>
                    <a:pt x="23183" y="32174"/>
                  </a:cubicBezTo>
                  <a:cubicBezTo>
                    <a:pt x="23931" y="32449"/>
                    <a:pt x="24720" y="32555"/>
                    <a:pt x="25523" y="32555"/>
                  </a:cubicBezTo>
                  <a:cubicBezTo>
                    <a:pt x="26764" y="32555"/>
                    <a:pt x="28040" y="32304"/>
                    <a:pt x="29254" y="32040"/>
                  </a:cubicBezTo>
                  <a:cubicBezTo>
                    <a:pt x="35359" y="30806"/>
                    <a:pt x="41497" y="29539"/>
                    <a:pt x="47568" y="28304"/>
                  </a:cubicBezTo>
                  <a:cubicBezTo>
                    <a:pt x="48768" y="28038"/>
                    <a:pt x="49569" y="26870"/>
                    <a:pt x="49335" y="25636"/>
                  </a:cubicBezTo>
                  <a:lnTo>
                    <a:pt x="46233" y="10091"/>
                  </a:lnTo>
                  <a:cubicBezTo>
                    <a:pt x="46100" y="9391"/>
                    <a:pt x="45700" y="8857"/>
                    <a:pt x="45099" y="8524"/>
                  </a:cubicBezTo>
                  <a:lnTo>
                    <a:pt x="29888" y="284"/>
                  </a:lnTo>
                  <a:cubicBezTo>
                    <a:pt x="29549" y="81"/>
                    <a:pt x="29149" y="0"/>
                    <a:pt x="28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9"/>
            <p:cNvSpPr/>
            <p:nvPr/>
          </p:nvSpPr>
          <p:spPr>
            <a:xfrm>
              <a:off x="6477588" y="-151975"/>
              <a:ext cx="571125" cy="308000"/>
            </a:xfrm>
            <a:custGeom>
              <a:avLst/>
              <a:gdLst/>
              <a:ahLst/>
              <a:cxnLst/>
              <a:rect l="l" t="t" r="r" b="b"/>
              <a:pathLst>
                <a:path w="22845" h="12320" extrusionOk="0">
                  <a:moveTo>
                    <a:pt x="1499" y="1"/>
                  </a:moveTo>
                  <a:cubicBezTo>
                    <a:pt x="675" y="1"/>
                    <a:pt x="0" y="806"/>
                    <a:pt x="129" y="1672"/>
                  </a:cubicBezTo>
                  <a:lnTo>
                    <a:pt x="1797" y="11179"/>
                  </a:lnTo>
                  <a:cubicBezTo>
                    <a:pt x="1924" y="11865"/>
                    <a:pt x="2516" y="12319"/>
                    <a:pt x="3159" y="12319"/>
                  </a:cubicBezTo>
                  <a:cubicBezTo>
                    <a:pt x="3360" y="12319"/>
                    <a:pt x="3566" y="12275"/>
                    <a:pt x="3765" y="12180"/>
                  </a:cubicBezTo>
                  <a:lnTo>
                    <a:pt x="21544" y="3941"/>
                  </a:lnTo>
                  <a:cubicBezTo>
                    <a:pt x="22845" y="3374"/>
                    <a:pt x="22511" y="1405"/>
                    <a:pt x="21044" y="1272"/>
                  </a:cubicBezTo>
                  <a:lnTo>
                    <a:pt x="1596" y="4"/>
                  </a:lnTo>
                  <a:cubicBezTo>
                    <a:pt x="1564" y="2"/>
                    <a:pt x="1531" y="1"/>
                    <a:pt x="1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9"/>
            <p:cNvSpPr/>
            <p:nvPr/>
          </p:nvSpPr>
          <p:spPr>
            <a:xfrm>
              <a:off x="5699938" y="3812725"/>
              <a:ext cx="410625" cy="482450"/>
            </a:xfrm>
            <a:custGeom>
              <a:avLst/>
              <a:gdLst/>
              <a:ahLst/>
              <a:cxnLst/>
              <a:rect l="l" t="t" r="r" b="b"/>
              <a:pathLst>
                <a:path w="16425" h="19298" extrusionOk="0">
                  <a:moveTo>
                    <a:pt x="6650" y="1"/>
                  </a:moveTo>
                  <a:cubicBezTo>
                    <a:pt x="6099" y="1"/>
                    <a:pt x="5552" y="324"/>
                    <a:pt x="5350" y="931"/>
                  </a:cubicBezTo>
                  <a:lnTo>
                    <a:pt x="246" y="17576"/>
                  </a:lnTo>
                  <a:cubicBezTo>
                    <a:pt x="1" y="18465"/>
                    <a:pt x="628" y="19297"/>
                    <a:pt x="1482" y="19297"/>
                  </a:cubicBezTo>
                  <a:cubicBezTo>
                    <a:pt x="1558" y="19297"/>
                    <a:pt x="1635" y="19291"/>
                    <a:pt x="1714" y="19277"/>
                  </a:cubicBezTo>
                  <a:lnTo>
                    <a:pt x="15023" y="17342"/>
                  </a:lnTo>
                  <a:cubicBezTo>
                    <a:pt x="15924" y="17209"/>
                    <a:pt x="16424" y="16175"/>
                    <a:pt x="15990" y="15341"/>
                  </a:cubicBezTo>
                  <a:lnTo>
                    <a:pt x="7818" y="664"/>
                  </a:lnTo>
                  <a:cubicBezTo>
                    <a:pt x="7549" y="215"/>
                    <a:pt x="7098" y="1"/>
                    <a:pt x="6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9"/>
            <p:cNvSpPr/>
            <p:nvPr/>
          </p:nvSpPr>
          <p:spPr>
            <a:xfrm>
              <a:off x="2761463" y="654525"/>
              <a:ext cx="2610225" cy="3367450"/>
            </a:xfrm>
            <a:custGeom>
              <a:avLst/>
              <a:gdLst/>
              <a:ahLst/>
              <a:cxnLst/>
              <a:rect l="l" t="t" r="r" b="b"/>
              <a:pathLst>
                <a:path w="104409" h="134698" fill="none" extrusionOk="0">
                  <a:moveTo>
                    <a:pt x="47168" y="134697"/>
                  </a:moveTo>
                  <a:cubicBezTo>
                    <a:pt x="39229" y="134697"/>
                    <a:pt x="31823" y="133263"/>
                    <a:pt x="25152" y="130494"/>
                  </a:cubicBezTo>
                  <a:cubicBezTo>
                    <a:pt x="14077" y="125858"/>
                    <a:pt x="5305" y="117318"/>
                    <a:pt x="1035" y="107044"/>
                  </a:cubicBezTo>
                  <a:lnTo>
                    <a:pt x="1" y="104476"/>
                  </a:lnTo>
                  <a:lnTo>
                    <a:pt x="24485" y="8841"/>
                  </a:lnTo>
                  <a:lnTo>
                    <a:pt x="26186" y="7173"/>
                  </a:lnTo>
                  <a:cubicBezTo>
                    <a:pt x="30956" y="2636"/>
                    <a:pt x="37528" y="1"/>
                    <a:pt x="44299" y="1"/>
                  </a:cubicBezTo>
                  <a:cubicBezTo>
                    <a:pt x="46534" y="1"/>
                    <a:pt x="48736" y="301"/>
                    <a:pt x="50870" y="902"/>
                  </a:cubicBezTo>
                  <a:cubicBezTo>
                    <a:pt x="53806" y="1669"/>
                    <a:pt x="56508" y="2970"/>
                    <a:pt x="58976" y="4738"/>
                  </a:cubicBezTo>
                  <a:cubicBezTo>
                    <a:pt x="63713" y="8140"/>
                    <a:pt x="67382" y="13110"/>
                    <a:pt x="69050" y="18748"/>
                  </a:cubicBezTo>
                  <a:cubicBezTo>
                    <a:pt x="69984" y="21917"/>
                    <a:pt x="70218" y="24985"/>
                    <a:pt x="70384" y="27687"/>
                  </a:cubicBezTo>
                  <a:cubicBezTo>
                    <a:pt x="70518" y="29155"/>
                    <a:pt x="70585" y="30589"/>
                    <a:pt x="70818" y="31790"/>
                  </a:cubicBezTo>
                  <a:cubicBezTo>
                    <a:pt x="72052" y="39429"/>
                    <a:pt x="78057" y="46101"/>
                    <a:pt x="84361" y="53139"/>
                  </a:cubicBezTo>
                  <a:cubicBezTo>
                    <a:pt x="91366" y="60978"/>
                    <a:pt x="99338" y="69851"/>
                    <a:pt x="101773" y="81659"/>
                  </a:cubicBezTo>
                  <a:cubicBezTo>
                    <a:pt x="104409" y="94302"/>
                    <a:pt x="99905" y="108278"/>
                    <a:pt x="90032" y="118286"/>
                  </a:cubicBezTo>
                  <a:cubicBezTo>
                    <a:pt x="79591" y="128793"/>
                    <a:pt x="66315" y="132629"/>
                    <a:pt x="56975" y="133997"/>
                  </a:cubicBezTo>
                  <a:cubicBezTo>
                    <a:pt x="53706" y="134430"/>
                    <a:pt x="50370" y="134697"/>
                    <a:pt x="47168" y="134697"/>
                  </a:cubicBezTo>
                  <a:close/>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9"/>
            <p:cNvSpPr/>
            <p:nvPr/>
          </p:nvSpPr>
          <p:spPr>
            <a:xfrm>
              <a:off x="3587063" y="277600"/>
              <a:ext cx="5987625" cy="1727100"/>
            </a:xfrm>
            <a:custGeom>
              <a:avLst/>
              <a:gdLst/>
              <a:ahLst/>
              <a:cxnLst/>
              <a:rect l="l" t="t" r="r" b="b"/>
              <a:pathLst>
                <a:path w="239505" h="69084" fill="none" extrusionOk="0">
                  <a:moveTo>
                    <a:pt x="0" y="0"/>
                  </a:moveTo>
                  <a:cubicBezTo>
                    <a:pt x="12776" y="534"/>
                    <a:pt x="25619" y="1135"/>
                    <a:pt x="37961" y="4437"/>
                  </a:cubicBezTo>
                  <a:cubicBezTo>
                    <a:pt x="50303" y="7773"/>
                    <a:pt x="62178" y="14077"/>
                    <a:pt x="69917" y="24218"/>
                  </a:cubicBezTo>
                  <a:cubicBezTo>
                    <a:pt x="74420" y="30089"/>
                    <a:pt x="77489" y="37194"/>
                    <a:pt x="82926" y="42197"/>
                  </a:cubicBezTo>
                  <a:cubicBezTo>
                    <a:pt x="90698" y="49269"/>
                    <a:pt x="101840" y="50970"/>
                    <a:pt x="112247" y="52371"/>
                  </a:cubicBezTo>
                  <a:cubicBezTo>
                    <a:pt x="154644" y="57942"/>
                    <a:pt x="197108" y="63513"/>
                    <a:pt x="239505" y="6908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9"/>
            <p:cNvSpPr/>
            <p:nvPr/>
          </p:nvSpPr>
          <p:spPr>
            <a:xfrm>
              <a:off x="4471013" y="-343675"/>
              <a:ext cx="3564250" cy="1417700"/>
            </a:xfrm>
            <a:custGeom>
              <a:avLst/>
              <a:gdLst/>
              <a:ahLst/>
              <a:cxnLst/>
              <a:rect l="l" t="t" r="r" b="b"/>
              <a:pathLst>
                <a:path w="142570" h="56708" fill="none" extrusionOk="0">
                  <a:moveTo>
                    <a:pt x="1" y="56708"/>
                  </a:moveTo>
                  <a:lnTo>
                    <a:pt x="25319" y="39996"/>
                  </a:lnTo>
                  <a:lnTo>
                    <a:pt x="78390" y="29188"/>
                  </a:lnTo>
                  <a:lnTo>
                    <a:pt x="142569"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9"/>
            <p:cNvSpPr/>
            <p:nvPr/>
          </p:nvSpPr>
          <p:spPr>
            <a:xfrm>
              <a:off x="5312463" y="-343675"/>
              <a:ext cx="1342650" cy="3612600"/>
            </a:xfrm>
            <a:custGeom>
              <a:avLst/>
              <a:gdLst/>
              <a:ahLst/>
              <a:cxnLst/>
              <a:rect l="l" t="t" r="r" b="b"/>
              <a:pathLst>
                <a:path w="53706" h="144504" fill="none" extrusionOk="0">
                  <a:moveTo>
                    <a:pt x="0" y="132829"/>
                  </a:moveTo>
                  <a:cubicBezTo>
                    <a:pt x="3203" y="138099"/>
                    <a:pt x="8707" y="141869"/>
                    <a:pt x="14711" y="143036"/>
                  </a:cubicBezTo>
                  <a:lnTo>
                    <a:pt x="15478" y="143169"/>
                  </a:lnTo>
                  <a:cubicBezTo>
                    <a:pt x="23917" y="144504"/>
                    <a:pt x="32057" y="139433"/>
                    <a:pt x="34925" y="131361"/>
                  </a:cubicBezTo>
                  <a:lnTo>
                    <a:pt x="53705" y="78723"/>
                  </a:lnTo>
                  <a:lnTo>
                    <a:pt x="39428"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9"/>
            <p:cNvSpPr/>
            <p:nvPr/>
          </p:nvSpPr>
          <p:spPr>
            <a:xfrm>
              <a:off x="5843663" y="3241375"/>
              <a:ext cx="913175" cy="2085700"/>
            </a:xfrm>
            <a:custGeom>
              <a:avLst/>
              <a:gdLst/>
              <a:ahLst/>
              <a:cxnLst/>
              <a:rect l="l" t="t" r="r" b="b"/>
              <a:pathLst>
                <a:path w="36527" h="83428" fill="none" extrusionOk="0">
                  <a:moveTo>
                    <a:pt x="1" y="1"/>
                  </a:moveTo>
                  <a:lnTo>
                    <a:pt x="36527" y="83427"/>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9"/>
            <p:cNvSpPr/>
            <p:nvPr/>
          </p:nvSpPr>
          <p:spPr>
            <a:xfrm>
              <a:off x="3525338" y="4358850"/>
              <a:ext cx="5837550" cy="447025"/>
            </a:xfrm>
            <a:custGeom>
              <a:avLst/>
              <a:gdLst/>
              <a:ahLst/>
              <a:cxnLst/>
              <a:rect l="l" t="t" r="r" b="b"/>
              <a:pathLst>
                <a:path w="233502" h="17881" fill="none" extrusionOk="0">
                  <a:moveTo>
                    <a:pt x="233501" y="17880"/>
                  </a:moveTo>
                  <a:lnTo>
                    <a:pt x="112314" y="1"/>
                  </a:lnTo>
                  <a:lnTo>
                    <a:pt x="1" y="1788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9"/>
            <p:cNvSpPr/>
            <p:nvPr/>
          </p:nvSpPr>
          <p:spPr>
            <a:xfrm>
              <a:off x="7268013" y="-447925"/>
              <a:ext cx="767250" cy="4944400"/>
            </a:xfrm>
            <a:custGeom>
              <a:avLst/>
              <a:gdLst/>
              <a:ahLst/>
              <a:cxnLst/>
              <a:rect l="l" t="t" r="r" b="b"/>
              <a:pathLst>
                <a:path w="30690" h="197776" fill="none" extrusionOk="0">
                  <a:moveTo>
                    <a:pt x="30689" y="1"/>
                  </a:moveTo>
                  <a:lnTo>
                    <a:pt x="25319" y="89298"/>
                  </a:lnTo>
                  <a:lnTo>
                    <a:pt x="6505" y="154778"/>
                  </a:lnTo>
                  <a:lnTo>
                    <a:pt x="1" y="197776"/>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p:cNvSpPr/>
            <p:nvPr/>
          </p:nvSpPr>
          <p:spPr>
            <a:xfrm>
              <a:off x="4748713" y="1125700"/>
              <a:ext cx="757250" cy="717200"/>
            </a:xfrm>
            <a:custGeom>
              <a:avLst/>
              <a:gdLst/>
              <a:ahLst/>
              <a:cxnLst/>
              <a:rect l="l" t="t" r="r" b="b"/>
              <a:pathLst>
                <a:path w="30290" h="28688" fill="none" extrusionOk="0">
                  <a:moveTo>
                    <a:pt x="1" y="28688"/>
                  </a:moveTo>
                  <a:lnTo>
                    <a:pt x="30289"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p:cNvSpPr/>
            <p:nvPr/>
          </p:nvSpPr>
          <p:spPr>
            <a:xfrm>
              <a:off x="5239063" y="2150600"/>
              <a:ext cx="1220900" cy="353625"/>
            </a:xfrm>
            <a:custGeom>
              <a:avLst/>
              <a:gdLst/>
              <a:ahLst/>
              <a:cxnLst/>
              <a:rect l="l" t="t" r="r" b="b"/>
              <a:pathLst>
                <a:path w="48836" h="14145" fill="none" extrusionOk="0">
                  <a:moveTo>
                    <a:pt x="1" y="14144"/>
                  </a:moveTo>
                  <a:cubicBezTo>
                    <a:pt x="4771" y="6539"/>
                    <a:pt x="13577" y="2169"/>
                    <a:pt x="22450" y="1102"/>
                  </a:cubicBezTo>
                  <a:cubicBezTo>
                    <a:pt x="31323" y="1"/>
                    <a:pt x="40330" y="1935"/>
                    <a:pt x="48836" y="463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9"/>
            <p:cNvSpPr/>
            <p:nvPr/>
          </p:nvSpPr>
          <p:spPr>
            <a:xfrm>
              <a:off x="5116488" y="1519325"/>
              <a:ext cx="600450" cy="672175"/>
            </a:xfrm>
            <a:custGeom>
              <a:avLst/>
              <a:gdLst/>
              <a:ahLst/>
              <a:cxnLst/>
              <a:rect l="l" t="t" r="r" b="b"/>
              <a:pathLst>
                <a:path w="24018" h="26887" fill="none" extrusionOk="0">
                  <a:moveTo>
                    <a:pt x="0" y="0"/>
                  </a:moveTo>
                  <a:lnTo>
                    <a:pt x="24018" y="26886"/>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5895363" y="1140725"/>
              <a:ext cx="668850" cy="291900"/>
            </a:xfrm>
            <a:custGeom>
              <a:avLst/>
              <a:gdLst/>
              <a:ahLst/>
              <a:cxnLst/>
              <a:rect l="l" t="t" r="r" b="b"/>
              <a:pathLst>
                <a:path w="26754" h="11676" fill="none" extrusionOk="0">
                  <a:moveTo>
                    <a:pt x="1" y="11675"/>
                  </a:moveTo>
                  <a:cubicBezTo>
                    <a:pt x="101" y="8173"/>
                    <a:pt x="2236" y="4737"/>
                    <a:pt x="5338" y="3069"/>
                  </a:cubicBezTo>
                  <a:cubicBezTo>
                    <a:pt x="7006" y="2168"/>
                    <a:pt x="8907" y="1735"/>
                    <a:pt x="10775" y="1401"/>
                  </a:cubicBezTo>
                  <a:cubicBezTo>
                    <a:pt x="16046" y="467"/>
                    <a:pt x="21416" y="0"/>
                    <a:pt x="26753" y="6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755388" y="-201075"/>
              <a:ext cx="427825" cy="645475"/>
            </a:xfrm>
            <a:custGeom>
              <a:avLst/>
              <a:gdLst/>
              <a:ahLst/>
              <a:cxnLst/>
              <a:rect l="l" t="t" r="r" b="b"/>
              <a:pathLst>
                <a:path w="17113" h="25819" fill="none" extrusionOk="0">
                  <a:moveTo>
                    <a:pt x="1" y="25819"/>
                  </a:moveTo>
                  <a:cubicBezTo>
                    <a:pt x="5171" y="24018"/>
                    <a:pt x="10642" y="21916"/>
                    <a:pt x="13811" y="17513"/>
                  </a:cubicBezTo>
                  <a:cubicBezTo>
                    <a:pt x="15579" y="15045"/>
                    <a:pt x="16446" y="12042"/>
                    <a:pt x="16779" y="9040"/>
                  </a:cubicBezTo>
                  <a:cubicBezTo>
                    <a:pt x="17113" y="6038"/>
                    <a:pt x="16913" y="3003"/>
                    <a:pt x="16746" y="0"/>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6580863" y="878025"/>
              <a:ext cx="1374350" cy="262725"/>
            </a:xfrm>
            <a:custGeom>
              <a:avLst/>
              <a:gdLst/>
              <a:ahLst/>
              <a:cxnLst/>
              <a:rect l="l" t="t" r="r" b="b"/>
              <a:pathLst>
                <a:path w="54974" h="10509" fill="none" extrusionOk="0">
                  <a:moveTo>
                    <a:pt x="1" y="10508"/>
                  </a:moveTo>
                  <a:lnTo>
                    <a:pt x="54973"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8022738" y="236725"/>
              <a:ext cx="1552800" cy="892350"/>
            </a:xfrm>
            <a:custGeom>
              <a:avLst/>
              <a:gdLst/>
              <a:ahLst/>
              <a:cxnLst/>
              <a:rect l="l" t="t" r="r" b="b"/>
              <a:pathLst>
                <a:path w="62112" h="35694" fill="none" extrusionOk="0">
                  <a:moveTo>
                    <a:pt x="0" y="335"/>
                  </a:moveTo>
                  <a:cubicBezTo>
                    <a:pt x="5737" y="1"/>
                    <a:pt x="11642" y="2002"/>
                    <a:pt x="15978" y="5838"/>
                  </a:cubicBezTo>
                  <a:cubicBezTo>
                    <a:pt x="21082" y="10342"/>
                    <a:pt x="23884" y="16980"/>
                    <a:pt x="28554" y="21983"/>
                  </a:cubicBezTo>
                  <a:cubicBezTo>
                    <a:pt x="32757" y="26487"/>
                    <a:pt x="38327" y="29522"/>
                    <a:pt x="44165" y="31557"/>
                  </a:cubicBezTo>
                  <a:cubicBezTo>
                    <a:pt x="50002" y="33625"/>
                    <a:pt x="56073" y="34659"/>
                    <a:pt x="62111" y="3569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6300663" y="2530050"/>
              <a:ext cx="3485850" cy="891500"/>
            </a:xfrm>
            <a:custGeom>
              <a:avLst/>
              <a:gdLst/>
              <a:ahLst/>
              <a:cxnLst/>
              <a:rect l="l" t="t" r="r" b="b"/>
              <a:pathLst>
                <a:path w="139434" h="35660" fill="none" extrusionOk="0">
                  <a:moveTo>
                    <a:pt x="1" y="0"/>
                  </a:moveTo>
                  <a:lnTo>
                    <a:pt x="45199" y="35659"/>
                  </a:lnTo>
                  <a:lnTo>
                    <a:pt x="139433" y="35659"/>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605288" y="3888525"/>
              <a:ext cx="624625" cy="652150"/>
            </a:xfrm>
            <a:custGeom>
              <a:avLst/>
              <a:gdLst/>
              <a:ahLst/>
              <a:cxnLst/>
              <a:rect l="l" t="t" r="r" b="b"/>
              <a:pathLst>
                <a:path w="24985" h="26086" fill="none" extrusionOk="0">
                  <a:moveTo>
                    <a:pt x="0" y="0"/>
                  </a:moveTo>
                  <a:cubicBezTo>
                    <a:pt x="6138" y="10474"/>
                    <a:pt x="14811" y="19514"/>
                    <a:pt x="24985" y="26086"/>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6447438" y="2259025"/>
              <a:ext cx="1308450" cy="25025"/>
            </a:xfrm>
            <a:custGeom>
              <a:avLst/>
              <a:gdLst/>
              <a:ahLst/>
              <a:cxnLst/>
              <a:rect l="l" t="t" r="r" b="b"/>
              <a:pathLst>
                <a:path w="52338" h="1001" fill="none" extrusionOk="0">
                  <a:moveTo>
                    <a:pt x="0" y="0"/>
                  </a:moveTo>
                  <a:cubicBezTo>
                    <a:pt x="17446" y="334"/>
                    <a:pt x="34892" y="667"/>
                    <a:pt x="52338" y="1001"/>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8428838" y="3452375"/>
              <a:ext cx="974075" cy="1811325"/>
            </a:xfrm>
            <a:custGeom>
              <a:avLst/>
              <a:gdLst/>
              <a:ahLst/>
              <a:cxnLst/>
              <a:rect l="l" t="t" r="r" b="b"/>
              <a:pathLst>
                <a:path w="38963" h="72453" fill="none" extrusionOk="0">
                  <a:moveTo>
                    <a:pt x="38962" y="0"/>
                  </a:moveTo>
                  <a:cubicBezTo>
                    <a:pt x="28154" y="734"/>
                    <a:pt x="18081" y="8140"/>
                    <a:pt x="14178" y="18247"/>
                  </a:cubicBezTo>
                  <a:cubicBezTo>
                    <a:pt x="11943" y="24084"/>
                    <a:pt x="11676" y="30422"/>
                    <a:pt x="10942" y="36627"/>
                  </a:cubicBezTo>
                  <a:cubicBezTo>
                    <a:pt x="9408" y="49102"/>
                    <a:pt x="5672" y="61278"/>
                    <a:pt x="1" y="72452"/>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6708463" y="2851100"/>
              <a:ext cx="873975" cy="25"/>
            </a:xfrm>
            <a:custGeom>
              <a:avLst/>
              <a:gdLst/>
              <a:ahLst/>
              <a:cxnLst/>
              <a:rect l="l" t="t" r="r" b="b"/>
              <a:pathLst>
                <a:path w="34959" h="1" fill="none" extrusionOk="0">
                  <a:moveTo>
                    <a:pt x="0" y="1"/>
                  </a:moveTo>
                  <a:lnTo>
                    <a:pt x="34958"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8649013" y="523600"/>
              <a:ext cx="740550" cy="114275"/>
            </a:xfrm>
            <a:custGeom>
              <a:avLst/>
              <a:gdLst/>
              <a:ahLst/>
              <a:cxnLst/>
              <a:rect l="l" t="t" r="r" b="b"/>
              <a:pathLst>
                <a:path w="29622" h="4571" fill="none" extrusionOk="0">
                  <a:moveTo>
                    <a:pt x="0" y="4571"/>
                  </a:moveTo>
                  <a:lnTo>
                    <a:pt x="29621"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5230738" y="4565675"/>
              <a:ext cx="1084125" cy="1067450"/>
            </a:xfrm>
            <a:custGeom>
              <a:avLst/>
              <a:gdLst/>
              <a:ahLst/>
              <a:cxnLst/>
              <a:rect l="l" t="t" r="r" b="b"/>
              <a:pathLst>
                <a:path w="43365" h="42698" fill="none" extrusionOk="0">
                  <a:moveTo>
                    <a:pt x="0" y="0"/>
                  </a:moveTo>
                  <a:lnTo>
                    <a:pt x="43365" y="42697"/>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4375963" y="4680750"/>
              <a:ext cx="143450" cy="1289275"/>
            </a:xfrm>
            <a:custGeom>
              <a:avLst/>
              <a:gdLst/>
              <a:ahLst/>
              <a:cxnLst/>
              <a:rect l="l" t="t" r="r" b="b"/>
              <a:pathLst>
                <a:path w="5738" h="51571" fill="none" extrusionOk="0">
                  <a:moveTo>
                    <a:pt x="5738" y="1"/>
                  </a:moveTo>
                  <a:lnTo>
                    <a:pt x="0" y="515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6043813" y="3142150"/>
              <a:ext cx="883150" cy="1284275"/>
            </a:xfrm>
            <a:custGeom>
              <a:avLst/>
              <a:gdLst/>
              <a:ahLst/>
              <a:cxnLst/>
              <a:rect l="l" t="t" r="r" b="b"/>
              <a:pathLst>
                <a:path w="35326" h="51371" fill="none" extrusionOk="0">
                  <a:moveTo>
                    <a:pt x="1" y="0"/>
                  </a:moveTo>
                  <a:lnTo>
                    <a:pt x="35326" y="513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4994738" y="278425"/>
              <a:ext cx="4705875" cy="5504800"/>
            </a:xfrm>
            <a:custGeom>
              <a:avLst/>
              <a:gdLst/>
              <a:ahLst/>
              <a:cxnLst/>
              <a:rect l="l" t="t" r="r" b="b"/>
              <a:pathLst>
                <a:path w="188235" h="220192" fill="none" extrusionOk="0">
                  <a:moveTo>
                    <a:pt x="0" y="220192"/>
                  </a:moveTo>
                  <a:lnTo>
                    <a:pt x="54239" y="58009"/>
                  </a:lnTo>
                  <a:cubicBezTo>
                    <a:pt x="62011" y="34659"/>
                    <a:pt x="82092" y="17547"/>
                    <a:pt x="106343" y="13544"/>
                  </a:cubicBezTo>
                  <a:lnTo>
                    <a:pt x="188235"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5194863" y="-447925"/>
              <a:ext cx="2391750" cy="6793225"/>
            </a:xfrm>
            <a:custGeom>
              <a:avLst/>
              <a:gdLst/>
              <a:ahLst/>
              <a:cxnLst/>
              <a:rect l="l" t="t" r="r" b="b"/>
              <a:pathLst>
                <a:path w="95670" h="271729" fill="none" extrusionOk="0">
                  <a:moveTo>
                    <a:pt x="1" y="271729"/>
                  </a:moveTo>
                  <a:lnTo>
                    <a:pt x="95669"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3420263" y="-324500"/>
              <a:ext cx="6448800" cy="894825"/>
            </a:xfrm>
            <a:custGeom>
              <a:avLst/>
              <a:gdLst/>
              <a:ahLst/>
              <a:cxnLst/>
              <a:rect l="l" t="t" r="r" b="b"/>
              <a:pathLst>
                <a:path w="257952" h="35793" fill="none" extrusionOk="0">
                  <a:moveTo>
                    <a:pt x="257952" y="8173"/>
                  </a:moveTo>
                  <a:lnTo>
                    <a:pt x="131228" y="30389"/>
                  </a:lnTo>
                  <a:cubicBezTo>
                    <a:pt x="100239" y="35793"/>
                    <a:pt x="68316" y="31623"/>
                    <a:pt x="39729" y="18414"/>
                  </a:cubicBezTo>
                  <a:lnTo>
                    <a:pt x="1"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5716913" y="817150"/>
              <a:ext cx="612975" cy="325250"/>
            </a:xfrm>
            <a:custGeom>
              <a:avLst/>
              <a:gdLst/>
              <a:ahLst/>
              <a:cxnLst/>
              <a:rect l="l" t="t" r="r" b="b"/>
              <a:pathLst>
                <a:path w="24519" h="13010" extrusionOk="0">
                  <a:moveTo>
                    <a:pt x="1" y="1"/>
                  </a:moveTo>
                  <a:lnTo>
                    <a:pt x="1" y="13010"/>
                  </a:lnTo>
                  <a:lnTo>
                    <a:pt x="24518" y="10275"/>
                  </a:lnTo>
                  <a:lnTo>
                    <a:pt x="24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9"/>
            <p:cNvSpPr/>
            <p:nvPr/>
          </p:nvSpPr>
          <p:spPr>
            <a:xfrm>
              <a:off x="5874538" y="572800"/>
              <a:ext cx="455350" cy="171825"/>
            </a:xfrm>
            <a:custGeom>
              <a:avLst/>
              <a:gdLst/>
              <a:ahLst/>
              <a:cxnLst/>
              <a:rect l="l" t="t" r="r" b="b"/>
              <a:pathLst>
                <a:path w="18214" h="6873" extrusionOk="0">
                  <a:moveTo>
                    <a:pt x="18213" y="1"/>
                  </a:moveTo>
                  <a:lnTo>
                    <a:pt x="0" y="3537"/>
                  </a:lnTo>
                  <a:lnTo>
                    <a:pt x="0" y="6872"/>
                  </a:lnTo>
                  <a:lnTo>
                    <a:pt x="18213" y="6872"/>
                  </a:lnTo>
                  <a:lnTo>
                    <a:pt x="18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9"/>
            <p:cNvSpPr/>
            <p:nvPr/>
          </p:nvSpPr>
          <p:spPr>
            <a:xfrm>
              <a:off x="5468413" y="692050"/>
              <a:ext cx="174300" cy="226875"/>
            </a:xfrm>
            <a:custGeom>
              <a:avLst/>
              <a:gdLst/>
              <a:ahLst/>
              <a:cxnLst/>
              <a:rect l="l" t="t" r="r" b="b"/>
              <a:pathLst>
                <a:path w="6972" h="9075" extrusionOk="0">
                  <a:moveTo>
                    <a:pt x="6972" y="1"/>
                  </a:moveTo>
                  <a:lnTo>
                    <a:pt x="0" y="1402"/>
                  </a:lnTo>
                  <a:lnTo>
                    <a:pt x="0" y="9074"/>
                  </a:lnTo>
                  <a:lnTo>
                    <a:pt x="6972" y="9074"/>
                  </a:lnTo>
                  <a:lnTo>
                    <a:pt x="69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9"/>
            <p:cNvSpPr/>
            <p:nvPr/>
          </p:nvSpPr>
          <p:spPr>
            <a:xfrm>
              <a:off x="5312463" y="-246100"/>
              <a:ext cx="843125" cy="472850"/>
            </a:xfrm>
            <a:custGeom>
              <a:avLst/>
              <a:gdLst/>
              <a:ahLst/>
              <a:cxnLst/>
              <a:rect l="l" t="t" r="r" b="b"/>
              <a:pathLst>
                <a:path w="33725" h="18914" extrusionOk="0">
                  <a:moveTo>
                    <a:pt x="0" y="0"/>
                  </a:moveTo>
                  <a:lnTo>
                    <a:pt x="0" y="18914"/>
                  </a:lnTo>
                  <a:lnTo>
                    <a:pt x="33724" y="18914"/>
                  </a:lnTo>
                  <a:lnTo>
                    <a:pt x="3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4779588"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4461863"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4144113" y="-183575"/>
              <a:ext cx="221850" cy="312750"/>
            </a:xfrm>
            <a:custGeom>
              <a:avLst/>
              <a:gdLst/>
              <a:ahLst/>
              <a:cxnLst/>
              <a:rect l="l" t="t" r="r" b="b"/>
              <a:pathLst>
                <a:path w="8874" h="12510" extrusionOk="0">
                  <a:moveTo>
                    <a:pt x="1" y="1"/>
                  </a:moveTo>
                  <a:lnTo>
                    <a:pt x="1" y="12510"/>
                  </a:lnTo>
                  <a:lnTo>
                    <a:pt x="8874" y="12510"/>
                  </a:lnTo>
                  <a:lnTo>
                    <a:pt x="8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4963888" y="784625"/>
              <a:ext cx="195975" cy="186825"/>
            </a:xfrm>
            <a:custGeom>
              <a:avLst/>
              <a:gdLst/>
              <a:ahLst/>
              <a:cxnLst/>
              <a:rect l="l" t="t" r="r" b="b"/>
              <a:pathLst>
                <a:path w="7839" h="7473" extrusionOk="0">
                  <a:moveTo>
                    <a:pt x="5270" y="1"/>
                  </a:moveTo>
                  <a:lnTo>
                    <a:pt x="0" y="4404"/>
                  </a:lnTo>
                  <a:lnTo>
                    <a:pt x="2569" y="7473"/>
                  </a:lnTo>
                  <a:lnTo>
                    <a:pt x="7839" y="3070"/>
                  </a:lnTo>
                  <a:lnTo>
                    <a:pt x="5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7177113" y="1253300"/>
              <a:ext cx="596300" cy="371125"/>
            </a:xfrm>
            <a:custGeom>
              <a:avLst/>
              <a:gdLst/>
              <a:ahLst/>
              <a:cxnLst/>
              <a:rect l="l" t="t" r="r" b="b"/>
              <a:pathLst>
                <a:path w="23852" h="14845" extrusionOk="0">
                  <a:moveTo>
                    <a:pt x="1" y="0"/>
                  </a:moveTo>
                  <a:lnTo>
                    <a:pt x="1" y="12176"/>
                  </a:lnTo>
                  <a:lnTo>
                    <a:pt x="23151" y="14844"/>
                  </a:lnTo>
                  <a:lnTo>
                    <a:pt x="23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6822713" y="1182425"/>
              <a:ext cx="245200" cy="356100"/>
            </a:xfrm>
            <a:custGeom>
              <a:avLst/>
              <a:gdLst/>
              <a:ahLst/>
              <a:cxnLst/>
              <a:rect l="l" t="t" r="r" b="b"/>
              <a:pathLst>
                <a:path w="9808" h="14244" extrusionOk="0">
                  <a:moveTo>
                    <a:pt x="0" y="0"/>
                  </a:moveTo>
                  <a:lnTo>
                    <a:pt x="0" y="14244"/>
                  </a:lnTo>
                  <a:lnTo>
                    <a:pt x="9807" y="14244"/>
                  </a:lnTo>
                  <a:lnTo>
                    <a:pt x="98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6755163" y="277600"/>
              <a:ext cx="269375" cy="658825"/>
            </a:xfrm>
            <a:custGeom>
              <a:avLst/>
              <a:gdLst/>
              <a:ahLst/>
              <a:cxnLst/>
              <a:rect l="l" t="t" r="r" b="b"/>
              <a:pathLst>
                <a:path w="10775" h="26353" extrusionOk="0">
                  <a:moveTo>
                    <a:pt x="10775" y="0"/>
                  </a:moveTo>
                  <a:lnTo>
                    <a:pt x="0" y="4904"/>
                  </a:lnTo>
                  <a:lnTo>
                    <a:pt x="1968" y="26353"/>
                  </a:lnTo>
                  <a:lnTo>
                    <a:pt x="10775" y="23918"/>
                  </a:lnTo>
                  <a:lnTo>
                    <a:pt x="10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7188788" y="23250"/>
              <a:ext cx="629650" cy="913175"/>
            </a:xfrm>
            <a:custGeom>
              <a:avLst/>
              <a:gdLst/>
              <a:ahLst/>
              <a:cxnLst/>
              <a:rect l="l" t="t" r="r" b="b"/>
              <a:pathLst>
                <a:path w="25186" h="36527" extrusionOk="0">
                  <a:moveTo>
                    <a:pt x="25186" y="1"/>
                  </a:moveTo>
                  <a:lnTo>
                    <a:pt x="1" y="11409"/>
                  </a:lnTo>
                  <a:lnTo>
                    <a:pt x="1" y="36527"/>
                  </a:lnTo>
                  <a:lnTo>
                    <a:pt x="23384" y="30189"/>
                  </a:lnTo>
                  <a:lnTo>
                    <a:pt x="25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4600288" y="57280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4329263" y="50525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4064063" y="427700"/>
              <a:ext cx="158475" cy="158475"/>
            </a:xfrm>
            <a:custGeom>
              <a:avLst/>
              <a:gdLst/>
              <a:ahLst/>
              <a:cxnLst/>
              <a:rect l="l" t="t" r="r" b="b"/>
              <a:pathLst>
                <a:path w="6339" h="6339" extrusionOk="0">
                  <a:moveTo>
                    <a:pt x="1" y="1"/>
                  </a:moveTo>
                  <a:lnTo>
                    <a:pt x="1" y="6339"/>
                  </a:lnTo>
                  <a:lnTo>
                    <a:pt x="6339" y="6339"/>
                  </a:lnTo>
                  <a:lnTo>
                    <a:pt x="6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8897513" y="2109750"/>
              <a:ext cx="343600" cy="678000"/>
            </a:xfrm>
            <a:custGeom>
              <a:avLst/>
              <a:gdLst/>
              <a:ahLst/>
              <a:cxnLst/>
              <a:rect l="l" t="t" r="r" b="b"/>
              <a:pathLst>
                <a:path w="13744" h="27120" extrusionOk="0">
                  <a:moveTo>
                    <a:pt x="1" y="0"/>
                  </a:moveTo>
                  <a:lnTo>
                    <a:pt x="1" y="27120"/>
                  </a:lnTo>
                  <a:lnTo>
                    <a:pt x="13744" y="27120"/>
                  </a:lnTo>
                  <a:lnTo>
                    <a:pt x="137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8785763" y="3064600"/>
              <a:ext cx="708875" cy="153450"/>
            </a:xfrm>
            <a:custGeom>
              <a:avLst/>
              <a:gdLst/>
              <a:ahLst/>
              <a:cxnLst/>
              <a:rect l="l" t="t" r="r" b="b"/>
              <a:pathLst>
                <a:path w="28355" h="6138" extrusionOk="0">
                  <a:moveTo>
                    <a:pt x="1" y="0"/>
                  </a:moveTo>
                  <a:lnTo>
                    <a:pt x="1" y="6138"/>
                  </a:lnTo>
                  <a:lnTo>
                    <a:pt x="28354" y="6138"/>
                  </a:lnTo>
                  <a:lnTo>
                    <a:pt x="28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7711663" y="2464175"/>
              <a:ext cx="608800" cy="798925"/>
            </a:xfrm>
            <a:custGeom>
              <a:avLst/>
              <a:gdLst/>
              <a:ahLst/>
              <a:cxnLst/>
              <a:rect l="l" t="t" r="r" b="b"/>
              <a:pathLst>
                <a:path w="24352" h="31957" extrusionOk="0">
                  <a:moveTo>
                    <a:pt x="8340" y="0"/>
                  </a:moveTo>
                  <a:lnTo>
                    <a:pt x="1" y="31956"/>
                  </a:lnTo>
                  <a:lnTo>
                    <a:pt x="24352" y="31956"/>
                  </a:lnTo>
                  <a:lnTo>
                    <a:pt x="24352" y="11675"/>
                  </a:lnTo>
                  <a:lnTo>
                    <a:pt x="13444" y="11675"/>
                  </a:lnTo>
                  <a:lnTo>
                    <a:pt x="134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7961838" y="1980475"/>
              <a:ext cx="511225" cy="291075"/>
            </a:xfrm>
            <a:custGeom>
              <a:avLst/>
              <a:gdLst/>
              <a:ahLst/>
              <a:cxnLst/>
              <a:rect l="l" t="t" r="r" b="b"/>
              <a:pathLst>
                <a:path w="20449" h="11643" extrusionOk="0">
                  <a:moveTo>
                    <a:pt x="3270" y="1"/>
                  </a:moveTo>
                  <a:lnTo>
                    <a:pt x="1" y="11643"/>
                  </a:lnTo>
                  <a:lnTo>
                    <a:pt x="20449" y="11643"/>
                  </a:lnTo>
                  <a:lnTo>
                    <a:pt x="20449" y="1769"/>
                  </a:lnTo>
                  <a:lnTo>
                    <a:pt x="3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8217038" y="2385775"/>
              <a:ext cx="256025" cy="256050"/>
            </a:xfrm>
            <a:custGeom>
              <a:avLst/>
              <a:gdLst/>
              <a:ahLst/>
              <a:cxnLst/>
              <a:rect l="l" t="t" r="r" b="b"/>
              <a:pathLst>
                <a:path w="10241" h="10242" extrusionOk="0">
                  <a:moveTo>
                    <a:pt x="0" y="0"/>
                  </a:moveTo>
                  <a:lnTo>
                    <a:pt x="0" y="10241"/>
                  </a:lnTo>
                  <a:lnTo>
                    <a:pt x="10241" y="10241"/>
                  </a:lnTo>
                  <a:lnTo>
                    <a:pt x="10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6227288" y="2805250"/>
              <a:ext cx="386950" cy="607125"/>
            </a:xfrm>
            <a:custGeom>
              <a:avLst/>
              <a:gdLst/>
              <a:ahLst/>
              <a:cxnLst/>
              <a:rect l="l" t="t" r="r" b="b"/>
              <a:pathLst>
                <a:path w="15478" h="24285" extrusionOk="0">
                  <a:moveTo>
                    <a:pt x="7772" y="0"/>
                  </a:moveTo>
                  <a:lnTo>
                    <a:pt x="0" y="16879"/>
                  </a:lnTo>
                  <a:lnTo>
                    <a:pt x="7572" y="24284"/>
                  </a:lnTo>
                  <a:lnTo>
                    <a:pt x="15478" y="6138"/>
                  </a:lnTo>
                  <a:lnTo>
                    <a:pt x="7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6480788" y="3012900"/>
              <a:ext cx="509550" cy="747225"/>
            </a:xfrm>
            <a:custGeom>
              <a:avLst/>
              <a:gdLst/>
              <a:ahLst/>
              <a:cxnLst/>
              <a:rect l="l" t="t" r="r" b="b"/>
              <a:pathLst>
                <a:path w="20382" h="29889" extrusionOk="0">
                  <a:moveTo>
                    <a:pt x="8040" y="0"/>
                  </a:moveTo>
                  <a:lnTo>
                    <a:pt x="1" y="18480"/>
                  </a:lnTo>
                  <a:lnTo>
                    <a:pt x="11676" y="29888"/>
                  </a:lnTo>
                  <a:lnTo>
                    <a:pt x="20382" y="9907"/>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6836888" y="3313950"/>
              <a:ext cx="415325" cy="805600"/>
            </a:xfrm>
            <a:custGeom>
              <a:avLst/>
              <a:gdLst/>
              <a:ahLst/>
              <a:cxnLst/>
              <a:rect l="l" t="t" r="r" b="b"/>
              <a:pathLst>
                <a:path w="16613" h="32224" extrusionOk="0">
                  <a:moveTo>
                    <a:pt x="8873" y="0"/>
                  </a:moveTo>
                  <a:lnTo>
                    <a:pt x="0" y="20348"/>
                  </a:lnTo>
                  <a:lnTo>
                    <a:pt x="12142" y="32223"/>
                  </a:lnTo>
                  <a:lnTo>
                    <a:pt x="16612" y="6271"/>
                  </a:lnTo>
                  <a:lnTo>
                    <a:pt x="88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6718463" y="4640725"/>
              <a:ext cx="454525" cy="318575"/>
            </a:xfrm>
            <a:custGeom>
              <a:avLst/>
              <a:gdLst/>
              <a:ahLst/>
              <a:cxnLst/>
              <a:rect l="l" t="t" r="r" b="b"/>
              <a:pathLst>
                <a:path w="18181" h="12743" extrusionOk="0">
                  <a:moveTo>
                    <a:pt x="0" y="0"/>
                  </a:moveTo>
                  <a:lnTo>
                    <a:pt x="3670" y="12743"/>
                  </a:lnTo>
                  <a:lnTo>
                    <a:pt x="18180" y="12743"/>
                  </a:lnTo>
                  <a:lnTo>
                    <a:pt x="18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7326388" y="4672400"/>
              <a:ext cx="179325" cy="375300"/>
            </a:xfrm>
            <a:custGeom>
              <a:avLst/>
              <a:gdLst/>
              <a:ahLst/>
              <a:cxnLst/>
              <a:rect l="l" t="t" r="r" b="b"/>
              <a:pathLst>
                <a:path w="7173" h="15012" extrusionOk="0">
                  <a:moveTo>
                    <a:pt x="1" y="1"/>
                  </a:moveTo>
                  <a:lnTo>
                    <a:pt x="1" y="15012"/>
                  </a:lnTo>
                  <a:lnTo>
                    <a:pt x="7173" y="15012"/>
                  </a:lnTo>
                  <a:lnTo>
                    <a:pt x="7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6848563" y="1917950"/>
              <a:ext cx="773900" cy="235175"/>
            </a:xfrm>
            <a:custGeom>
              <a:avLst/>
              <a:gdLst/>
              <a:ahLst/>
              <a:cxnLst/>
              <a:rect l="l" t="t" r="r" b="b"/>
              <a:pathLst>
                <a:path w="30956" h="9407" extrusionOk="0">
                  <a:moveTo>
                    <a:pt x="0" y="0"/>
                  </a:moveTo>
                  <a:lnTo>
                    <a:pt x="0" y="9407"/>
                  </a:lnTo>
                  <a:lnTo>
                    <a:pt x="30956" y="9407"/>
                  </a:lnTo>
                  <a:lnTo>
                    <a:pt x="30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7102063" y="2386600"/>
              <a:ext cx="455350" cy="356950"/>
            </a:xfrm>
            <a:custGeom>
              <a:avLst/>
              <a:gdLst/>
              <a:ahLst/>
              <a:cxnLst/>
              <a:rect l="l" t="t" r="r" b="b"/>
              <a:pathLst>
                <a:path w="18214" h="14278" extrusionOk="0">
                  <a:moveTo>
                    <a:pt x="1" y="1"/>
                  </a:moveTo>
                  <a:lnTo>
                    <a:pt x="1" y="14278"/>
                  </a:lnTo>
                  <a:lnTo>
                    <a:pt x="13944" y="14278"/>
                  </a:lnTo>
                  <a:lnTo>
                    <a:pt x="18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6659263" y="2349925"/>
              <a:ext cx="221000" cy="72575"/>
            </a:xfrm>
            <a:custGeom>
              <a:avLst/>
              <a:gdLst/>
              <a:ahLst/>
              <a:cxnLst/>
              <a:rect l="l" t="t" r="r" b="b"/>
              <a:pathLst>
                <a:path w="8840" h="2903" extrusionOk="0">
                  <a:moveTo>
                    <a:pt x="0" y="0"/>
                  </a:moveTo>
                  <a:lnTo>
                    <a:pt x="0" y="2902"/>
                  </a:lnTo>
                  <a:lnTo>
                    <a:pt x="8840" y="2902"/>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6659263" y="2467500"/>
              <a:ext cx="221000" cy="73400"/>
            </a:xfrm>
            <a:custGeom>
              <a:avLst/>
              <a:gdLst/>
              <a:ahLst/>
              <a:cxnLst/>
              <a:rect l="l" t="t" r="r" b="b"/>
              <a:pathLst>
                <a:path w="8840" h="2936" extrusionOk="0">
                  <a:moveTo>
                    <a:pt x="0" y="0"/>
                  </a:moveTo>
                  <a:lnTo>
                    <a:pt x="0" y="2936"/>
                  </a:lnTo>
                  <a:lnTo>
                    <a:pt x="8840" y="2936"/>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6659263" y="2585075"/>
              <a:ext cx="221000" cy="73425"/>
            </a:xfrm>
            <a:custGeom>
              <a:avLst/>
              <a:gdLst/>
              <a:ahLst/>
              <a:cxnLst/>
              <a:rect l="l" t="t" r="r" b="b"/>
              <a:pathLst>
                <a:path w="8840" h="2937" extrusionOk="0">
                  <a:moveTo>
                    <a:pt x="0" y="1"/>
                  </a:moveTo>
                  <a:lnTo>
                    <a:pt x="0" y="2936"/>
                  </a:lnTo>
                  <a:lnTo>
                    <a:pt x="8840" y="2936"/>
                  </a:lnTo>
                  <a:lnTo>
                    <a:pt x="8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8093613" y="921400"/>
              <a:ext cx="534575" cy="315250"/>
            </a:xfrm>
            <a:custGeom>
              <a:avLst/>
              <a:gdLst/>
              <a:ahLst/>
              <a:cxnLst/>
              <a:rect l="l" t="t" r="r" b="b"/>
              <a:pathLst>
                <a:path w="21383" h="12610" extrusionOk="0">
                  <a:moveTo>
                    <a:pt x="668" y="0"/>
                  </a:moveTo>
                  <a:lnTo>
                    <a:pt x="0" y="12609"/>
                  </a:lnTo>
                  <a:lnTo>
                    <a:pt x="20649" y="12609"/>
                  </a:lnTo>
                  <a:lnTo>
                    <a:pt x="21382" y="601"/>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8073588" y="1321675"/>
              <a:ext cx="532075" cy="369450"/>
            </a:xfrm>
            <a:custGeom>
              <a:avLst/>
              <a:gdLst/>
              <a:ahLst/>
              <a:cxnLst/>
              <a:rect l="l" t="t" r="r" b="b"/>
              <a:pathLst>
                <a:path w="21283" h="14778" extrusionOk="0">
                  <a:moveTo>
                    <a:pt x="668" y="1"/>
                  </a:moveTo>
                  <a:lnTo>
                    <a:pt x="1" y="12510"/>
                  </a:lnTo>
                  <a:lnTo>
                    <a:pt x="20349" y="14778"/>
                  </a:lnTo>
                  <a:lnTo>
                    <a:pt x="212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8458038" y="3642500"/>
              <a:ext cx="281050" cy="121775"/>
            </a:xfrm>
            <a:custGeom>
              <a:avLst/>
              <a:gdLst/>
              <a:ahLst/>
              <a:cxnLst/>
              <a:rect l="l" t="t" r="r" b="b"/>
              <a:pathLst>
                <a:path w="11242" h="4871" extrusionOk="0">
                  <a:moveTo>
                    <a:pt x="2569" y="1"/>
                  </a:moveTo>
                  <a:lnTo>
                    <a:pt x="0" y="4871"/>
                  </a:lnTo>
                  <a:lnTo>
                    <a:pt x="10174" y="4871"/>
                  </a:lnTo>
                  <a:lnTo>
                    <a:pt x="112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8327938" y="3839325"/>
              <a:ext cx="369450" cy="171800"/>
            </a:xfrm>
            <a:custGeom>
              <a:avLst/>
              <a:gdLst/>
              <a:ahLst/>
              <a:cxnLst/>
              <a:rect l="l" t="t" r="r" b="b"/>
              <a:pathLst>
                <a:path w="14778" h="6872" extrusionOk="0">
                  <a:moveTo>
                    <a:pt x="3637" y="0"/>
                  </a:moveTo>
                  <a:lnTo>
                    <a:pt x="1" y="6872"/>
                  </a:lnTo>
                  <a:lnTo>
                    <a:pt x="13344" y="6872"/>
                  </a:lnTo>
                  <a:lnTo>
                    <a:pt x="1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8141138" y="4087825"/>
              <a:ext cx="504550" cy="322750"/>
            </a:xfrm>
            <a:custGeom>
              <a:avLst/>
              <a:gdLst/>
              <a:ahLst/>
              <a:cxnLst/>
              <a:rect l="l" t="t" r="r" b="b"/>
              <a:pathLst>
                <a:path w="20182" h="12910" extrusionOk="0">
                  <a:moveTo>
                    <a:pt x="5905" y="1"/>
                  </a:moveTo>
                  <a:lnTo>
                    <a:pt x="1" y="11075"/>
                  </a:lnTo>
                  <a:lnTo>
                    <a:pt x="17513" y="12910"/>
                  </a:lnTo>
                  <a:lnTo>
                    <a:pt x="201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8915863" y="3839325"/>
              <a:ext cx="416150" cy="445325"/>
            </a:xfrm>
            <a:custGeom>
              <a:avLst/>
              <a:gdLst/>
              <a:ahLst/>
              <a:cxnLst/>
              <a:rect l="l" t="t" r="r" b="b"/>
              <a:pathLst>
                <a:path w="16646" h="17813" extrusionOk="0">
                  <a:moveTo>
                    <a:pt x="1" y="0"/>
                  </a:moveTo>
                  <a:lnTo>
                    <a:pt x="1" y="17813"/>
                  </a:lnTo>
                  <a:lnTo>
                    <a:pt x="16646" y="17813"/>
                  </a:lnTo>
                  <a:lnTo>
                    <a:pt x="166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8824138" y="4413900"/>
              <a:ext cx="537900" cy="136775"/>
            </a:xfrm>
            <a:custGeom>
              <a:avLst/>
              <a:gdLst/>
              <a:ahLst/>
              <a:cxnLst/>
              <a:rect l="l" t="t" r="r" b="b"/>
              <a:pathLst>
                <a:path w="21516" h="5471" extrusionOk="0">
                  <a:moveTo>
                    <a:pt x="0" y="0"/>
                  </a:moveTo>
                  <a:lnTo>
                    <a:pt x="0" y="5471"/>
                  </a:lnTo>
                  <a:lnTo>
                    <a:pt x="21516" y="5471"/>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8076088" y="4820850"/>
              <a:ext cx="331100" cy="195175"/>
            </a:xfrm>
            <a:custGeom>
              <a:avLst/>
              <a:gdLst/>
              <a:ahLst/>
              <a:cxnLst/>
              <a:rect l="l" t="t" r="r" b="b"/>
              <a:pathLst>
                <a:path w="13244" h="7807" extrusionOk="0">
                  <a:moveTo>
                    <a:pt x="1" y="1"/>
                  </a:moveTo>
                  <a:lnTo>
                    <a:pt x="1" y="7806"/>
                  </a:lnTo>
                  <a:lnTo>
                    <a:pt x="13244" y="7806"/>
                  </a:lnTo>
                  <a:lnTo>
                    <a:pt x="1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8701538" y="4880900"/>
              <a:ext cx="341950" cy="328575"/>
            </a:xfrm>
            <a:custGeom>
              <a:avLst/>
              <a:gdLst/>
              <a:ahLst/>
              <a:cxnLst/>
              <a:rect l="l" t="t" r="r" b="b"/>
              <a:pathLst>
                <a:path w="13678" h="13143" extrusionOk="0">
                  <a:moveTo>
                    <a:pt x="4004" y="0"/>
                  </a:moveTo>
                  <a:lnTo>
                    <a:pt x="1" y="13143"/>
                  </a:lnTo>
                  <a:lnTo>
                    <a:pt x="13677" y="13143"/>
                  </a:lnTo>
                  <a:lnTo>
                    <a:pt x="13043" y="1501"/>
                  </a:lnTo>
                  <a:lnTo>
                    <a:pt x="4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3992338" y="4179550"/>
              <a:ext cx="696375" cy="286075"/>
            </a:xfrm>
            <a:custGeom>
              <a:avLst/>
              <a:gdLst/>
              <a:ahLst/>
              <a:cxnLst/>
              <a:rect l="l" t="t" r="r" b="b"/>
              <a:pathLst>
                <a:path w="27855" h="11443" extrusionOk="0">
                  <a:moveTo>
                    <a:pt x="1" y="1"/>
                  </a:moveTo>
                  <a:lnTo>
                    <a:pt x="1" y="11442"/>
                  </a:lnTo>
                  <a:lnTo>
                    <a:pt x="27854" y="11442"/>
                  </a:lnTo>
                  <a:lnTo>
                    <a:pt x="27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a:off x="4928863" y="3496575"/>
              <a:ext cx="639625" cy="718025"/>
            </a:xfrm>
            <a:custGeom>
              <a:avLst/>
              <a:gdLst/>
              <a:ahLst/>
              <a:cxnLst/>
              <a:rect l="l" t="t" r="r" b="b"/>
              <a:pathLst>
                <a:path w="25585" h="28721" extrusionOk="0">
                  <a:moveTo>
                    <a:pt x="14310" y="0"/>
                  </a:moveTo>
                  <a:lnTo>
                    <a:pt x="0" y="21015"/>
                  </a:lnTo>
                  <a:lnTo>
                    <a:pt x="15878" y="28721"/>
                  </a:lnTo>
                  <a:lnTo>
                    <a:pt x="25585" y="4504"/>
                  </a:lnTo>
                  <a:lnTo>
                    <a:pt x="143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6331513" y="3961075"/>
              <a:ext cx="248550" cy="181825"/>
            </a:xfrm>
            <a:custGeom>
              <a:avLst/>
              <a:gdLst/>
              <a:ahLst/>
              <a:cxnLst/>
              <a:rect l="l" t="t" r="r" b="b"/>
              <a:pathLst>
                <a:path w="9942" h="7273" extrusionOk="0">
                  <a:moveTo>
                    <a:pt x="6739" y="0"/>
                  </a:moveTo>
                  <a:lnTo>
                    <a:pt x="1" y="2469"/>
                  </a:lnTo>
                  <a:lnTo>
                    <a:pt x="2402" y="7272"/>
                  </a:lnTo>
                  <a:lnTo>
                    <a:pt x="9941" y="5004"/>
                  </a:lnTo>
                  <a:lnTo>
                    <a:pt x="6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6227288" y="3760100"/>
              <a:ext cx="243525" cy="216000"/>
            </a:xfrm>
            <a:custGeom>
              <a:avLst/>
              <a:gdLst/>
              <a:ahLst/>
              <a:cxnLst/>
              <a:rect l="l" t="t" r="r" b="b"/>
              <a:pathLst>
                <a:path w="9741" h="8640" extrusionOk="0">
                  <a:moveTo>
                    <a:pt x="5771" y="0"/>
                  </a:moveTo>
                  <a:lnTo>
                    <a:pt x="0" y="2135"/>
                  </a:lnTo>
                  <a:lnTo>
                    <a:pt x="3236" y="8640"/>
                  </a:lnTo>
                  <a:lnTo>
                    <a:pt x="9740" y="6271"/>
                  </a:lnTo>
                  <a:lnTo>
                    <a:pt x="57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a:off x="7052863" y="1821200"/>
              <a:ext cx="527900" cy="791625"/>
            </a:xfrm>
            <a:custGeom>
              <a:avLst/>
              <a:gdLst/>
              <a:ahLst/>
              <a:cxnLst/>
              <a:rect l="l" t="t" r="r" b="b"/>
              <a:pathLst>
                <a:path w="21116" h="31665" extrusionOk="0">
                  <a:moveTo>
                    <a:pt x="10542" y="3203"/>
                  </a:moveTo>
                  <a:cubicBezTo>
                    <a:pt x="14478" y="3203"/>
                    <a:pt x="17680" y="6372"/>
                    <a:pt x="17680" y="10341"/>
                  </a:cubicBezTo>
                  <a:cubicBezTo>
                    <a:pt x="17680" y="14278"/>
                    <a:pt x="14478" y="17480"/>
                    <a:pt x="10542" y="17480"/>
                  </a:cubicBezTo>
                  <a:cubicBezTo>
                    <a:pt x="6639" y="17480"/>
                    <a:pt x="3436" y="14311"/>
                    <a:pt x="3436" y="10341"/>
                  </a:cubicBezTo>
                  <a:cubicBezTo>
                    <a:pt x="3436" y="6439"/>
                    <a:pt x="6605" y="3203"/>
                    <a:pt x="10542" y="3203"/>
                  </a:cubicBezTo>
                  <a:close/>
                  <a:moveTo>
                    <a:pt x="10542" y="1"/>
                  </a:moveTo>
                  <a:cubicBezTo>
                    <a:pt x="4704" y="1"/>
                    <a:pt x="1" y="4704"/>
                    <a:pt x="1" y="10542"/>
                  </a:cubicBezTo>
                  <a:cubicBezTo>
                    <a:pt x="1" y="12109"/>
                    <a:pt x="334" y="13610"/>
                    <a:pt x="968" y="14945"/>
                  </a:cubicBezTo>
                  <a:lnTo>
                    <a:pt x="1035" y="15111"/>
                  </a:lnTo>
                  <a:cubicBezTo>
                    <a:pt x="1168" y="15345"/>
                    <a:pt x="1302" y="15645"/>
                    <a:pt x="1468" y="15879"/>
                  </a:cubicBezTo>
                  <a:lnTo>
                    <a:pt x="9441" y="30990"/>
                  </a:lnTo>
                  <a:cubicBezTo>
                    <a:pt x="9674" y="31440"/>
                    <a:pt x="10108" y="31665"/>
                    <a:pt x="10546" y="31665"/>
                  </a:cubicBezTo>
                  <a:cubicBezTo>
                    <a:pt x="10984" y="31665"/>
                    <a:pt x="11426" y="31440"/>
                    <a:pt x="11676" y="30990"/>
                  </a:cubicBezTo>
                  <a:lnTo>
                    <a:pt x="19648" y="15879"/>
                  </a:lnTo>
                  <a:cubicBezTo>
                    <a:pt x="19781" y="15645"/>
                    <a:pt x="19948" y="15378"/>
                    <a:pt x="20082" y="15111"/>
                  </a:cubicBezTo>
                  <a:lnTo>
                    <a:pt x="20148" y="14945"/>
                  </a:lnTo>
                  <a:cubicBezTo>
                    <a:pt x="20782" y="13610"/>
                    <a:pt x="21116" y="12109"/>
                    <a:pt x="21116" y="10542"/>
                  </a:cubicBezTo>
                  <a:cubicBezTo>
                    <a:pt x="21116" y="4704"/>
                    <a:pt x="16412" y="1"/>
                    <a:pt x="10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a:off x="7052863" y="1821200"/>
              <a:ext cx="261050" cy="791425"/>
            </a:xfrm>
            <a:custGeom>
              <a:avLst/>
              <a:gdLst/>
              <a:ahLst/>
              <a:cxnLst/>
              <a:rect l="l" t="t" r="r" b="b"/>
              <a:pathLst>
                <a:path w="10442" h="31657" extrusionOk="0">
                  <a:moveTo>
                    <a:pt x="10441" y="1"/>
                  </a:moveTo>
                  <a:cubicBezTo>
                    <a:pt x="4671" y="101"/>
                    <a:pt x="1" y="4771"/>
                    <a:pt x="1" y="10542"/>
                  </a:cubicBezTo>
                  <a:cubicBezTo>
                    <a:pt x="1" y="12109"/>
                    <a:pt x="334" y="13610"/>
                    <a:pt x="968" y="14945"/>
                  </a:cubicBezTo>
                  <a:lnTo>
                    <a:pt x="1068" y="15111"/>
                  </a:lnTo>
                  <a:cubicBezTo>
                    <a:pt x="1168" y="15345"/>
                    <a:pt x="1302" y="15645"/>
                    <a:pt x="1468" y="15879"/>
                  </a:cubicBezTo>
                  <a:lnTo>
                    <a:pt x="9441" y="30990"/>
                  </a:lnTo>
                  <a:cubicBezTo>
                    <a:pt x="9641" y="31390"/>
                    <a:pt x="10008" y="31623"/>
                    <a:pt x="10441" y="31657"/>
                  </a:cubicBezTo>
                  <a:lnTo>
                    <a:pt x="10441" y="17446"/>
                  </a:lnTo>
                  <a:cubicBezTo>
                    <a:pt x="6572" y="17346"/>
                    <a:pt x="3436" y="14211"/>
                    <a:pt x="3436" y="10308"/>
                  </a:cubicBezTo>
                  <a:cubicBezTo>
                    <a:pt x="3436" y="6439"/>
                    <a:pt x="6572" y="3270"/>
                    <a:pt x="10441" y="3203"/>
                  </a:cubicBezTo>
                  <a:lnTo>
                    <a:pt x="10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rot="10800000" flipH="1">
              <a:off x="4154463" y="-4762"/>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a:off x="0" y="-4750"/>
              <a:ext cx="4164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1" name="Google Shape;1771;p59"/>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59"/>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Discounts and the Buyer’s age does not significantly impact Sale Price of Cars. </a:t>
            </a:r>
            <a:endParaRPr dirty="0"/>
          </a:p>
        </p:txBody>
      </p:sp>
      <p:sp>
        <p:nvSpPr>
          <p:cNvPr id="1773" name="Google Shape;1773;p59"/>
          <p:cNvSpPr txBox="1">
            <a:spLocks noGrp="1"/>
          </p:cNvSpPr>
          <p:nvPr>
            <p:ph type="title" idx="2"/>
          </p:nvPr>
        </p:nvSpPr>
        <p:spPr>
          <a:xfrm>
            <a:off x="823425" y="2010475"/>
            <a:ext cx="3070800" cy="322200"/>
          </a:xfrm>
          <a:prstGeom prst="rect">
            <a:avLst/>
          </a:prstGeom>
        </p:spPr>
        <p:txBody>
          <a:bodyPr spcFirstLastPara="1" wrap="square" lIns="91425" tIns="91425" rIns="91425" bIns="91425" anchor="ctr" anchorCtr="0">
            <a:noAutofit/>
          </a:bodyPr>
          <a:lstStyle/>
          <a:p>
            <a:pPr lvl="0"/>
            <a:r>
              <a:rPr lang="en-IN" dirty="0"/>
              <a:t>1. Null hypothesis (</a:t>
            </a:r>
            <a:r>
              <a:rPr lang="en-IN" dirty="0" err="1"/>
              <a:t>Ho</a:t>
            </a:r>
            <a:r>
              <a:rPr lang="en-IN" dirty="0"/>
              <a:t>):</a:t>
            </a:r>
            <a:endParaRPr dirty="0"/>
          </a:p>
        </p:txBody>
      </p:sp>
      <p:pic>
        <p:nvPicPr>
          <p:cNvPr id="2" name="Picture 1"/>
          <p:cNvPicPr>
            <a:picLocks noChangeAspect="1"/>
          </p:cNvPicPr>
          <p:nvPr/>
        </p:nvPicPr>
        <p:blipFill>
          <a:blip r:embed="rId3"/>
          <a:stretch>
            <a:fillRect/>
          </a:stretch>
        </p:blipFill>
        <p:spPr>
          <a:xfrm>
            <a:off x="65197" y="1027782"/>
            <a:ext cx="4778154" cy="2263336"/>
          </a:xfrm>
          <a:prstGeom prst="rect">
            <a:avLst/>
          </a:prstGeom>
        </p:spPr>
      </p:pic>
    </p:spTree>
    <p:extLst>
      <p:ext uri="{BB962C8B-B14F-4D97-AF65-F5344CB8AC3E}">
        <p14:creationId xmlns:p14="http://schemas.microsoft.com/office/powerpoint/2010/main" val="1936393852"/>
      </p:ext>
    </p:extLst>
  </p:cSld>
  <p:clrMapOvr>
    <a:masterClrMapping/>
  </p:clrMapOvr>
</p:sld>
</file>

<file path=ppt/theme/theme1.xml><?xml version="1.0" encoding="utf-8"?>
<a:theme xmlns:a="http://schemas.openxmlformats.org/drawingml/2006/main" name="Driving Center XL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605</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Krona One</vt:lpstr>
      <vt:lpstr>Ubuntu</vt:lpstr>
      <vt:lpstr>Driving Center XL by Slidesgo</vt:lpstr>
      <vt:lpstr>Research Question Presentation by: </vt:lpstr>
      <vt:lpstr>Dataset Id: 242 </vt:lpstr>
      <vt:lpstr>Dependent and independent variables: </vt:lpstr>
      <vt:lpstr>—Research Question </vt:lpstr>
      <vt:lpstr>Hypothesis</vt:lpstr>
      <vt:lpstr>Hypothesis</vt:lpstr>
      <vt:lpstr>Dataset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 Presentation by: </dc:title>
  <dc:creator>Neekita</dc:creator>
  <cp:lastModifiedBy>Battu Siddu</cp:lastModifiedBy>
  <cp:revision>7</cp:revision>
  <dcterms:modified xsi:type="dcterms:W3CDTF">2024-11-24T14:57:33Z</dcterms:modified>
</cp:coreProperties>
</file>