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N</a:t>
            </a:r>
            <a:r>
              <a:rPr altLang="en-IN" sz="2400" lang="en-US" smtClean="0"/>
              <a:t>I</a:t>
            </a:r>
            <a:r>
              <a:rPr altLang="en-IN" sz="2400" lang="en-US" smtClean="0"/>
              <a:t>T</a:t>
            </a:r>
            <a:r>
              <a:rPr altLang="en-IN" sz="2400" lang="en-US" smtClean="0"/>
              <a:t>H</a:t>
            </a:r>
            <a:r>
              <a:rPr altLang="en-IN" sz="2400" lang="en-US" smtClean="0"/>
              <a:t>I</a:t>
            </a:r>
            <a:r>
              <a:rPr altLang="en-IN" sz="2400" lang="en-US" smtClean="0"/>
              <a:t>S</a:t>
            </a:r>
            <a:r>
              <a:rPr altLang="en-IN" sz="2400" lang="en-US" smtClean="0"/>
              <a:t>H</a:t>
            </a:r>
            <a:r>
              <a:rPr altLang="en-IN" sz="2400" lang="en-US" smtClean="0"/>
              <a:t> </a:t>
            </a:r>
            <a:r>
              <a:rPr altLang="en-IN" sz="2400" lang="en-US" smtClean="0"/>
              <a:t> </a:t>
            </a:r>
            <a:r>
              <a:rPr altLang="en-IN" sz="2400" lang="en-US" smtClean="0"/>
              <a:t>V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9</a:t>
            </a:r>
            <a:r>
              <a:rPr altLang="en-IN" dirty="0" sz="2400" lang="en-US" smtClean="0"/>
              <a:t>2</a:t>
            </a:r>
            <a:r>
              <a:rPr dirty="0" sz="2400" lang="en-US" smtClean="0"/>
              <a:t>(</a:t>
            </a:r>
            <a:r>
              <a:rPr altLang="en-IN" dirty="0" sz="2400" lang="en-US" smtClean="0"/>
              <a:t>asunm1657312216692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Y</a:t>
            </a:r>
            <a:endParaRPr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2024-10-28T06:00:22Z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8ea9086d09af45d6a01930d8467ba63f</vt:lpwstr>
  </property>
</Properties>
</file>