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9" r:id="rId4"/>
    <p:sldId id="269" r:id="rId5"/>
    <p:sldId id="271" r:id="rId6"/>
    <p:sldId id="264" r:id="rId7"/>
    <p:sldId id="272" r:id="rId8"/>
    <p:sldId id="270" r:id="rId9"/>
    <p:sldId id="273" r:id="rId10"/>
    <p:sldId id="274" r:id="rId11"/>
    <p:sldId id="275" r:id="rId12"/>
    <p:sldId id="276" r:id="rId13"/>
    <p:sldId id="265" r:id="rId14"/>
    <p:sldId id="278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78" d="100"/>
          <a:sy n="78" d="100"/>
        </p:scale>
        <p:origin x="173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E120-A676-4B0F-AAF8-FE8771505AD2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3581400" y="0"/>
            <a:ext cx="16230600" cy="67413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 OF ELECTRONICS AND COMMUNICATION ENGINEERING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DESIGN OF MIMO ANTENNA FOR COMMUNICATION SYSTEMS</a:t>
            </a:r>
            <a:br>
              <a:rPr lang="en-US" sz="2400" b="1">
                <a:solidFill>
                  <a:srgbClr val="FF0000"/>
                </a:solidFill>
              </a:rPr>
            </a:b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13148" y="4869160"/>
            <a:ext cx="8371656" cy="17526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PRESENTED BY:                                                                             GIUDE NAME:</a:t>
            </a:r>
          </a:p>
          <a:p>
            <a:pPr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NITHISHKUMAR C </a:t>
            </a:r>
            <a:r>
              <a:rPr lang="en-US" sz="2000" b="1" dirty="0">
                <a:solidFill>
                  <a:srgbClr val="7030A0"/>
                </a:solidFill>
              </a:rPr>
              <a:t>[927621BEC140]                                         </a:t>
            </a:r>
            <a:r>
              <a:rPr lang="en-US" sz="2000" b="1" dirty="0" err="1">
                <a:solidFill>
                  <a:srgbClr val="CC0498"/>
                </a:solidFill>
              </a:rPr>
              <a:t>Dr.K.KARTHIKEYAN</a:t>
            </a:r>
            <a:r>
              <a:rPr lang="en-US" sz="2000" b="1" dirty="0">
                <a:solidFill>
                  <a:srgbClr val="CC0498"/>
                </a:solidFill>
              </a:rPr>
              <a:t> </a:t>
            </a:r>
          </a:p>
          <a:p>
            <a:pPr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SARAN S </a:t>
            </a:r>
            <a:r>
              <a:rPr lang="en-US" sz="2000" b="1" dirty="0">
                <a:solidFill>
                  <a:srgbClr val="7030A0"/>
                </a:solidFill>
              </a:rPr>
              <a:t>[927621BEC184]                                                         Associate Professor</a:t>
            </a:r>
          </a:p>
          <a:p>
            <a:pPr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PRAKASHKUMAR M </a:t>
            </a:r>
            <a:r>
              <a:rPr lang="en-US" sz="2000" b="1" dirty="0">
                <a:solidFill>
                  <a:srgbClr val="7030A0"/>
                </a:solidFill>
              </a:rPr>
              <a:t>[927621BEC309] </a:t>
            </a:r>
          </a:p>
        </p:txBody>
      </p:sp>
      <p:sp>
        <p:nvSpPr>
          <p:cNvPr id="18434" name="AutoShape 2" descr="C:\Users\The Best\Pictures\Saved Pictures\backgroun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5" descr="k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304800"/>
            <a:ext cx="15351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m.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"/>
            <a:ext cx="304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2.jpeg" descr="MKCE ECE De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457200"/>
            <a:ext cx="1752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99CF-A4E7-701E-FF00-6D14DC6B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LOSS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52FBA-FA62-8CFB-ABB4-0183D1C1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1613"/>
            <a:ext cx="8229600" cy="2923137"/>
          </a:xfrm>
        </p:spPr>
      </p:pic>
    </p:spTree>
    <p:extLst>
      <p:ext uri="{BB962C8B-B14F-4D97-AF65-F5344CB8AC3E}">
        <p14:creationId xmlns:p14="http://schemas.microsoft.com/office/powerpoint/2010/main" val="387591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9258-D80B-8491-0D06-FB5B5C2C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0575B-80F2-D999-5E40-5FC94279D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229600" cy="3218895"/>
          </a:xfrm>
        </p:spPr>
      </p:pic>
    </p:spTree>
    <p:extLst>
      <p:ext uri="{BB962C8B-B14F-4D97-AF65-F5344CB8AC3E}">
        <p14:creationId xmlns:p14="http://schemas.microsoft.com/office/powerpoint/2010/main" val="221920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0518-7D68-97C7-039D-B010AD1E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59571-E533-7A2F-1810-171382438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229600" cy="3412200"/>
          </a:xfrm>
        </p:spPr>
      </p:pic>
    </p:spTree>
    <p:extLst>
      <p:ext uri="{BB962C8B-B14F-4D97-AF65-F5344CB8AC3E}">
        <p14:creationId xmlns:p14="http://schemas.microsoft.com/office/powerpoint/2010/main" val="187734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928694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52216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G. Andrews, et al, “What will 5G be?,” IEEE Journal on Selected Areas in Communications, vol. 32, no. 6, pp. 1065-1082, June 2014.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Zhao and S. Wu, "Dual-Band MIMO Antenna System for 5G Mobile Terminals," 2019 13th European Conference on Antennas and Propagation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EuCAP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Krakow, Poland, 2019, pp. 1-4.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Ghosh, "Design of Meander Line Triple Band Antenna for Wireless Applications," 2020 </a:t>
            </a:r>
          </a:p>
          <a:p>
            <a:pPr lvl="0" algn="just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Mumtaz, S. Al-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rubaye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J. Rodriguez, “5G Millimeter-Wave Mobile Broadband : Performance and Challenges,” IEEE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Mag., vol. 56, no. 6, pp. 137–143, 2018.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Sharawi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“Printed multi-band MIMO antenna systems and their performance metrics,” IEEE Antennas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Propag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Mag., vol. 55, no. 5, pp. 218–232, 2013.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Shayea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T. A. Rahman, M. H. Azmi, and R. Islam, “Real Measurement Study for Rain Rate and Rain Attenuation Conducted Over 26 GHz Microwave 5G Link System in Malaysia,” IEEE Access, vol. 6, pp. 19044–19064, 2018.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 Al-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falahy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O. Y. K. Alani,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Millimetre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wave frequency band as a candidate spectrum for 5G network architecture : A survey,” Phys.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vol. 32, pp. 120– 144, 2019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AutoShape 2" descr="background.webp (2000×1333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background.webp (2000×1333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AutoShape 6" descr="background.webp (2000×1333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background.webp (2000×1333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6BFC-1359-28C3-625D-4F4A9B18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IN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3DF6D-E5AB-BAC3-FB3B-28FDA016123C}"/>
              </a:ext>
            </a:extLst>
          </p:cNvPr>
          <p:cNvSpPr txBox="1"/>
          <p:nvPr/>
        </p:nvSpPr>
        <p:spPr>
          <a:xfrm>
            <a:off x="437010" y="1628800"/>
            <a:ext cx="8599486" cy="7986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recent development in engineering &amp; technology – ICRDET’24</a:t>
            </a: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70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https://www.ijircce.com/special-issues/pdf/2024/icrdet%202024/29_Design.pdf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9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CB8C-D768-EE88-EF66-E5828A9A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Image result for THANKYOU IN 4K9+">
            <a:extLst>
              <a:ext uri="{FF2B5EF4-FFF2-40B4-BE49-F238E27FC236}">
                <a16:creationId xmlns:a16="http://schemas.microsoft.com/office/drawing/2014/main" id="{9127F499-BAE7-93D3-9E38-A5F174D7C4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345" y="0"/>
            <a:ext cx="92289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3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01122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fifth-generation (5G) communication systems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use of multiple input, multiple output (MIMO) antenna technology satisfies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higher data speeds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more channel capacity. MIMO systems use several antennas inside mobile terminals to improve communication and spectrum efficiency.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rise of MIMO technology as a viable option for wireless communication offers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effectiveness and performance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F-type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topologies are usually restricted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dual-frequency bands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though they have made MIMO miniaturization easier.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designs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triple-band antennas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created to maximize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the spectrum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designs frequently use methods to achieve numerous frequency bands, such as slot apertures and etchings or coupled feed and parasitic arms.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Three-segment zigzag patches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shared feeder connections to microstrip lines are two examples.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these developments frequently lead to greater antenna volumes, which restricts their usefulness. Subsequent efforts ought to concentrate on improving MIMO antenna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 to achieve a balance between small form factors and performance enhancement.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F0F3-75EF-A142-471A-67753D75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5527"/>
            <a:ext cx="7886700" cy="14478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9B91-6166-F41C-F2CB-D679B420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41" y="1412776"/>
            <a:ext cx="8701118" cy="5015526"/>
          </a:xfrm>
        </p:spPr>
        <p:txBody>
          <a:bodyPr>
            <a:normAutofit/>
          </a:bodyPr>
          <a:lstStyle/>
          <a:p>
            <a:pPr marL="617220" marR="788035" algn="just">
              <a:lnSpc>
                <a:spcPct val="115000"/>
              </a:lnSpc>
              <a:spcBef>
                <a:spcPts val="19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The main objective of this project is to understand the working and the design of the antenna.</a:t>
            </a:r>
          </a:p>
          <a:p>
            <a:pPr marL="688340" marR="0" algn="just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To design the antenna according to designed specifications. 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688340" marR="0" algn="just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To be acquainted with some of the characteristics of parasitic antenna element modelling and  operations. 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27710" marR="0" algn="just">
              <a:lnSpc>
                <a:spcPct val="115000"/>
              </a:lnSpc>
              <a:spcBef>
                <a:spcPts val="151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To know the antenna radiation pattern.  </a:t>
            </a:r>
          </a:p>
          <a:p>
            <a:pPr marL="727710" marR="0" algn="just">
              <a:lnSpc>
                <a:spcPct val="115000"/>
              </a:lnSpc>
              <a:spcBef>
                <a:spcPts val="151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perform fastest data transfer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27710" marR="0" algn="just">
              <a:lnSpc>
                <a:spcPct val="115000"/>
              </a:lnSpc>
              <a:spcBef>
                <a:spcPts val="151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Test antenna and verify it performs as expected.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635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C656-4DC5-5DE7-C0A0-3F4616ED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0546-FE47-C4BA-5453-E6BA4CEA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 input multi output (MIMO) functioning, a new tri-band monopole antenna is mirrored. Although grounded antennas meet all the requirements and are therefore commonly employed, their large size and three-dimensional shape make them impractical. As a result, MIMO antennas are becoming more common.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been thoroughly studied that MIMO technology can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data transmission speed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provides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against multiple path fading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FR4 Substrate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upon which the MIMO antenna is developed, generates its tri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performance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its antenna design.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comparison, it can be concluded that the proposed MIMO antenna offers greater accomplishments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foregoing antenna qualitie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which are required for the modern mobile devices that are heading toward 5G wireless systems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2369-AF3A-299F-5A89-DE9CCAC6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321C-5948-D5A6-6E3C-CA208367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Reflected grounded antennas are a novel type of antenna used for multi input multi output (MIMO) operations. They meet all the requirements and are typically utilized, but their large size and three-dimensional shape make them impractical. Thus, MIMO antennas are becoming more and more common.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thoroughly studied that MIMO technology can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data transmission speed and provides resistance against multiple path fading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tri-band performance of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FR4 Substrate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upon which the MIMO antenna is based, is produced by the antenna design.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MIMO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radiation parameters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suggested 5G smartphone antenna array are representations of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antenna element's design and features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looks into the intended smartphone antenna array's radiation behavior close to the user.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Ansoft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HFSS software is used to model the beams in the proposed structure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Beam forming antennas' reduced power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for antenna design huge MIMO systems' lower power consumption and amplifier expenses are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consequence of cost savings and signal transmission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intended user.</a:t>
            </a:r>
          </a:p>
        </p:txBody>
      </p:sp>
    </p:spTree>
    <p:extLst>
      <p:ext uri="{BB962C8B-B14F-4D97-AF65-F5344CB8AC3E}">
        <p14:creationId xmlns:p14="http://schemas.microsoft.com/office/powerpoint/2010/main" val="110335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HFSS.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HFSS - High Frequency Structure Simulator</a:t>
            </a:r>
          </a:p>
        </p:txBody>
      </p:sp>
      <p:sp>
        <p:nvSpPr>
          <p:cNvPr id="1026" name="AutoShape 2" descr="Ansys HFSS Reviews 2023: Details, Pricing, &amp; Features | G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1B0B-97DB-F3DD-8441-9A9932D5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0339E-5AFD-22E0-F81C-9CCC3CFD5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0" y="1600200"/>
            <a:ext cx="7288980" cy="4525963"/>
          </a:xfrm>
        </p:spPr>
      </p:pic>
    </p:spTree>
    <p:extLst>
      <p:ext uri="{BB962C8B-B14F-4D97-AF65-F5344CB8AC3E}">
        <p14:creationId xmlns:p14="http://schemas.microsoft.com/office/powerpoint/2010/main" val="287151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7769-E4DD-AE6D-FA85-73E0C3E2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PARAMETER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8FDB3-BCDC-8266-4EE6-09CCAB0E4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3679"/>
            <a:ext cx="8229600" cy="4139004"/>
          </a:xfrm>
        </p:spPr>
      </p:pic>
    </p:spTree>
    <p:extLst>
      <p:ext uri="{BB962C8B-B14F-4D97-AF65-F5344CB8AC3E}">
        <p14:creationId xmlns:p14="http://schemas.microsoft.com/office/powerpoint/2010/main" val="400463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9FAB-E631-F2F0-687E-DFE29B40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LOSS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49170-3E71-7BC4-13DF-7C65A2D9A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8229600" cy="2922326"/>
          </a:xfrm>
        </p:spPr>
      </p:pic>
    </p:spTree>
    <p:extLst>
      <p:ext uri="{BB962C8B-B14F-4D97-AF65-F5344CB8AC3E}">
        <p14:creationId xmlns:p14="http://schemas.microsoft.com/office/powerpoint/2010/main" val="199858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569</TotalTime>
  <Words>952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DEPARTMENT OF ELECTRONICS AND COMMUNICATION ENGINEERING  DESIGN OF MIMO ANTENNA FOR COMMUNICATION SYSTEMS </vt:lpstr>
      <vt:lpstr>ABSTRACT</vt:lpstr>
      <vt:lpstr>OBJECTIVES</vt:lpstr>
      <vt:lpstr>EXISTING METHOD</vt:lpstr>
      <vt:lpstr>PROPOSED METHOD</vt:lpstr>
      <vt:lpstr>SOFTWARE USED</vt:lpstr>
      <vt:lpstr>PROPOSED DESIGN</vt:lpstr>
      <vt:lpstr> S PARAMETER</vt:lpstr>
      <vt:lpstr>RETURN LOSS</vt:lpstr>
      <vt:lpstr>INSERTION LOSS</vt:lpstr>
      <vt:lpstr>GAIN</vt:lpstr>
      <vt:lpstr>RADIATION PATTERN</vt:lpstr>
      <vt:lpstr>REFERENCES</vt:lpstr>
      <vt:lpstr>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 Best</dc:creator>
  <cp:lastModifiedBy>nithish kumar</cp:lastModifiedBy>
  <cp:revision>79</cp:revision>
  <dcterms:created xsi:type="dcterms:W3CDTF">2023-01-27T15:38:01Z</dcterms:created>
  <dcterms:modified xsi:type="dcterms:W3CDTF">2024-04-24T03:40:09Z</dcterms:modified>
</cp:coreProperties>
</file>