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sldIdLst>
    <p:sldId id="267" r:id="rId2"/>
    <p:sldId id="275" r:id="rId3"/>
    <p:sldId id="257" r:id="rId4"/>
    <p:sldId id="259" r:id="rId5"/>
    <p:sldId id="268" r:id="rId6"/>
    <p:sldId id="269" r:id="rId7"/>
    <p:sldId id="258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9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253137-F63E-485C-99D2-63065B59AD30}">
          <p14:sldIdLst/>
        </p14:section>
        <p14:section name="Untitled Section" id="{3108CFE2-737B-444E-AE26-3FE5C2DC11D9}">
          <p14:sldIdLst>
            <p14:sldId id="267"/>
            <p14:sldId id="275"/>
            <p14:sldId id="257"/>
            <p14:sldId id="259"/>
            <p14:sldId id="268"/>
            <p14:sldId id="269"/>
            <p14:sldId id="258"/>
            <p14:sldId id="262"/>
            <p14:sldId id="263"/>
            <p14:sldId id="264"/>
            <p14:sldId id="265"/>
            <p14:sldId id="270"/>
            <p14:sldId id="271"/>
            <p14:sldId id="272"/>
            <p14:sldId id="273"/>
            <p14:sldId id="274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97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2" y="-221"/>
      </p:cViewPr>
      <p:guideLst>
        <p:guide orient="horz" pos="1697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9566" y="120787"/>
            <a:ext cx="6283782" cy="7253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084211"/>
            <a:ext cx="6304935" cy="3420136"/>
          </a:xfrm>
        </p:spPr>
        <p:txBody>
          <a:bodyPr>
            <a:normAutofit fontScale="90000" lnSpcReduction="2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DESIGN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REFERNCES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1" y="-6511"/>
            <a:ext cx="9151617" cy="51497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0825" y="196850"/>
            <a:ext cx="5417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layfair Display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charset="0"/>
                <a:cs typeface="Calibri" panose="020F0502020204030204" charset="0"/>
              </a:rPr>
              <a:t>KUPPAM ENGINEERING COLLEGE</a:t>
            </a:r>
            <a:endParaRPr lang="en-US" sz="1400" b="1" dirty="0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sz="1400" dirty="0"/>
              <a:t>   (Recognition by </a:t>
            </a:r>
            <a:r>
              <a:rPr lang="en-US" sz="1400" dirty="0" err="1"/>
              <a:t>AICTE,New</a:t>
            </a:r>
            <a:r>
              <a:rPr lang="en-US" sz="1400" dirty="0"/>
              <a:t> Delhi, Affiliated to JNTU-</a:t>
            </a:r>
            <a:r>
              <a:rPr lang="en-US" sz="1400" dirty="0" err="1"/>
              <a:t>Ananthapuram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     KES NAGAR ,KUPPAM - 517425,CHITTOOR DISTRICT,A.P.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" y="146050"/>
            <a:ext cx="1020445" cy="944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384" y="120787"/>
            <a:ext cx="1408382" cy="969963"/>
          </a:xfrm>
          <a:prstGeom prst="rect">
            <a:avLst/>
          </a:prstGeom>
        </p:spPr>
      </p:pic>
      <p:sp>
        <p:nvSpPr>
          <p:cNvPr id="10" name="Title 1"/>
          <p:cNvSpPr txBox="1"/>
          <p:nvPr/>
        </p:nvSpPr>
        <p:spPr>
          <a:xfrm>
            <a:off x="843229" y="1692636"/>
            <a:ext cx="7457541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 RESULT PREDICTION USING TWITTER                      SENTIMENTAL ANALYSIS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311854" y="2312474"/>
            <a:ext cx="8626964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OMPUTER SCIENCE AND ENGINEERING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670030" y="3176119"/>
            <a:ext cx="486513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9345" marR="1109980"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PRESENTED BY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6033" y="3153449"/>
            <a:ext cx="691081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9345" marR="1109980"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2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UNDER THE GUIDANCE OF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0066" y="3320625"/>
            <a:ext cx="3599934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Nithish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(20F41A0564)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S. Dilliraj (20F41A0591)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P.R. Sai Nagendra  (20F41A0581)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S. Sumathi (20F41A0594)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1677" y="3597624"/>
            <a:ext cx="6149788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LYDIA MTech.,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KUPPAM ENGINEERING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66" y="292237"/>
            <a:ext cx="6283782" cy="7253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SYSTEM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71" y="2206020"/>
            <a:ext cx="6653928" cy="17338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32" y="0"/>
            <a:ext cx="6283782" cy="7253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WORKFLOW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65" y="563880"/>
            <a:ext cx="178308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49131" y="178053"/>
            <a:ext cx="6283782" cy="7253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505" y="1384300"/>
            <a:ext cx="6304915" cy="3218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pload the dataset</a:t>
            </a:r>
          </a:p>
          <a:p>
            <a:pPr marL="0" indent="457200">
              <a:buNone/>
            </a:pPr>
            <a:r>
              <a:rPr lang="en-US" alt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the user will load the dataset into the program.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 the model</a:t>
            </a:r>
          </a:p>
          <a:p>
            <a:pPr marL="0" indent="457200">
              <a:buNone/>
            </a:pPr>
            <a:r>
              <a:rPr lang="en-US" alt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the user will run the model.</a:t>
            </a:r>
            <a:endParaRPr lang="en-US" altLang="en-GB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redict the result</a:t>
            </a:r>
          </a:p>
          <a:p>
            <a:pPr marL="0" indent="457200">
              <a:buNone/>
            </a:pPr>
            <a:r>
              <a:rPr lang="en-US" alt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the model predict the result.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sulize the result</a:t>
            </a:r>
          </a:p>
          <a:p>
            <a:pPr marL="0" indent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predicting the result now user can see the result in   </a:t>
            </a:r>
          </a:p>
          <a:p>
            <a:pPr marL="0" indent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plots.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426" y="191206"/>
            <a:ext cx="8259098" cy="7635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22" y="1319232"/>
            <a:ext cx="9031356" cy="3824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Twitter API to collect election-related tweets. Filter based on keywords and hashtags.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Cleanse data to remove noise and duplicates. Tokenize text and handle missing values.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text features, user engagement metrics, and temporal patterns.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Classify sentiments using machine learning or lexicon-based approaches. Evaluate performance metrics.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machine learning models 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Optimize hyperparameters.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Interpretation: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models to predict election outcomes. Interpret results visually.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3581" y="235940"/>
            <a:ext cx="6283782" cy="7253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2470" y="1266190"/>
            <a:ext cx="7103745" cy="3025775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Twitter API for data collection.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Cleanse and preprocess the collected data.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relevant features from the preprocessed data.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sentiment analysis using machine learning or lexicon-based approaches.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machine learning models on labeled data.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trained models to predict election outcomes and interpret the results.</a:t>
            </a:r>
          </a:p>
          <a:p>
            <a:pPr>
              <a:lnSpc>
                <a:spcPct val="17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77045" y="15836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495461" y="177954"/>
            <a:ext cx="8259098" cy="7635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496" y="770133"/>
            <a:ext cx="9144000" cy="4617556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successfully developed a methodology for predicting election outcomes using Twitter sentiment analysis.</a:t>
            </a:r>
          </a:p>
          <a:p>
            <a:pPr>
              <a:lnSpc>
                <a:spcPct val="170000"/>
              </a:lnSpc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Twitter data and advanced machine learning techniques, the project has demonstrated the potential for real-time monitoring and prediction of public sentiment.</a:t>
            </a:r>
          </a:p>
          <a:p>
            <a:pPr>
              <a:lnSpc>
                <a:spcPct val="170000"/>
              </a:lnSpc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provides valuable insights into voter sentiment and electoral dynamics, contributing to a deeper understanding of political processes.</a:t>
            </a:r>
          </a:p>
          <a:p>
            <a:pPr>
              <a:lnSpc>
                <a:spcPct val="170000"/>
              </a:lnSpc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could focus on refining the methodology, incorporating additional data sources, and exploring novel techniques for improving prediction accuracy.</a:t>
            </a:r>
          </a:p>
          <a:p>
            <a:pPr>
              <a:lnSpc>
                <a:spcPct val="170000"/>
              </a:lnSpc>
            </a:pPr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highlights the transformative potential of social media data analysis in informing decision-making processes and shaping our understanding of societal dynamics.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85410" y="202370"/>
            <a:ext cx="6283782" cy="7253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2965" y="1125220"/>
            <a:ext cx="665734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A.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“Twitter sentiment analysis,” in Pro-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ceedings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6th International conference on Information Technology and Multimedia, pp. 212–216, IEEE, 2014.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P. Lai, “Extracting strong sentiment trends from twitter,” 2010.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A.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Tumasjan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O. Sprenger, P. G.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Sandner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I. M.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Welpe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“Predict-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elections with twitter: What 140 characters reveal about political sentiment,” in Fourth international AAAI conference on weblogs and social media,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2010.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 P.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Salunkhe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Deshmukh, “Twitter based election prediction and analysis,” International Research Journal of Engineering and Technol-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(IRJET), vol. 4, p. 10, 2017.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 F.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Nausheen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H. Begum, “Sentiment analysis to predict election results using python,” in 2018 2nd international conference on inventive systems and control (ICISC), pp. 1259–1262, IEEE, 2018.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 F. J. J. Joseph, “Twitter based outcome predictions of 2019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gen-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elections using decision tree,” in 2019 4th International Conference on Information Technology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pp. 50–53, IEEE, 2019.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 L. Wang and J. Q. Gan, “Prediction of the 2017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french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election based on twitter data analysis,” in 2017 9th Computer Science and Electronic Engineering (CEEC), pp. 89–93, IEEE, 2017.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905F5-22C3-D49E-CE83-AA3249C2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6" y="624114"/>
            <a:ext cx="6553200" cy="3585029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THANK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9566" y="120787"/>
            <a:ext cx="6283782" cy="7253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0391" y="846136"/>
            <a:ext cx="6283782" cy="4297364"/>
          </a:xfrm>
        </p:spPr>
        <p:txBody>
          <a:bodyPr>
            <a:normAutofit fontScale="90000" lnSpcReduction="20000"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DESIGN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WORKFLOW DIAGRAM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REFERNCES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6279" y="197832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3" y="1352363"/>
            <a:ext cx="9037982" cy="37430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" y="1352550"/>
            <a:ext cx="896239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election outcomes via sentiment analysis of election-related tweets.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diverse tweet data, including hashtags and candidate mentions.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Natural Language Processing  to analyze sentiment towards candidates and overall election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sentiment analysis results using various libraries such as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seaborn,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machine learning models like random forests on the extracted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performance using metrics like accuracy, precision, and recall, then deploy the model to provide real-time election sentiment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5176" y="6626"/>
            <a:ext cx="6283782" cy="7253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905" y="732790"/>
            <a:ext cx="6844665" cy="44107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era of modern politics, precise prediction of election outcomes is vital for informed decision-making.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such as polling and historical data analysis, while reliable, often lack real-time insights.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system integrates real-time social media sentiment analysis for a paradigm shift.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 like Twitter, Facebook, and Instagram offer powerful channels for opinion sharing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learning and sentiment analysis tools analyze public sentiment in real-time.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enhances precision, providing timely insights into voter sentiments and trends for informed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946" y="224337"/>
            <a:ext cx="8672053" cy="7635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LITERATURE SURVEY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22883" y="1277426"/>
          <a:ext cx="8498234" cy="380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Author Name and Year Of Publishing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Title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Outcomes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isadvantages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[1]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DiGrazia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[2013]</a:t>
                      </a:r>
                    </a:p>
                    <a:p>
                      <a:pPr>
                        <a:buNone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"Predicting Elections with Twitter: What 140 Characters Reveal about Political Sentiment"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high prediction accuracy for U.S. House and Senate elections.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potentially lacking generalizability to other countries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140-character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[2]Jungherr et al.</a:t>
                      </a: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"Predicting US Primary Elections with Twitter:</a:t>
                      </a: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Political Spectrum Perspective"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primary election outcomes using Twitter data and supervised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limiting applicability to other types of elections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8602" y="1866878"/>
          <a:ext cx="8646795" cy="243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0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[3]Kouloumpis et al.</a:t>
                      </a:r>
                    </a:p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[2018]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"Using Twitter Data for Predicting Election Results: A Comprehensive Review"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Emphasis on the importance of feature selection, sentiment analysis, and machine learning algorithms.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original empirical research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reviewing methodologies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[4]Gayo-Avello</a:t>
                      </a: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"Predicting Elections from Social Media: A Review"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Examination of various techniques for predicting elections from Twitter.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prior to the widespread use of machine learning in social media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662" y="274031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EXISTING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" y="1234440"/>
            <a:ext cx="8870343" cy="392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for predicting election results rely on traditional methods like polling, historical data analysis, media analysis, and exit polls.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entail conducting surveys, analyzing past election data and trends, monitoring news coverage, and public discourse.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polls provide immediate feedback on voting behavior.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Costly and Time-consuming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Sample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and Subjectivity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5662" y="274031"/>
            <a:ext cx="8459434" cy="7635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PROPOSED SYSTEMS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560" y="1126490"/>
            <a:ext cx="9038590" cy="414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Sentiment Analysis: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 media data from platforms like Twitter, Facebook, and Instagram for instant feedback on voter sentiment.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Develop advanced models like Random Forest trained on social media sentiment to predict election outcomes.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data for sentiment analysis</a:t>
            </a:r>
            <a:r>
              <a:rPr lang="en-US" alt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sentiment and predictions interactively.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Utilization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Bias &amp; Enhanced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191" y="320812"/>
            <a:ext cx="6747697" cy="7253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SYSTEM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505" y="1179195"/>
            <a:ext cx="6304915" cy="396430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	: Windows 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:  8GB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: Intel i5 Core Processor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   : Python 3.6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           : VS Code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   : Pandas,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Seaborn, Matplotlib,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GB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Microsoft Office PowerPoint</Application>
  <PresentationFormat>On-screen Show (16:9)</PresentationFormat>
  <Paragraphs>159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Playfair Display</vt:lpstr>
      <vt:lpstr>Times New Roman</vt:lpstr>
      <vt:lpstr>Office Theme</vt:lpstr>
      <vt:lpstr>CONTENTS</vt:lpstr>
      <vt:lpstr>CONTENTS</vt:lpstr>
      <vt:lpstr>1. ABSTRACT</vt:lpstr>
      <vt:lpstr>2. INTRODUCTION</vt:lpstr>
      <vt:lpstr> 3. LITERATURE SURVEY</vt:lpstr>
      <vt:lpstr>PowerPoint Presentation</vt:lpstr>
      <vt:lpstr>4. EXISTING SYSTEM</vt:lpstr>
      <vt:lpstr>5. PROPOSED SYSTEMS</vt:lpstr>
      <vt:lpstr>6. SYSTEM REQUIREMENTS</vt:lpstr>
      <vt:lpstr>7. SYSTEM DESIGN</vt:lpstr>
      <vt:lpstr>8. WORKFLOW DIAGRAM</vt:lpstr>
      <vt:lpstr>9. MODULES</vt:lpstr>
      <vt:lpstr>10. METHODOLOGY</vt:lpstr>
      <vt:lpstr>11. RESULT</vt:lpstr>
      <vt:lpstr>12. CONCLUSION</vt:lpstr>
      <vt:lpstr>13. REFERENCES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2017-08-01T15:40:00Z</dcterms:created>
  <dcterms:modified xsi:type="dcterms:W3CDTF">2024-04-30T09:38:25Z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D7F022C3D9104C6388582B51208FAD80_13</vt:lpwstr>
  </property>
  <property fmtid="{D5CDD505-2E9C-101B-9397-08002B2CF9AE}" pid="3" name="KSOProductBuildVer">
    <vt:lpwstr>1033-12.2.0.13489</vt:lpwstr>
  </property>
</Properties>
</file>