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93" r:id="rId9"/>
    <p:sldId id="295" r:id="rId10"/>
    <p:sldId id="297" r:id="rId11"/>
    <p:sldId id="298" r:id="rId12"/>
    <p:sldId id="265" r:id="rId13"/>
    <p:sldId id="264" r:id="rId14"/>
    <p:sldId id="266" r:id="rId15"/>
    <p:sldId id="272" r:id="rId16"/>
    <p:sldId id="267" r:id="rId17"/>
    <p:sldId id="269" r:id="rId18"/>
    <p:sldId id="268" r:id="rId19"/>
    <p:sldId id="274" r:id="rId20"/>
    <p:sldId id="273" r:id="rId21"/>
    <p:sldId id="276" r:id="rId22"/>
    <p:sldId id="275" r:id="rId23"/>
    <p:sldId id="271" r:id="rId24"/>
    <p:sldId id="277" r:id="rId25"/>
    <p:sldId id="270" r:id="rId26"/>
    <p:sldId id="280" r:id="rId27"/>
    <p:sldId id="279" r:id="rId28"/>
    <p:sldId id="306" r:id="rId29"/>
    <p:sldId id="305" r:id="rId30"/>
    <p:sldId id="304" r:id="rId31"/>
    <p:sldId id="303" r:id="rId32"/>
    <p:sldId id="302" r:id="rId33"/>
    <p:sldId id="301" r:id="rId34"/>
    <p:sldId id="300" r:id="rId35"/>
    <p:sldId id="299" r:id="rId36"/>
    <p:sldId id="312" r:id="rId37"/>
    <p:sldId id="311" r:id="rId38"/>
    <p:sldId id="310" r:id="rId39"/>
    <p:sldId id="313" r:id="rId40"/>
    <p:sldId id="314" r:id="rId41"/>
    <p:sldId id="309" r:id="rId42"/>
    <p:sldId id="308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Gill Sans" panose="020B0604020202020204" charset="0"/>
      <p:regular r:id="rId49"/>
      <p:bold r:id="rId50"/>
    </p:embeddedFont>
    <p:embeddedFont>
      <p:font typeface="Helvetica Neue" panose="020B0604020202020204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4560D-4E59-45CF-BADE-D622D36A664E}" v="888" dt="2022-11-19T18:28:44.760"/>
    <p1510:client id="{16EEF9BD-D79D-4BA8-B48F-1D219FDBAE86}" v="1969" dt="2022-12-07T15:46:02.694"/>
    <p1510:client id="{2FF05672-378A-495A-8CDC-28DB290F5963}" v="395" dt="2022-12-06T16:59:53.479"/>
    <p1510:client id="{4F43D36C-44AC-452D-9D04-78A75DE3571F}" v="8" dt="2022-12-06T13:57:35.953"/>
    <p1510:client id="{68E28E8E-CF16-4561-91F2-BAB41AAEF1A2}" v="2198" dt="2022-12-17T11:24:12.547"/>
    <p1510:client id="{751AA792-0F49-4A58-8765-1FA3BF50EF5A}" v="1076" dt="2022-12-06T15:53:21.607"/>
    <p1510:client id="{8392734F-624E-4222-9207-08DF0531A16B}" v="527" dt="2022-12-17T12:16:45.564"/>
    <p1510:client id="{9201ACD3-90FA-4C11-84AC-E6A67764EA88}" v="2120" dt="2022-11-21T17:44:19.863"/>
    <p1510:client id="{A43FB65D-B389-4F74-8729-95482F798006}" v="2353" dt="2022-12-16T17:14:50.366"/>
    <p1510:client id="{BBB8A85B-EFA2-42A8-9EF1-EE6DE577195D}" v="1378" dt="2022-12-07T08:41:31.664"/>
    <p1510:client id="{C6C0060B-A659-4A0E-9490-C2E71B29BFF3}" v="14" dt="2022-11-30T13:10:42.589"/>
    <p1510:client id="{CD2A272B-2463-4B86-9B3E-DEEFBA408302}" v="100" dt="2022-11-30T14:28:10.443"/>
    <p1510:client id="{DCF40590-CB83-4DE5-99FC-A629E7C2DF95}" v="3" dt="2022-11-24T08:22:43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Varpe" userId="7832e8b79c766bd5" providerId="Windows Live" clId="Web-{68E28E8E-CF16-4561-91F2-BAB41AAEF1A2}"/>
    <pc:docChg chg="delSld modSld">
      <pc:chgData name="Akshay Varpe" userId="7832e8b79c766bd5" providerId="Windows Live" clId="Web-{68E28E8E-CF16-4561-91F2-BAB41AAEF1A2}" dt="2022-12-17T11:24:12.547" v="1992" actId="20577"/>
      <pc:docMkLst>
        <pc:docMk/>
      </pc:docMkLst>
      <pc:sldChg chg="modSp">
        <pc:chgData name="Akshay Varpe" userId="7832e8b79c766bd5" providerId="Windows Live" clId="Web-{68E28E8E-CF16-4561-91F2-BAB41AAEF1A2}" dt="2022-12-17T07:13:29.762" v="736" actId="20577"/>
        <pc:sldMkLst>
          <pc:docMk/>
          <pc:sldMk cId="1276104141" sldId="270"/>
        </pc:sldMkLst>
        <pc:spChg chg="mod">
          <ac:chgData name="Akshay Varpe" userId="7832e8b79c766bd5" providerId="Windows Live" clId="Web-{68E28E8E-CF16-4561-91F2-BAB41AAEF1A2}" dt="2022-12-17T07:03:46.588" v="665" actId="20577"/>
          <ac:spMkLst>
            <pc:docMk/>
            <pc:sldMk cId="1276104141" sldId="270"/>
            <ac:spMk id="3" creationId="{D2A8EF17-8538-8580-EA0B-739A8B4A6244}"/>
          </ac:spMkLst>
        </pc:spChg>
        <pc:spChg chg="mod">
          <ac:chgData name="Akshay Varpe" userId="7832e8b79c766bd5" providerId="Windows Live" clId="Web-{68E28E8E-CF16-4561-91F2-BAB41AAEF1A2}" dt="2022-12-17T07:13:29.762" v="736" actId="20577"/>
          <ac:spMkLst>
            <pc:docMk/>
            <pc:sldMk cId="1276104141" sldId="270"/>
            <ac:spMk id="39" creationId="{3D6C90B5-AFA1-99BA-386F-4960168E6A0F}"/>
          </ac:spMkLst>
        </pc:spChg>
      </pc:sldChg>
      <pc:sldChg chg="modSp">
        <pc:chgData name="Akshay Varpe" userId="7832e8b79c766bd5" providerId="Windows Live" clId="Web-{68E28E8E-CF16-4561-91F2-BAB41AAEF1A2}" dt="2022-12-17T06:27:53.094" v="411" actId="20577"/>
        <pc:sldMkLst>
          <pc:docMk/>
          <pc:sldMk cId="1431036358" sldId="271"/>
        </pc:sldMkLst>
        <pc:spChg chg="mod">
          <ac:chgData name="Akshay Varpe" userId="7832e8b79c766bd5" providerId="Windows Live" clId="Web-{68E28E8E-CF16-4561-91F2-BAB41AAEF1A2}" dt="2022-12-17T06:27:53.094" v="411" actId="20577"/>
          <ac:spMkLst>
            <pc:docMk/>
            <pc:sldMk cId="1431036358" sldId="271"/>
            <ac:spMk id="3" creationId="{E0CC17F8-E68C-A439-5610-95AF33BFDA32}"/>
          </ac:spMkLst>
        </pc:spChg>
      </pc:sldChg>
      <pc:sldChg chg="modSp">
        <pc:chgData name="Akshay Varpe" userId="7832e8b79c766bd5" providerId="Windows Live" clId="Web-{68E28E8E-CF16-4561-91F2-BAB41AAEF1A2}" dt="2022-12-17T06:11:09.032" v="236" actId="20577"/>
        <pc:sldMkLst>
          <pc:docMk/>
          <pc:sldMk cId="544394740" sldId="275"/>
        </pc:sldMkLst>
        <pc:spChg chg="mod">
          <ac:chgData name="Akshay Varpe" userId="7832e8b79c766bd5" providerId="Windows Live" clId="Web-{68E28E8E-CF16-4561-91F2-BAB41AAEF1A2}" dt="2022-12-17T06:07:49.651" v="124" actId="20577"/>
          <ac:spMkLst>
            <pc:docMk/>
            <pc:sldMk cId="544394740" sldId="275"/>
            <ac:spMk id="4" creationId="{65C03025-C949-DC75-017E-D78CDE7F4AFC}"/>
          </ac:spMkLst>
        </pc:spChg>
        <pc:spChg chg="mod">
          <ac:chgData name="Akshay Varpe" userId="7832e8b79c766bd5" providerId="Windows Live" clId="Web-{68E28E8E-CF16-4561-91F2-BAB41AAEF1A2}" dt="2022-12-17T06:11:09.032" v="236" actId="20577"/>
          <ac:spMkLst>
            <pc:docMk/>
            <pc:sldMk cId="544394740" sldId="275"/>
            <ac:spMk id="6" creationId="{C7397A7B-047E-076E-C508-DFEEE13E3039}"/>
          </ac:spMkLst>
        </pc:spChg>
        <pc:spChg chg="mod">
          <ac:chgData name="Akshay Varpe" userId="7832e8b79c766bd5" providerId="Windows Live" clId="Web-{68E28E8E-CF16-4561-91F2-BAB41AAEF1A2}" dt="2022-12-17T05:52:04.413" v="65" actId="1076"/>
          <ac:spMkLst>
            <pc:docMk/>
            <pc:sldMk cId="544394740" sldId="275"/>
            <ac:spMk id="8" creationId="{5C1186E4-E5F7-863C-0B98-955CE7CA0C3A}"/>
          </ac:spMkLst>
        </pc:spChg>
      </pc:sldChg>
      <pc:sldChg chg="modSp">
        <pc:chgData name="Akshay Varpe" userId="7832e8b79c766bd5" providerId="Windows Live" clId="Web-{68E28E8E-CF16-4561-91F2-BAB41AAEF1A2}" dt="2022-12-17T05:48:10.922" v="2" actId="20577"/>
        <pc:sldMkLst>
          <pc:docMk/>
          <pc:sldMk cId="3152197123" sldId="276"/>
        </pc:sldMkLst>
        <pc:spChg chg="mod">
          <ac:chgData name="Akshay Varpe" userId="7832e8b79c766bd5" providerId="Windows Live" clId="Web-{68E28E8E-CF16-4561-91F2-BAB41AAEF1A2}" dt="2022-12-17T05:48:10.922" v="2" actId="20577"/>
          <ac:spMkLst>
            <pc:docMk/>
            <pc:sldMk cId="3152197123" sldId="276"/>
            <ac:spMk id="3" creationId="{9B22C13E-C4E8-1E9C-D1C8-7F728249A526}"/>
          </ac:spMkLst>
        </pc:spChg>
      </pc:sldChg>
      <pc:sldChg chg="modSp">
        <pc:chgData name="Akshay Varpe" userId="7832e8b79c766bd5" providerId="Windows Live" clId="Web-{68E28E8E-CF16-4561-91F2-BAB41AAEF1A2}" dt="2022-12-17T06:52:48.146" v="535" actId="20577"/>
        <pc:sldMkLst>
          <pc:docMk/>
          <pc:sldMk cId="2471189979" sldId="277"/>
        </pc:sldMkLst>
        <pc:spChg chg="mod">
          <ac:chgData name="Akshay Varpe" userId="7832e8b79c766bd5" providerId="Windows Live" clId="Web-{68E28E8E-CF16-4561-91F2-BAB41AAEF1A2}" dt="2022-12-17T06:51:05.765" v="531" actId="20577"/>
          <ac:spMkLst>
            <pc:docMk/>
            <pc:sldMk cId="2471189979" sldId="277"/>
            <ac:spMk id="3" creationId="{BD6DC839-9EB4-F1B4-15B3-7B97FF6BFD11}"/>
          </ac:spMkLst>
        </pc:spChg>
        <pc:spChg chg="mod">
          <ac:chgData name="Akshay Varpe" userId="7832e8b79c766bd5" providerId="Windows Live" clId="Web-{68E28E8E-CF16-4561-91F2-BAB41AAEF1A2}" dt="2022-12-17T06:52:48.146" v="535" actId="20577"/>
          <ac:spMkLst>
            <pc:docMk/>
            <pc:sldMk cId="2471189979" sldId="277"/>
            <ac:spMk id="8" creationId="{AB0CF428-8825-D31D-5292-540551009431}"/>
          </ac:spMkLst>
        </pc:spChg>
      </pc:sldChg>
      <pc:sldChg chg="modSp">
        <pc:chgData name="Akshay Varpe" userId="7832e8b79c766bd5" providerId="Windows Live" clId="Web-{68E28E8E-CF16-4561-91F2-BAB41AAEF1A2}" dt="2022-12-17T08:06:55.052" v="1225" actId="20577"/>
        <pc:sldMkLst>
          <pc:docMk/>
          <pc:sldMk cId="798144733" sldId="279"/>
        </pc:sldMkLst>
        <pc:spChg chg="mod">
          <ac:chgData name="Akshay Varpe" userId="7832e8b79c766bd5" providerId="Windows Live" clId="Web-{68E28E8E-CF16-4561-91F2-BAB41AAEF1A2}" dt="2022-12-17T08:06:55.052" v="1225" actId="20577"/>
          <ac:spMkLst>
            <pc:docMk/>
            <pc:sldMk cId="798144733" sldId="279"/>
            <ac:spMk id="3" creationId="{5C47EF04-6DBE-E01F-9043-B1B3E2DCD035}"/>
          </ac:spMkLst>
        </pc:spChg>
      </pc:sldChg>
      <pc:sldChg chg="addSp delSp modSp">
        <pc:chgData name="Akshay Varpe" userId="7832e8b79c766bd5" providerId="Windows Live" clId="Web-{68E28E8E-CF16-4561-91F2-BAB41AAEF1A2}" dt="2022-12-17T07:59:40.664" v="1138" actId="1076"/>
        <pc:sldMkLst>
          <pc:docMk/>
          <pc:sldMk cId="2177356090" sldId="280"/>
        </pc:sldMkLst>
        <pc:spChg chg="mod">
          <ac:chgData name="Akshay Varpe" userId="7832e8b79c766bd5" providerId="Windows Live" clId="Web-{68E28E8E-CF16-4561-91F2-BAB41AAEF1A2}" dt="2022-12-17T07:59:21.069" v="1135" actId="1076"/>
          <ac:spMkLst>
            <pc:docMk/>
            <pc:sldMk cId="2177356090" sldId="280"/>
            <ac:spMk id="2" creationId="{D710ADEE-0FB6-B39C-B3B8-401FEE94EC92}"/>
          </ac:spMkLst>
        </pc:spChg>
        <pc:spChg chg="mod">
          <ac:chgData name="Akshay Varpe" userId="7832e8b79c766bd5" providerId="Windows Live" clId="Web-{68E28E8E-CF16-4561-91F2-BAB41AAEF1A2}" dt="2022-12-17T07:40:19.206" v="939" actId="20577"/>
          <ac:spMkLst>
            <pc:docMk/>
            <pc:sldMk cId="2177356090" sldId="280"/>
            <ac:spMk id="3" creationId="{D2A8EF17-8538-8580-EA0B-739A8B4A6244}"/>
          </ac:spMkLst>
        </pc:spChg>
        <pc:spChg chg="add mod">
          <ac:chgData name="Akshay Varpe" userId="7832e8b79c766bd5" providerId="Windows Live" clId="Web-{68E28E8E-CF16-4561-91F2-BAB41AAEF1A2}" dt="2022-12-17T07:56:08.079" v="1091" actId="1076"/>
          <ac:spMkLst>
            <pc:docMk/>
            <pc:sldMk cId="2177356090" sldId="280"/>
            <ac:spMk id="5" creationId="{0EF4C79B-5A6C-589C-C093-732BDC0B1CD4}"/>
          </ac:spMkLst>
        </pc:spChg>
        <pc:spChg chg="del">
          <ac:chgData name="Akshay Varpe" userId="7832e8b79c766bd5" providerId="Windows Live" clId="Web-{68E28E8E-CF16-4561-91F2-BAB41AAEF1A2}" dt="2022-12-17T07:54:04.966" v="1073"/>
          <ac:spMkLst>
            <pc:docMk/>
            <pc:sldMk cId="2177356090" sldId="280"/>
            <ac:spMk id="6" creationId="{2C1C712B-DDDE-C85E-3310-E717C835AF70}"/>
          </ac:spMkLst>
        </pc:spChg>
        <pc:spChg chg="add mod">
          <ac:chgData name="Akshay Varpe" userId="7832e8b79c766bd5" providerId="Windows Live" clId="Web-{68E28E8E-CF16-4561-91F2-BAB41AAEF1A2}" dt="2022-12-17T07:56:31.330" v="1103"/>
          <ac:spMkLst>
            <pc:docMk/>
            <pc:sldMk cId="2177356090" sldId="280"/>
            <ac:spMk id="7" creationId="{65A65DA8-891B-0005-447C-767857E56337}"/>
          </ac:spMkLst>
        </pc:spChg>
        <pc:spChg chg="add mod">
          <ac:chgData name="Akshay Varpe" userId="7832e8b79c766bd5" providerId="Windows Live" clId="Web-{68E28E8E-CF16-4561-91F2-BAB41AAEF1A2}" dt="2022-12-17T07:56:31.330" v="1102"/>
          <ac:spMkLst>
            <pc:docMk/>
            <pc:sldMk cId="2177356090" sldId="280"/>
            <ac:spMk id="8" creationId="{990D2D9A-38EE-6304-6E33-F395AE8B0436}"/>
          </ac:spMkLst>
        </pc:spChg>
        <pc:spChg chg="add mod">
          <ac:chgData name="Akshay Varpe" userId="7832e8b79c766bd5" providerId="Windows Live" clId="Web-{68E28E8E-CF16-4561-91F2-BAB41AAEF1A2}" dt="2022-12-17T07:56:31.330" v="1101"/>
          <ac:spMkLst>
            <pc:docMk/>
            <pc:sldMk cId="2177356090" sldId="280"/>
            <ac:spMk id="9" creationId="{6D8A6F7A-DDF5-7BD1-2305-73A7A16429DA}"/>
          </ac:spMkLst>
        </pc:spChg>
        <pc:spChg chg="add mod">
          <ac:chgData name="Akshay Varpe" userId="7832e8b79c766bd5" providerId="Windows Live" clId="Web-{68E28E8E-CF16-4561-91F2-BAB41AAEF1A2}" dt="2022-12-17T07:56:31.330" v="1100"/>
          <ac:spMkLst>
            <pc:docMk/>
            <pc:sldMk cId="2177356090" sldId="280"/>
            <ac:spMk id="10" creationId="{8BB45C9E-852D-5049-1B62-F74C08197B4E}"/>
          </ac:spMkLst>
        </pc:spChg>
        <pc:spChg chg="add mod">
          <ac:chgData name="Akshay Varpe" userId="7832e8b79c766bd5" providerId="Windows Live" clId="Web-{68E28E8E-CF16-4561-91F2-BAB41AAEF1A2}" dt="2022-12-17T07:56:31.330" v="1099"/>
          <ac:spMkLst>
            <pc:docMk/>
            <pc:sldMk cId="2177356090" sldId="280"/>
            <ac:spMk id="11" creationId="{D9232ECD-DD09-488A-2A4A-D419B1B313E2}"/>
          </ac:spMkLst>
        </pc:spChg>
        <pc:spChg chg="mod">
          <ac:chgData name="Akshay Varpe" userId="7832e8b79c766bd5" providerId="Windows Live" clId="Web-{68E28E8E-CF16-4561-91F2-BAB41AAEF1A2}" dt="2022-12-17T07:59:40.664" v="1138" actId="1076"/>
          <ac:spMkLst>
            <pc:docMk/>
            <pc:sldMk cId="2177356090" sldId="280"/>
            <ac:spMk id="12" creationId="{356D5854-AF29-B065-1A97-1F79E9CD29B6}"/>
          </ac:spMkLst>
        </pc:spChg>
        <pc:spChg chg="add mod">
          <ac:chgData name="Akshay Varpe" userId="7832e8b79c766bd5" providerId="Windows Live" clId="Web-{68E28E8E-CF16-4561-91F2-BAB41AAEF1A2}" dt="2022-12-17T07:54:36.170" v="1076"/>
          <ac:spMkLst>
            <pc:docMk/>
            <pc:sldMk cId="2177356090" sldId="280"/>
            <ac:spMk id="14" creationId="{A87C7891-9E9A-7171-0AEB-DF6158A31F24}"/>
          </ac:spMkLst>
        </pc:spChg>
        <pc:spChg chg="add mod">
          <ac:chgData name="Akshay Varpe" userId="7832e8b79c766bd5" providerId="Windows Live" clId="Web-{68E28E8E-CF16-4561-91F2-BAB41AAEF1A2}" dt="2022-12-17T07:52:52.010" v="1062"/>
          <ac:spMkLst>
            <pc:docMk/>
            <pc:sldMk cId="2177356090" sldId="280"/>
            <ac:spMk id="15" creationId="{765FDDEA-A8EB-23E2-A8EE-1E422A543BD7}"/>
          </ac:spMkLst>
        </pc:spChg>
        <pc:spChg chg="add mod">
          <ac:chgData name="Akshay Varpe" userId="7832e8b79c766bd5" providerId="Windows Live" clId="Web-{68E28E8E-CF16-4561-91F2-BAB41AAEF1A2}" dt="2022-12-17T07:53:23.465" v="1066" actId="1076"/>
          <ac:spMkLst>
            <pc:docMk/>
            <pc:sldMk cId="2177356090" sldId="280"/>
            <ac:spMk id="16" creationId="{7C912CE2-DE47-C170-60AE-ECD196BB5FF2}"/>
          </ac:spMkLst>
        </pc:spChg>
        <pc:spChg chg="add mod">
          <ac:chgData name="Akshay Varpe" userId="7832e8b79c766bd5" providerId="Windows Live" clId="Web-{68E28E8E-CF16-4561-91F2-BAB41AAEF1A2}" dt="2022-12-17T07:53:49.184" v="1072" actId="1076"/>
          <ac:spMkLst>
            <pc:docMk/>
            <pc:sldMk cId="2177356090" sldId="280"/>
            <ac:spMk id="17" creationId="{E25EEC5B-0062-9A12-6F17-DBCB7EBD75DC}"/>
          </ac:spMkLst>
        </pc:spChg>
        <pc:spChg chg="add mod">
          <ac:chgData name="Akshay Varpe" userId="7832e8b79c766bd5" providerId="Windows Live" clId="Web-{68E28E8E-CF16-4561-91F2-BAB41AAEF1A2}" dt="2022-12-17T07:56:57.112" v="1106"/>
          <ac:spMkLst>
            <pc:docMk/>
            <pc:sldMk cId="2177356090" sldId="280"/>
            <ac:spMk id="19" creationId="{A97B0CE8-2C5E-4A11-01BE-C1D75A2DEAE9}"/>
          </ac:spMkLst>
        </pc:spChg>
        <pc:spChg chg="add del mod">
          <ac:chgData name="Akshay Varpe" userId="7832e8b79c766bd5" providerId="Windows Live" clId="Web-{68E28E8E-CF16-4561-91F2-BAB41AAEF1A2}" dt="2022-12-17T07:58:03.614" v="1116"/>
          <ac:spMkLst>
            <pc:docMk/>
            <pc:sldMk cId="2177356090" sldId="280"/>
            <ac:spMk id="20" creationId="{1F3E0CB1-A899-1F0F-ABC8-669C3B63B1E8}"/>
          </ac:spMkLst>
        </pc:spChg>
        <pc:spChg chg="add mod">
          <ac:chgData name="Akshay Varpe" userId="7832e8b79c766bd5" providerId="Windows Live" clId="Web-{68E28E8E-CF16-4561-91F2-BAB41AAEF1A2}" dt="2022-12-17T07:58:52.100" v="1134" actId="1076"/>
          <ac:spMkLst>
            <pc:docMk/>
            <pc:sldMk cId="2177356090" sldId="280"/>
            <ac:spMk id="21" creationId="{D3EE78E7-B7B3-B96B-289F-38EF74711E66}"/>
          </ac:spMkLst>
        </pc:spChg>
        <pc:grpChg chg="add mod">
          <ac:chgData name="Akshay Varpe" userId="7832e8b79c766bd5" providerId="Windows Live" clId="Web-{68E28E8E-CF16-4561-91F2-BAB41AAEF1A2}" dt="2022-12-17T07:49:34.567" v="1032" actId="1076"/>
          <ac:grpSpMkLst>
            <pc:docMk/>
            <pc:sldMk cId="2177356090" sldId="280"/>
            <ac:grpSpMk id="13" creationId="{AEEE1B05-37BB-7A9F-403E-FA1A546CE96A}"/>
          </ac:grpSpMkLst>
        </pc:grpChg>
        <pc:grpChg chg="add mod">
          <ac:chgData name="Akshay Varpe" userId="7832e8b79c766bd5" providerId="Windows Live" clId="Web-{68E28E8E-CF16-4561-91F2-BAB41AAEF1A2}" dt="2022-12-17T07:59:36.492" v="1137" actId="1076"/>
          <ac:grpSpMkLst>
            <pc:docMk/>
            <pc:sldMk cId="2177356090" sldId="280"/>
            <ac:grpSpMk id="22" creationId="{65282EA1-F848-0E29-2F45-2CCC5CEE2878}"/>
          </ac:grpSpMkLst>
        </pc:grpChg>
        <pc:picChg chg="del">
          <ac:chgData name="Akshay Varpe" userId="7832e8b79c766bd5" providerId="Windows Live" clId="Web-{68E28E8E-CF16-4561-91F2-BAB41AAEF1A2}" dt="2022-12-17T07:42:27.163" v="975"/>
          <ac:picMkLst>
            <pc:docMk/>
            <pc:sldMk cId="2177356090" sldId="280"/>
            <ac:picMk id="4" creationId="{7892CDBB-395D-9E1B-9D3D-EFC07C95063D}"/>
          </ac:picMkLst>
        </pc:picChg>
        <pc:cxnChg chg="add del mod">
          <ac:chgData name="Akshay Varpe" userId="7832e8b79c766bd5" providerId="Windows Live" clId="Web-{68E28E8E-CF16-4561-91F2-BAB41AAEF1A2}" dt="2022-12-17T07:55:30.422" v="1084"/>
          <ac:cxnSpMkLst>
            <pc:docMk/>
            <pc:sldMk cId="2177356090" sldId="280"/>
            <ac:cxnSpMk id="18" creationId="{5498B120-AC50-FA21-ABBE-BA08E3A6D0DB}"/>
          </ac:cxnSpMkLst>
        </pc:cxnChg>
      </pc:sldChg>
      <pc:sldChg chg="modSp">
        <pc:chgData name="Akshay Varpe" userId="7832e8b79c766bd5" providerId="Windows Live" clId="Web-{68E28E8E-CF16-4561-91F2-BAB41AAEF1A2}" dt="2022-12-17T11:24:12.547" v="1992" actId="20577"/>
        <pc:sldMkLst>
          <pc:docMk/>
          <pc:sldMk cId="2527814322" sldId="300"/>
        </pc:sldMkLst>
        <pc:spChg chg="mod">
          <ac:chgData name="Akshay Varpe" userId="7832e8b79c766bd5" providerId="Windows Live" clId="Web-{68E28E8E-CF16-4561-91F2-BAB41AAEF1A2}" dt="2022-12-17T11:24:12.547" v="1992" actId="20577"/>
          <ac:spMkLst>
            <pc:docMk/>
            <pc:sldMk cId="2527814322" sldId="300"/>
            <ac:spMk id="3" creationId="{975AFEE7-84C8-019D-5C61-86D375B3D0EF}"/>
          </ac:spMkLst>
        </pc:spChg>
      </pc:sldChg>
      <pc:sldChg chg="modSp">
        <pc:chgData name="Akshay Varpe" userId="7832e8b79c766bd5" providerId="Windows Live" clId="Web-{68E28E8E-CF16-4561-91F2-BAB41AAEF1A2}" dt="2022-12-17T11:15:24.034" v="1959" actId="20577"/>
        <pc:sldMkLst>
          <pc:docMk/>
          <pc:sldMk cId="121034805" sldId="302"/>
        </pc:sldMkLst>
        <pc:spChg chg="mod">
          <ac:chgData name="Akshay Varpe" userId="7832e8b79c766bd5" providerId="Windows Live" clId="Web-{68E28E8E-CF16-4561-91F2-BAB41AAEF1A2}" dt="2022-12-17T11:05:43.926" v="1909" actId="20577"/>
          <ac:spMkLst>
            <pc:docMk/>
            <pc:sldMk cId="121034805" sldId="302"/>
            <ac:spMk id="3" creationId="{6F344097-18BA-12E1-F891-47C699B6F18D}"/>
          </ac:spMkLst>
        </pc:spChg>
        <pc:spChg chg="mod">
          <ac:chgData name="Akshay Varpe" userId="7832e8b79c766bd5" providerId="Windows Live" clId="Web-{68E28E8E-CF16-4561-91F2-BAB41AAEF1A2}" dt="2022-12-17T11:15:24.034" v="1959" actId="20577"/>
          <ac:spMkLst>
            <pc:docMk/>
            <pc:sldMk cId="121034805" sldId="302"/>
            <ac:spMk id="7" creationId="{1D9EAE3A-83C5-E2C4-4812-B05B8FEEB7E3}"/>
          </ac:spMkLst>
        </pc:spChg>
      </pc:sldChg>
      <pc:sldChg chg="modSp">
        <pc:chgData name="Akshay Varpe" userId="7832e8b79c766bd5" providerId="Windows Live" clId="Web-{68E28E8E-CF16-4561-91F2-BAB41AAEF1A2}" dt="2022-12-17T09:47:49.220" v="1867" actId="20577"/>
        <pc:sldMkLst>
          <pc:docMk/>
          <pc:sldMk cId="2164083062" sldId="303"/>
        </pc:sldMkLst>
        <pc:spChg chg="mod">
          <ac:chgData name="Akshay Varpe" userId="7832e8b79c766bd5" providerId="Windows Live" clId="Web-{68E28E8E-CF16-4561-91F2-BAB41AAEF1A2}" dt="2022-12-17T09:47:49.220" v="1867" actId="20577"/>
          <ac:spMkLst>
            <pc:docMk/>
            <pc:sldMk cId="2164083062" sldId="303"/>
            <ac:spMk id="3" creationId="{6F344097-18BA-12E1-F891-47C699B6F18D}"/>
          </ac:spMkLst>
        </pc:spChg>
      </pc:sldChg>
      <pc:sldChg chg="modSp">
        <pc:chgData name="Akshay Varpe" userId="7832e8b79c766bd5" providerId="Windows Live" clId="Web-{68E28E8E-CF16-4561-91F2-BAB41AAEF1A2}" dt="2022-12-17T09:46:49.172" v="1856" actId="20577"/>
        <pc:sldMkLst>
          <pc:docMk/>
          <pc:sldMk cId="2416329477" sldId="304"/>
        </pc:sldMkLst>
        <pc:spChg chg="mod">
          <ac:chgData name="Akshay Varpe" userId="7832e8b79c766bd5" providerId="Windows Live" clId="Web-{68E28E8E-CF16-4561-91F2-BAB41AAEF1A2}" dt="2022-12-17T09:46:49.172" v="1856" actId="20577"/>
          <ac:spMkLst>
            <pc:docMk/>
            <pc:sldMk cId="2416329477" sldId="304"/>
            <ac:spMk id="3" creationId="{C20132BD-EAF2-9971-0CFC-F07C0BCFE2CE}"/>
          </ac:spMkLst>
        </pc:spChg>
      </pc:sldChg>
      <pc:sldChg chg="modSp">
        <pc:chgData name="Akshay Varpe" userId="7832e8b79c766bd5" providerId="Windows Live" clId="Web-{68E28E8E-CF16-4561-91F2-BAB41AAEF1A2}" dt="2022-12-17T09:23:34.489" v="1613" actId="20577"/>
        <pc:sldMkLst>
          <pc:docMk/>
          <pc:sldMk cId="371574490" sldId="305"/>
        </pc:sldMkLst>
        <pc:spChg chg="mod">
          <ac:chgData name="Akshay Varpe" userId="7832e8b79c766bd5" providerId="Windows Live" clId="Web-{68E28E8E-CF16-4561-91F2-BAB41AAEF1A2}" dt="2022-12-17T09:23:34.489" v="1613" actId="20577"/>
          <ac:spMkLst>
            <pc:docMk/>
            <pc:sldMk cId="371574490" sldId="305"/>
            <ac:spMk id="3" creationId="{6F344097-18BA-12E1-F891-47C699B6F18D}"/>
          </ac:spMkLst>
        </pc:spChg>
      </pc:sldChg>
      <pc:sldChg chg="modSp">
        <pc:chgData name="Akshay Varpe" userId="7832e8b79c766bd5" providerId="Windows Live" clId="Web-{68E28E8E-CF16-4561-91F2-BAB41AAEF1A2}" dt="2022-12-17T08:30:01.205" v="1465" actId="20577"/>
        <pc:sldMkLst>
          <pc:docMk/>
          <pc:sldMk cId="3601843239" sldId="306"/>
        </pc:sldMkLst>
        <pc:spChg chg="mod">
          <ac:chgData name="Akshay Varpe" userId="7832e8b79c766bd5" providerId="Windows Live" clId="Web-{68E28E8E-CF16-4561-91F2-BAB41AAEF1A2}" dt="2022-12-17T08:30:01.205" v="1465" actId="20577"/>
          <ac:spMkLst>
            <pc:docMk/>
            <pc:sldMk cId="3601843239" sldId="306"/>
            <ac:spMk id="3" creationId="{6F344097-18BA-12E1-F891-47C699B6F18D}"/>
          </ac:spMkLst>
        </pc:spChg>
      </pc:sldChg>
      <pc:sldChg chg="del">
        <pc:chgData name="Akshay Varpe" userId="7832e8b79c766bd5" providerId="Windows Live" clId="Web-{68E28E8E-CF16-4561-91F2-BAB41AAEF1A2}" dt="2022-12-17T06:12:56.036" v="237"/>
        <pc:sldMkLst>
          <pc:docMk/>
          <pc:sldMk cId="2772428747" sldId="315"/>
        </pc:sldMkLst>
      </pc:sldChg>
    </pc:docChg>
  </pc:docChgLst>
  <pc:docChgLst>
    <pc:chgData name="Akshay Varpe" userId="7832e8b79c766bd5" providerId="Windows Live" clId="Web-{8392734F-624E-4222-9207-08DF0531A16B}"/>
    <pc:docChg chg="modSld">
      <pc:chgData name="Akshay Varpe" userId="7832e8b79c766bd5" providerId="Windows Live" clId="Web-{8392734F-624E-4222-9207-08DF0531A16B}" dt="2022-12-17T12:16:45.564" v="509" actId="20577"/>
      <pc:docMkLst>
        <pc:docMk/>
      </pc:docMkLst>
      <pc:sldChg chg="modSp">
        <pc:chgData name="Akshay Varpe" userId="7832e8b79c766bd5" providerId="Windows Live" clId="Web-{8392734F-624E-4222-9207-08DF0531A16B}" dt="2022-12-17T11:34:32.558" v="128" actId="20577"/>
        <pc:sldMkLst>
          <pc:docMk/>
          <pc:sldMk cId="903154458" sldId="299"/>
        </pc:sldMkLst>
        <pc:spChg chg="mod">
          <ac:chgData name="Akshay Varpe" userId="7832e8b79c766bd5" providerId="Windows Live" clId="Web-{8392734F-624E-4222-9207-08DF0531A16B}" dt="2022-12-17T11:34:32.558" v="128" actId="20577"/>
          <ac:spMkLst>
            <pc:docMk/>
            <pc:sldMk cId="903154458" sldId="299"/>
            <ac:spMk id="3" creationId="{261919FE-E09D-0863-B86E-3EDB52216AAE}"/>
          </ac:spMkLst>
        </pc:spChg>
      </pc:sldChg>
      <pc:sldChg chg="modSp">
        <pc:chgData name="Akshay Varpe" userId="7832e8b79c766bd5" providerId="Windows Live" clId="Web-{8392734F-624E-4222-9207-08DF0531A16B}" dt="2022-12-17T11:32:27.883" v="108" actId="20577"/>
        <pc:sldMkLst>
          <pc:docMk/>
          <pc:sldMk cId="2527814322" sldId="300"/>
        </pc:sldMkLst>
        <pc:spChg chg="mod">
          <ac:chgData name="Akshay Varpe" userId="7832e8b79c766bd5" providerId="Windows Live" clId="Web-{8392734F-624E-4222-9207-08DF0531A16B}" dt="2022-12-17T11:32:27.883" v="108" actId="20577"/>
          <ac:spMkLst>
            <pc:docMk/>
            <pc:sldMk cId="2527814322" sldId="300"/>
            <ac:spMk id="3" creationId="{975AFEE7-84C8-019D-5C61-86D375B3D0EF}"/>
          </ac:spMkLst>
        </pc:spChg>
      </pc:sldChg>
      <pc:sldChg chg="modSp">
        <pc:chgData name="Akshay Varpe" userId="7832e8b79c766bd5" providerId="Windows Live" clId="Web-{8392734F-624E-4222-9207-08DF0531A16B}" dt="2022-12-17T12:16:45.564" v="509" actId="20577"/>
        <pc:sldMkLst>
          <pc:docMk/>
          <pc:sldMk cId="1072466326" sldId="309"/>
        </pc:sldMkLst>
        <pc:spChg chg="mod">
          <ac:chgData name="Akshay Varpe" userId="7832e8b79c766bd5" providerId="Windows Live" clId="Web-{8392734F-624E-4222-9207-08DF0531A16B}" dt="2022-12-17T12:16:45.564" v="509" actId="20577"/>
          <ac:spMkLst>
            <pc:docMk/>
            <pc:sldMk cId="1072466326" sldId="309"/>
            <ac:spMk id="3" creationId="{1D2296FB-7403-95C3-B7C6-0E32354E8668}"/>
          </ac:spMkLst>
        </pc:spChg>
      </pc:sldChg>
      <pc:sldChg chg="modSp">
        <pc:chgData name="Akshay Varpe" userId="7832e8b79c766bd5" providerId="Windows Live" clId="Web-{8392734F-624E-4222-9207-08DF0531A16B}" dt="2022-12-17T12:07:14.348" v="380" actId="20577"/>
        <pc:sldMkLst>
          <pc:docMk/>
          <pc:sldMk cId="855752636" sldId="310"/>
        </pc:sldMkLst>
        <pc:spChg chg="mod">
          <ac:chgData name="Akshay Varpe" userId="7832e8b79c766bd5" providerId="Windows Live" clId="Web-{8392734F-624E-4222-9207-08DF0531A16B}" dt="2022-12-17T12:07:14.348" v="380" actId="20577"/>
          <ac:spMkLst>
            <pc:docMk/>
            <pc:sldMk cId="855752636" sldId="310"/>
            <ac:spMk id="3" creationId="{37FA435F-FAB9-EEBD-DC09-738F570BA19B}"/>
          </ac:spMkLst>
        </pc:spChg>
      </pc:sldChg>
      <pc:sldChg chg="modSp">
        <pc:chgData name="Akshay Varpe" userId="7832e8b79c766bd5" providerId="Windows Live" clId="Web-{8392734F-624E-4222-9207-08DF0531A16B}" dt="2022-12-17T12:00:53.979" v="333" actId="20577"/>
        <pc:sldMkLst>
          <pc:docMk/>
          <pc:sldMk cId="830302360" sldId="311"/>
        </pc:sldMkLst>
        <pc:spChg chg="mod">
          <ac:chgData name="Akshay Varpe" userId="7832e8b79c766bd5" providerId="Windows Live" clId="Web-{8392734F-624E-4222-9207-08DF0531A16B}" dt="2022-12-17T12:00:53.979" v="333" actId="20577"/>
          <ac:spMkLst>
            <pc:docMk/>
            <pc:sldMk cId="830302360" sldId="311"/>
            <ac:spMk id="3" creationId="{C28D2498-7811-DA97-BF69-4AB713715ACA}"/>
          </ac:spMkLst>
        </pc:spChg>
      </pc:sldChg>
      <pc:sldChg chg="modSp">
        <pc:chgData name="Akshay Varpe" userId="7832e8b79c766bd5" providerId="Windows Live" clId="Web-{8392734F-624E-4222-9207-08DF0531A16B}" dt="2022-12-17T11:54:03.964" v="239" actId="1076"/>
        <pc:sldMkLst>
          <pc:docMk/>
          <pc:sldMk cId="1143535748" sldId="312"/>
        </pc:sldMkLst>
        <pc:spChg chg="mod">
          <ac:chgData name="Akshay Varpe" userId="7832e8b79c766bd5" providerId="Windows Live" clId="Web-{8392734F-624E-4222-9207-08DF0531A16B}" dt="2022-12-17T11:54:03.964" v="239" actId="1076"/>
          <ac:spMkLst>
            <pc:docMk/>
            <pc:sldMk cId="1143535748" sldId="312"/>
            <ac:spMk id="3" creationId="{C05EB11D-9DCF-901E-F576-62C5D40A602B}"/>
          </ac:spMkLst>
        </pc:spChg>
      </pc:sldChg>
      <pc:sldChg chg="modSp">
        <pc:chgData name="Akshay Varpe" userId="7832e8b79c766bd5" providerId="Windows Live" clId="Web-{8392734F-624E-4222-9207-08DF0531A16B}" dt="2022-12-17T12:09:05.429" v="385" actId="14100"/>
        <pc:sldMkLst>
          <pc:docMk/>
          <pc:sldMk cId="3546968068" sldId="313"/>
        </pc:sldMkLst>
        <pc:spChg chg="mod">
          <ac:chgData name="Akshay Varpe" userId="7832e8b79c766bd5" providerId="Windows Live" clId="Web-{8392734F-624E-4222-9207-08DF0531A16B}" dt="2022-12-17T12:08:58.163" v="382" actId="20577"/>
          <ac:spMkLst>
            <pc:docMk/>
            <pc:sldMk cId="3546968068" sldId="313"/>
            <ac:spMk id="3" creationId="{37FA435F-FAB9-EEBD-DC09-738F570BA19B}"/>
          </ac:spMkLst>
        </pc:spChg>
        <pc:grpChg chg="mod">
          <ac:chgData name="Akshay Varpe" userId="7832e8b79c766bd5" providerId="Windows Live" clId="Web-{8392734F-624E-4222-9207-08DF0531A16B}" dt="2022-12-17T12:09:05.429" v="385" actId="14100"/>
          <ac:grpSpMkLst>
            <pc:docMk/>
            <pc:sldMk cId="3546968068" sldId="313"/>
            <ac:grpSpMk id="18" creationId="{02FDFB96-A1F1-C356-C65D-EF64D57ED562}"/>
          </ac:grpSpMkLst>
        </pc:grpChg>
      </pc:sldChg>
      <pc:sldChg chg="modSp">
        <pc:chgData name="Akshay Varpe" userId="7832e8b79c766bd5" providerId="Windows Live" clId="Web-{8392734F-624E-4222-9207-08DF0531A16B}" dt="2022-12-17T12:15:30.156" v="470" actId="20577"/>
        <pc:sldMkLst>
          <pc:docMk/>
          <pc:sldMk cId="513803980" sldId="314"/>
        </pc:sldMkLst>
        <pc:spChg chg="mod">
          <ac:chgData name="Akshay Varpe" userId="7832e8b79c766bd5" providerId="Windows Live" clId="Web-{8392734F-624E-4222-9207-08DF0531A16B}" dt="2022-12-17T12:15:30.156" v="470" actId="20577"/>
          <ac:spMkLst>
            <pc:docMk/>
            <pc:sldMk cId="513803980" sldId="314"/>
            <ac:spMk id="3" creationId="{1D2296FB-7403-95C3-B7C6-0E32354E8668}"/>
          </ac:spMkLst>
        </pc:spChg>
      </pc:sldChg>
    </pc:docChg>
  </pc:docChgLst>
  <pc:docChgLst>
    <pc:chgData name="Akshay Varpe" userId="7832e8b79c766bd5" providerId="Windows Live" clId="Web-{A43FB65D-B389-4F74-8729-95482F798006}"/>
    <pc:docChg chg="addSld modSld sldOrd">
      <pc:chgData name="Akshay Varpe" userId="7832e8b79c766bd5" providerId="Windows Live" clId="Web-{A43FB65D-B389-4F74-8729-95482F798006}" dt="2022-12-16T17:14:50.366" v="2226" actId="14100"/>
      <pc:docMkLst>
        <pc:docMk/>
      </pc:docMkLst>
      <pc:sldChg chg="modSp">
        <pc:chgData name="Akshay Varpe" userId="7832e8b79c766bd5" providerId="Windows Live" clId="Web-{A43FB65D-B389-4F74-8729-95482F798006}" dt="2022-12-16T15:26:04.921" v="459" actId="20577"/>
        <pc:sldMkLst>
          <pc:docMk/>
          <pc:sldMk cId="3708511334" sldId="259"/>
        </pc:sldMkLst>
        <pc:spChg chg="mod">
          <ac:chgData name="Akshay Varpe" userId="7832e8b79c766bd5" providerId="Windows Live" clId="Web-{A43FB65D-B389-4F74-8729-95482F798006}" dt="2022-12-16T15:26:04.921" v="459" actId="20577"/>
          <ac:spMkLst>
            <pc:docMk/>
            <pc:sldMk cId="3708511334" sldId="259"/>
            <ac:spMk id="3" creationId="{94EB0651-AAF1-6FA3-ED96-7028A1BD7335}"/>
          </ac:spMkLst>
        </pc:spChg>
      </pc:sldChg>
      <pc:sldChg chg="modSp">
        <pc:chgData name="Akshay Varpe" userId="7832e8b79c766bd5" providerId="Windows Live" clId="Web-{A43FB65D-B389-4F74-8729-95482F798006}" dt="2022-12-16T15:04:00.739" v="347" actId="20577"/>
        <pc:sldMkLst>
          <pc:docMk/>
          <pc:sldMk cId="4118457202" sldId="260"/>
        </pc:sldMkLst>
        <pc:spChg chg="mod">
          <ac:chgData name="Akshay Varpe" userId="7832e8b79c766bd5" providerId="Windows Live" clId="Web-{A43FB65D-B389-4F74-8729-95482F798006}" dt="2022-12-16T15:04:00.739" v="347" actId="20577"/>
          <ac:spMkLst>
            <pc:docMk/>
            <pc:sldMk cId="4118457202" sldId="260"/>
            <ac:spMk id="3" creationId="{04BC5E9D-1E28-FF68-553A-94174B675636}"/>
          </ac:spMkLst>
        </pc:spChg>
      </pc:sldChg>
      <pc:sldChg chg="modSp">
        <pc:chgData name="Akshay Varpe" userId="7832e8b79c766bd5" providerId="Windows Live" clId="Web-{A43FB65D-B389-4F74-8729-95482F798006}" dt="2022-12-16T15:39:12.783" v="677" actId="20577"/>
        <pc:sldMkLst>
          <pc:docMk/>
          <pc:sldMk cId="628377083" sldId="261"/>
        </pc:sldMkLst>
        <pc:spChg chg="mod">
          <ac:chgData name="Akshay Varpe" userId="7832e8b79c766bd5" providerId="Windows Live" clId="Web-{A43FB65D-B389-4F74-8729-95482F798006}" dt="2022-12-16T15:27:06.875" v="471" actId="20577"/>
          <ac:spMkLst>
            <pc:docMk/>
            <pc:sldMk cId="628377083" sldId="261"/>
            <ac:spMk id="2" creationId="{B367347D-C338-64B2-1FF1-4D81473823A0}"/>
          </ac:spMkLst>
        </pc:spChg>
        <pc:spChg chg="mod">
          <ac:chgData name="Akshay Varpe" userId="7832e8b79c766bd5" providerId="Windows Live" clId="Web-{A43FB65D-B389-4F74-8729-95482F798006}" dt="2022-12-16T15:39:12.783" v="677" actId="20577"/>
          <ac:spMkLst>
            <pc:docMk/>
            <pc:sldMk cId="628377083" sldId="261"/>
            <ac:spMk id="3" creationId="{94EB0651-AAF1-6FA3-ED96-7028A1BD7335}"/>
          </ac:spMkLst>
        </pc:spChg>
      </pc:sldChg>
      <pc:sldChg chg="modSp">
        <pc:chgData name="Akshay Varpe" userId="7832e8b79c766bd5" providerId="Windows Live" clId="Web-{A43FB65D-B389-4F74-8729-95482F798006}" dt="2022-12-16T15:39:44.596" v="688" actId="20577"/>
        <pc:sldMkLst>
          <pc:docMk/>
          <pc:sldMk cId="1663216928" sldId="262"/>
        </pc:sldMkLst>
        <pc:spChg chg="mod">
          <ac:chgData name="Akshay Varpe" userId="7832e8b79c766bd5" providerId="Windows Live" clId="Web-{A43FB65D-B389-4F74-8729-95482F798006}" dt="2022-12-16T15:39:44.596" v="688" actId="20577"/>
          <ac:spMkLst>
            <pc:docMk/>
            <pc:sldMk cId="1663216928" sldId="262"/>
            <ac:spMk id="3" creationId="{17F13A22-81F3-1FF9-F4C3-E22FC470BF4E}"/>
          </ac:spMkLst>
        </pc:spChg>
      </pc:sldChg>
      <pc:sldChg chg="modSp">
        <pc:chgData name="Akshay Varpe" userId="7832e8b79c766bd5" providerId="Windows Live" clId="Web-{A43FB65D-B389-4F74-8729-95482F798006}" dt="2022-12-16T15:48:26.155" v="908" actId="20577"/>
        <pc:sldMkLst>
          <pc:docMk/>
          <pc:sldMk cId="3354852771" sldId="263"/>
        </pc:sldMkLst>
        <pc:spChg chg="mod">
          <ac:chgData name="Akshay Varpe" userId="7832e8b79c766bd5" providerId="Windows Live" clId="Web-{A43FB65D-B389-4F74-8729-95482F798006}" dt="2022-12-16T15:48:26.155" v="908" actId="20577"/>
          <ac:spMkLst>
            <pc:docMk/>
            <pc:sldMk cId="3354852771" sldId="263"/>
            <ac:spMk id="3" creationId="{F5FAC71D-4D13-A433-8276-FF9F80C91FE1}"/>
          </ac:spMkLst>
        </pc:spChg>
      </pc:sldChg>
      <pc:sldChg chg="modSp">
        <pc:chgData name="Akshay Varpe" userId="7832e8b79c766bd5" providerId="Windows Live" clId="Web-{A43FB65D-B389-4F74-8729-95482F798006}" dt="2022-12-16T16:11:03.295" v="1112" actId="20577"/>
        <pc:sldMkLst>
          <pc:docMk/>
          <pc:sldMk cId="2018504850" sldId="264"/>
        </pc:sldMkLst>
        <pc:spChg chg="mod">
          <ac:chgData name="Akshay Varpe" userId="7832e8b79c766bd5" providerId="Windows Live" clId="Web-{A43FB65D-B389-4F74-8729-95482F798006}" dt="2022-12-16T16:10:54.248" v="1111" actId="20577"/>
          <ac:spMkLst>
            <pc:docMk/>
            <pc:sldMk cId="2018504850" sldId="264"/>
            <ac:spMk id="7" creationId="{0E0B9AC9-AD19-DE1B-1FE9-1278D8319865}"/>
          </ac:spMkLst>
        </pc:spChg>
        <pc:spChg chg="mod">
          <ac:chgData name="Akshay Varpe" userId="7832e8b79c766bd5" providerId="Windows Live" clId="Web-{A43FB65D-B389-4F74-8729-95482F798006}" dt="2022-12-16T16:11:03.295" v="1112" actId="20577"/>
          <ac:spMkLst>
            <pc:docMk/>
            <pc:sldMk cId="2018504850" sldId="264"/>
            <ac:spMk id="8" creationId="{4DF2C2D6-DD78-B747-FB6C-C3E93D88F07E}"/>
          </ac:spMkLst>
        </pc:spChg>
      </pc:sldChg>
      <pc:sldChg chg="modSp">
        <pc:chgData name="Akshay Varpe" userId="7832e8b79c766bd5" providerId="Windows Live" clId="Web-{A43FB65D-B389-4F74-8729-95482F798006}" dt="2022-12-16T16:10:02.450" v="1094" actId="20577"/>
        <pc:sldMkLst>
          <pc:docMk/>
          <pc:sldMk cId="336747900" sldId="265"/>
        </pc:sldMkLst>
        <pc:spChg chg="mod">
          <ac:chgData name="Akshay Varpe" userId="7832e8b79c766bd5" providerId="Windows Live" clId="Web-{A43FB65D-B389-4F74-8729-95482F798006}" dt="2022-12-16T16:10:02.450" v="1094" actId="20577"/>
          <ac:spMkLst>
            <pc:docMk/>
            <pc:sldMk cId="336747900" sldId="265"/>
            <ac:spMk id="3" creationId="{1CDEEA9D-DF4D-9956-24A3-562A0D9DC2E7}"/>
          </ac:spMkLst>
        </pc:spChg>
      </pc:sldChg>
      <pc:sldChg chg="modSp">
        <pc:chgData name="Akshay Varpe" userId="7832e8b79c766bd5" providerId="Windows Live" clId="Web-{A43FB65D-B389-4F74-8729-95482F798006}" dt="2022-12-16T16:15:59.583" v="1184" actId="20577"/>
        <pc:sldMkLst>
          <pc:docMk/>
          <pc:sldMk cId="3725742021" sldId="266"/>
        </pc:sldMkLst>
        <pc:spChg chg="mod">
          <ac:chgData name="Akshay Varpe" userId="7832e8b79c766bd5" providerId="Windows Live" clId="Web-{A43FB65D-B389-4F74-8729-95482F798006}" dt="2022-12-16T16:15:59.583" v="1184" actId="20577"/>
          <ac:spMkLst>
            <pc:docMk/>
            <pc:sldMk cId="3725742021" sldId="266"/>
            <ac:spMk id="3" creationId="{6821D221-C251-E812-8DAA-F8302B841B26}"/>
          </ac:spMkLst>
        </pc:spChg>
      </pc:sldChg>
      <pc:sldChg chg="modSp">
        <pc:chgData name="Akshay Varpe" userId="7832e8b79c766bd5" providerId="Windows Live" clId="Web-{A43FB65D-B389-4F74-8729-95482F798006}" dt="2022-12-16T16:25:51.581" v="1354" actId="20577"/>
        <pc:sldMkLst>
          <pc:docMk/>
          <pc:sldMk cId="1545463089" sldId="267"/>
        </pc:sldMkLst>
        <pc:spChg chg="mod">
          <ac:chgData name="Akshay Varpe" userId="7832e8b79c766bd5" providerId="Windows Live" clId="Web-{A43FB65D-B389-4F74-8729-95482F798006}" dt="2022-12-16T16:25:51.581" v="1354" actId="20577"/>
          <ac:spMkLst>
            <pc:docMk/>
            <pc:sldMk cId="1545463089" sldId="267"/>
            <ac:spMk id="3" creationId="{4AB0FD61-41B8-A212-AF4D-A901CBDDBAEF}"/>
          </ac:spMkLst>
        </pc:spChg>
      </pc:sldChg>
      <pc:sldChg chg="modSp">
        <pc:chgData name="Akshay Varpe" userId="7832e8b79c766bd5" providerId="Windows Live" clId="Web-{A43FB65D-B389-4F74-8729-95482F798006}" dt="2022-12-16T16:43:24.855" v="1735" actId="20577"/>
        <pc:sldMkLst>
          <pc:docMk/>
          <pc:sldMk cId="1240735713" sldId="268"/>
        </pc:sldMkLst>
        <pc:spChg chg="mod">
          <ac:chgData name="Akshay Varpe" userId="7832e8b79c766bd5" providerId="Windows Live" clId="Web-{A43FB65D-B389-4F74-8729-95482F798006}" dt="2022-12-16T16:43:24.855" v="1735" actId="20577"/>
          <ac:spMkLst>
            <pc:docMk/>
            <pc:sldMk cId="1240735713" sldId="268"/>
            <ac:spMk id="3" creationId="{880BA6D9-A2F2-46F1-6347-00918ECC5B23}"/>
          </ac:spMkLst>
        </pc:spChg>
      </pc:sldChg>
      <pc:sldChg chg="modSp">
        <pc:chgData name="Akshay Varpe" userId="7832e8b79c766bd5" providerId="Windows Live" clId="Web-{A43FB65D-B389-4F74-8729-95482F798006}" dt="2022-12-16T16:33:07.184" v="1545"/>
        <pc:sldMkLst>
          <pc:docMk/>
          <pc:sldMk cId="560347650" sldId="269"/>
        </pc:sldMkLst>
        <pc:spChg chg="mod">
          <ac:chgData name="Akshay Varpe" userId="7832e8b79c766bd5" providerId="Windows Live" clId="Web-{A43FB65D-B389-4F74-8729-95482F798006}" dt="2022-12-16T16:30:27.571" v="1471" actId="20577"/>
          <ac:spMkLst>
            <pc:docMk/>
            <pc:sldMk cId="560347650" sldId="269"/>
            <ac:spMk id="3" creationId="{26EFC2A0-B69A-1758-B20A-6F920FE56BC7}"/>
          </ac:spMkLst>
        </pc:spChg>
        <pc:graphicFrameChg chg="mod modGraphic">
          <ac:chgData name="Akshay Varpe" userId="7832e8b79c766bd5" providerId="Windows Live" clId="Web-{A43FB65D-B389-4F74-8729-95482F798006}" dt="2022-12-16T16:33:07.184" v="1545"/>
          <ac:graphicFrameMkLst>
            <pc:docMk/>
            <pc:sldMk cId="560347650" sldId="269"/>
            <ac:graphicFrameMk id="4" creationId="{C46AE8CE-D925-5D72-43C9-8E3028D6BE46}"/>
          </ac:graphicFrameMkLst>
        </pc:graphicFrameChg>
      </pc:sldChg>
      <pc:sldChg chg="modSp">
        <pc:chgData name="Akshay Varpe" userId="7832e8b79c766bd5" providerId="Windows Live" clId="Web-{A43FB65D-B389-4F74-8729-95482F798006}" dt="2022-12-16T16:22:45.248" v="1283" actId="20577"/>
        <pc:sldMkLst>
          <pc:docMk/>
          <pc:sldMk cId="3814240916" sldId="272"/>
        </pc:sldMkLst>
        <pc:spChg chg="mod">
          <ac:chgData name="Akshay Varpe" userId="7832e8b79c766bd5" providerId="Windows Live" clId="Web-{A43FB65D-B389-4F74-8729-95482F798006}" dt="2022-12-16T16:21:06.590" v="1233" actId="20577"/>
          <ac:spMkLst>
            <pc:docMk/>
            <pc:sldMk cId="3814240916" sldId="272"/>
            <ac:spMk id="4" creationId="{DD876B80-3ACB-ACBD-C4C6-A18F681345ED}"/>
          </ac:spMkLst>
        </pc:spChg>
        <pc:spChg chg="mod">
          <ac:chgData name="Akshay Varpe" userId="7832e8b79c766bd5" providerId="Windows Live" clId="Web-{A43FB65D-B389-4F74-8729-95482F798006}" dt="2022-12-16T16:22:45.248" v="1283" actId="20577"/>
          <ac:spMkLst>
            <pc:docMk/>
            <pc:sldMk cId="3814240916" sldId="272"/>
            <ac:spMk id="6" creationId="{DFDD3AD9-106F-4A2B-9322-175BC08057C5}"/>
          </ac:spMkLst>
        </pc:spChg>
      </pc:sldChg>
      <pc:sldChg chg="modSp">
        <pc:chgData name="Akshay Varpe" userId="7832e8b79c766bd5" providerId="Windows Live" clId="Web-{A43FB65D-B389-4F74-8729-95482F798006}" dt="2022-12-16T16:48:56.378" v="1850" actId="1076"/>
        <pc:sldMkLst>
          <pc:docMk/>
          <pc:sldMk cId="3615845482" sldId="273"/>
        </pc:sldMkLst>
        <pc:spChg chg="mod">
          <ac:chgData name="Akshay Varpe" userId="7832e8b79c766bd5" providerId="Windows Live" clId="Web-{A43FB65D-B389-4F74-8729-95482F798006}" dt="2022-12-16T16:48:47.612" v="1849" actId="20577"/>
          <ac:spMkLst>
            <pc:docMk/>
            <pc:sldMk cId="3615845482" sldId="273"/>
            <ac:spMk id="3" creationId="{2605F2E1-52D7-45A8-A443-18D18137B17C}"/>
          </ac:spMkLst>
        </pc:spChg>
        <pc:picChg chg="mod">
          <ac:chgData name="Akshay Varpe" userId="7832e8b79c766bd5" providerId="Windows Live" clId="Web-{A43FB65D-B389-4F74-8729-95482F798006}" dt="2022-12-16T16:48:56.378" v="1850" actId="1076"/>
          <ac:picMkLst>
            <pc:docMk/>
            <pc:sldMk cId="3615845482" sldId="273"/>
            <ac:picMk id="5" creationId="{2D37507C-F250-B0EB-E099-F5A839F8B7ED}"/>
          </ac:picMkLst>
        </pc:picChg>
      </pc:sldChg>
      <pc:sldChg chg="modSp">
        <pc:chgData name="Akshay Varpe" userId="7832e8b79c766bd5" providerId="Windows Live" clId="Web-{A43FB65D-B389-4F74-8729-95482F798006}" dt="2022-12-16T16:45:25.045" v="1782" actId="20577"/>
        <pc:sldMkLst>
          <pc:docMk/>
          <pc:sldMk cId="2931140413" sldId="274"/>
        </pc:sldMkLst>
        <pc:spChg chg="mod">
          <ac:chgData name="Akshay Varpe" userId="7832e8b79c766bd5" providerId="Windows Live" clId="Web-{A43FB65D-B389-4F74-8729-95482F798006}" dt="2022-12-16T16:45:25.045" v="1782" actId="20577"/>
          <ac:spMkLst>
            <pc:docMk/>
            <pc:sldMk cId="2931140413" sldId="274"/>
            <ac:spMk id="3" creationId="{2219C069-0A69-6310-3828-52BB918EBC8A}"/>
          </ac:spMkLst>
        </pc:spChg>
        <pc:spChg chg="mod">
          <ac:chgData name="Akshay Varpe" userId="7832e8b79c766bd5" providerId="Windows Live" clId="Web-{A43FB65D-B389-4F74-8729-95482F798006}" dt="2022-12-16T16:45:20.217" v="1780" actId="20577"/>
          <ac:spMkLst>
            <pc:docMk/>
            <pc:sldMk cId="2931140413" sldId="274"/>
            <ac:spMk id="7" creationId="{994CCA4A-6C8A-7A6A-F271-391BFAAEC2A2}"/>
          </ac:spMkLst>
        </pc:spChg>
      </pc:sldChg>
      <pc:sldChg chg="modSp ord">
        <pc:chgData name="Akshay Varpe" userId="7832e8b79c766bd5" providerId="Windows Live" clId="Web-{A43FB65D-B389-4F74-8729-95482F798006}" dt="2022-12-16T17:14:50.366" v="2226" actId="14100"/>
        <pc:sldMkLst>
          <pc:docMk/>
          <pc:sldMk cId="544394740" sldId="275"/>
        </pc:sldMkLst>
        <pc:spChg chg="mod">
          <ac:chgData name="Akshay Varpe" userId="7832e8b79c766bd5" providerId="Windows Live" clId="Web-{A43FB65D-B389-4F74-8729-95482F798006}" dt="2022-12-16T17:14:50.366" v="2226" actId="14100"/>
          <ac:spMkLst>
            <pc:docMk/>
            <pc:sldMk cId="544394740" sldId="275"/>
            <ac:spMk id="4" creationId="{65C03025-C949-DC75-017E-D78CDE7F4AFC}"/>
          </ac:spMkLst>
        </pc:spChg>
      </pc:sldChg>
      <pc:sldChg chg="modSp">
        <pc:chgData name="Akshay Varpe" userId="7832e8b79c766bd5" providerId="Windows Live" clId="Web-{A43FB65D-B389-4F74-8729-95482F798006}" dt="2022-12-16T17:08:43.780" v="2196" actId="20577"/>
        <pc:sldMkLst>
          <pc:docMk/>
          <pc:sldMk cId="3152197123" sldId="276"/>
        </pc:sldMkLst>
        <pc:spChg chg="mod">
          <ac:chgData name="Akshay Varpe" userId="7832e8b79c766bd5" providerId="Windows Live" clId="Web-{A43FB65D-B389-4F74-8729-95482F798006}" dt="2022-12-16T17:07:42.872" v="2172" actId="1076"/>
          <ac:spMkLst>
            <pc:docMk/>
            <pc:sldMk cId="3152197123" sldId="276"/>
            <ac:spMk id="2" creationId="{4CA7436B-0A6A-33F5-01B4-069CAFF56078}"/>
          </ac:spMkLst>
        </pc:spChg>
        <pc:spChg chg="mod">
          <ac:chgData name="Akshay Varpe" userId="7832e8b79c766bd5" providerId="Windows Live" clId="Web-{A43FB65D-B389-4F74-8729-95482F798006}" dt="2022-12-16T17:08:43.780" v="2196" actId="20577"/>
          <ac:spMkLst>
            <pc:docMk/>
            <pc:sldMk cId="3152197123" sldId="276"/>
            <ac:spMk id="3" creationId="{9B22C13E-C4E8-1E9C-D1C8-7F728249A526}"/>
          </ac:spMkLst>
        </pc:spChg>
        <pc:spChg chg="mod">
          <ac:chgData name="Akshay Varpe" userId="7832e8b79c766bd5" providerId="Windows Live" clId="Web-{A43FB65D-B389-4F74-8729-95482F798006}" dt="2022-12-16T17:07:29.606" v="2169" actId="1076"/>
          <ac:spMkLst>
            <pc:docMk/>
            <pc:sldMk cId="3152197123" sldId="276"/>
            <ac:spMk id="4" creationId="{F21CC848-892E-7F87-555C-9306CAEA1270}"/>
          </ac:spMkLst>
        </pc:spChg>
      </pc:sldChg>
      <pc:sldChg chg="modSp">
        <pc:chgData name="Akshay Varpe" userId="7832e8b79c766bd5" providerId="Windows Live" clId="Web-{A43FB65D-B389-4F74-8729-95482F798006}" dt="2022-12-16T15:55:03.820" v="981" actId="20577"/>
        <pc:sldMkLst>
          <pc:docMk/>
          <pc:sldMk cId="3909798555" sldId="293"/>
        </pc:sldMkLst>
        <pc:spChg chg="mod">
          <ac:chgData name="Akshay Varpe" userId="7832e8b79c766bd5" providerId="Windows Live" clId="Web-{A43FB65D-B389-4F74-8729-95482F798006}" dt="2022-12-16T15:55:03.820" v="981" actId="20577"/>
          <ac:spMkLst>
            <pc:docMk/>
            <pc:sldMk cId="3909798555" sldId="293"/>
            <ac:spMk id="3" creationId="{F5FAC71D-4D13-A433-8276-FF9F80C91FE1}"/>
          </ac:spMkLst>
        </pc:spChg>
      </pc:sldChg>
      <pc:sldChg chg="modSp">
        <pc:chgData name="Akshay Varpe" userId="7832e8b79c766bd5" providerId="Windows Live" clId="Web-{A43FB65D-B389-4F74-8729-95482F798006}" dt="2022-12-16T16:01:02.734" v="1025" actId="20577"/>
        <pc:sldMkLst>
          <pc:docMk/>
          <pc:sldMk cId="2619911620" sldId="297"/>
        </pc:sldMkLst>
        <pc:spChg chg="mod">
          <ac:chgData name="Akshay Varpe" userId="7832e8b79c766bd5" providerId="Windows Live" clId="Web-{A43FB65D-B389-4F74-8729-95482F798006}" dt="2022-12-16T16:01:02.734" v="1025" actId="20577"/>
          <ac:spMkLst>
            <pc:docMk/>
            <pc:sldMk cId="2619911620" sldId="297"/>
            <ac:spMk id="3" creationId="{ADF11DCA-95E0-7006-4DFE-F214AE83DD6B}"/>
          </ac:spMkLst>
        </pc:spChg>
        <pc:spChg chg="mod">
          <ac:chgData name="Akshay Varpe" userId="7832e8b79c766bd5" providerId="Windows Live" clId="Web-{A43FB65D-B389-4F74-8729-95482F798006}" dt="2022-12-16T16:00:45.875" v="1023" actId="20577"/>
          <ac:spMkLst>
            <pc:docMk/>
            <pc:sldMk cId="2619911620" sldId="297"/>
            <ac:spMk id="9" creationId="{D39F896A-97EC-E962-7C4B-3F98DE5D857F}"/>
          </ac:spMkLst>
        </pc:spChg>
      </pc:sldChg>
      <pc:sldChg chg="modSp">
        <pc:chgData name="Akshay Varpe" userId="7832e8b79c766bd5" providerId="Windows Live" clId="Web-{A43FB65D-B389-4F74-8729-95482F798006}" dt="2022-12-16T16:05:49.147" v="1053" actId="20577"/>
        <pc:sldMkLst>
          <pc:docMk/>
          <pc:sldMk cId="4200230418" sldId="298"/>
        </pc:sldMkLst>
        <pc:spChg chg="mod">
          <ac:chgData name="Akshay Varpe" userId="7832e8b79c766bd5" providerId="Windows Live" clId="Web-{A43FB65D-B389-4F74-8729-95482F798006}" dt="2022-12-16T16:05:49.147" v="1053" actId="20577"/>
          <ac:spMkLst>
            <pc:docMk/>
            <pc:sldMk cId="4200230418" sldId="298"/>
            <ac:spMk id="17" creationId="{E897D812-783A-0D98-1133-C6067C69AE77}"/>
          </ac:spMkLst>
        </pc:spChg>
      </pc:sldChg>
      <pc:sldChg chg="new ord">
        <pc:chgData name="Akshay Varpe" userId="7832e8b79c766bd5" providerId="Windows Live" clId="Web-{A43FB65D-B389-4F74-8729-95482F798006}" dt="2022-12-16T17:11:08.158" v="2199"/>
        <pc:sldMkLst>
          <pc:docMk/>
          <pc:sldMk cId="2772428747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i="0" u="sng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Gill Sans"/>
              <a:buChar char="•"/>
              <a:defRPr sz="240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valgrind.org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c/SEI+CERT+C+Coding+Standar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qube.org/" TargetMode="External"/><Relationship Id="rId2" Type="http://schemas.openxmlformats.org/officeDocument/2006/relationships/hyperlink" Target="https://pclintpl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lint.org/" TargetMode="External"/><Relationship Id="rId4" Type="http://schemas.openxmlformats.org/officeDocument/2006/relationships/hyperlink" Target="https://en.wikipedia.org/wiki/Linux_kerne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c/STR11-C.+Do+not+specify+the+bound+of+a+character+array+initialized+with+a+string+literal" TargetMode="External"/><Relationship Id="rId2" Type="http://schemas.openxmlformats.org/officeDocument/2006/relationships/hyperlink" Target="https://linux.die.net/man/1/spl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linux.die.net/man/1/valgrin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517585" y="755508"/>
            <a:ext cx="7957867" cy="146721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sz="4000" b="1" u="none" dirty="0">
                <a:latin typeface="Arial"/>
              </a:rPr>
              <a:t>System Programming using C</a:t>
            </a:r>
            <a:endParaRPr lang="en-US" sz="4000" b="1">
              <a:latin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067519" y="2270207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en-US" sz="3200" b="1" dirty="0"/>
              <a:t>Chapter 3 : Memory </a:t>
            </a:r>
            <a:r>
              <a:rPr lang="en-US" sz="3200" b="1" dirty="0">
                <a:latin typeface="Arial"/>
              </a:rPr>
              <a:t>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2467-DF17-AF39-7215-B2D4BCB7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" y="292280"/>
            <a:ext cx="7886700" cy="450354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Stack</a:t>
            </a:r>
          </a:p>
          <a:p>
            <a:endParaRPr lang="en-US" b="1" u="none" dirty="0">
              <a:latin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DF5A01-2115-43D3-5EE1-B485F37C0334}"/>
              </a:ext>
            </a:extLst>
          </p:cNvPr>
          <p:cNvGrpSpPr/>
          <p:nvPr/>
        </p:nvGrpSpPr>
        <p:grpSpPr>
          <a:xfrm>
            <a:off x="4147984" y="943235"/>
            <a:ext cx="4857750" cy="3628762"/>
            <a:chOff x="4304685" y="639050"/>
            <a:chExt cx="4065025" cy="3121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9556A1-9348-5032-27F4-60ADFC3F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982" y="639050"/>
              <a:ext cx="3250175" cy="250117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FA037E-BF12-D450-C2D1-94361F312A06}"/>
                </a:ext>
              </a:extLst>
            </p:cNvPr>
            <p:cNvGrpSpPr/>
            <p:nvPr/>
          </p:nvGrpSpPr>
          <p:grpSpPr>
            <a:xfrm>
              <a:off x="4304685" y="2774539"/>
              <a:ext cx="4065025" cy="986298"/>
              <a:chOff x="4304685" y="2774539"/>
              <a:chExt cx="4462774" cy="1117012"/>
            </a:xfrm>
          </p:grpSpPr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D39F896A-97EC-E962-7C4B-3F98DE5D857F}"/>
                  </a:ext>
                </a:extLst>
              </p:cNvPr>
              <p:cNvSpPr txBox="1"/>
              <p:nvPr/>
            </p:nvSpPr>
            <p:spPr>
              <a:xfrm>
                <a:off x="4392142" y="3251262"/>
                <a:ext cx="4297967" cy="49478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dk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900" dirty="0">
                    <a:solidFill>
                      <a:schemeClr val="tx1"/>
                    </a:solidFill>
                  </a:rPr>
                  <a:t>Frame 0 or #0 =&gt;  The </a:t>
                </a:r>
                <a:r>
                  <a:rPr lang="en-US" sz="900" b="1" dirty="0">
                    <a:solidFill>
                      <a:schemeClr val="tx1"/>
                    </a:solidFill>
                  </a:rPr>
                  <a:t>#0</a:t>
                </a:r>
                <a:r>
                  <a:rPr lang="en-US" sz="900" dirty="0">
                    <a:solidFill>
                      <a:schemeClr val="tx1"/>
                    </a:solidFill>
                  </a:rPr>
                  <a:t> line is followed by all functions that made calls up to the current function, in reverse order.​</a:t>
                </a:r>
                <a:endParaRPr lang="en-US" sz="90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en-US" sz="900" dirty="0">
                    <a:solidFill>
                      <a:schemeClr val="tx1"/>
                    </a:solidFill>
                  </a:rPr>
                  <a:t>The first function to run in program is </a:t>
                </a:r>
                <a:r>
                  <a:rPr lang="en-US" sz="900" b="1" dirty="0">
                    <a:solidFill>
                      <a:schemeClr val="tx1"/>
                    </a:solidFill>
                  </a:rPr>
                  <a:t>main</a:t>
                </a:r>
                <a:r>
                  <a:rPr lang="en-US" sz="900" dirty="0">
                    <a:solidFill>
                      <a:schemeClr val="tx1"/>
                    </a:solidFill>
                  </a:rPr>
                  <a:t>, is last in the output </a:t>
                </a:r>
                <a:r>
                  <a:rPr lang="en-US" sz="900" b="1" dirty="0">
                    <a:solidFill>
                      <a:schemeClr val="tx1"/>
                    </a:solidFill>
                  </a:rPr>
                  <a:t>#2.</a:t>
                </a:r>
                <a:r>
                  <a:rPr lang="en-US" sz="900" dirty="0">
                    <a:solidFill>
                      <a:schemeClr val="tx1"/>
                    </a:solidFill>
                  </a:rPr>
                  <a:t>​</a:t>
                </a:r>
                <a:endParaRPr lang="en-US" sz="90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9D71D6-F749-E654-B5E4-4F801B6876D0}"/>
                  </a:ext>
                </a:extLst>
              </p:cNvPr>
              <p:cNvSpPr/>
              <p:nvPr/>
            </p:nvSpPr>
            <p:spPr>
              <a:xfrm>
                <a:off x="4304685" y="2774539"/>
                <a:ext cx="4462774" cy="11170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F11DCA-95E0-7006-4DFE-F214AE83DD6B}"/>
              </a:ext>
            </a:extLst>
          </p:cNvPr>
          <p:cNvSpPr txBox="1"/>
          <p:nvPr/>
        </p:nvSpPr>
        <p:spPr>
          <a:xfrm>
            <a:off x="304185" y="967861"/>
            <a:ext cx="410650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dirty="0">
                <a:latin typeface="Gill Sans"/>
                <a:ea typeface="Segoe UI"/>
                <a:cs typeface="Segoe UI"/>
              </a:rPr>
              <a:t>We can also use below commands to analyze the stack :​</a:t>
            </a:r>
          </a:p>
          <a:p>
            <a:r>
              <a:rPr lang="en-US" b="1" dirty="0">
                <a:latin typeface="Gill Sans"/>
                <a:ea typeface="Segoe UI"/>
                <a:cs typeface="Segoe UI"/>
              </a:rPr>
              <a:t>It can be useful, for </a:t>
            </a:r>
            <a:r>
              <a:rPr lang="en-US" b="1" dirty="0" err="1">
                <a:latin typeface="Gill Sans"/>
                <a:ea typeface="Segoe UI"/>
                <a:cs typeface="Segoe UI"/>
              </a:rPr>
              <a:t>eg</a:t>
            </a:r>
            <a:r>
              <a:rPr lang="en-US" b="1" dirty="0">
                <a:latin typeface="Gill Sans"/>
                <a:ea typeface="Segoe UI"/>
                <a:cs typeface="Segoe UI"/>
              </a:rPr>
              <a:t> in analysis of stack overflow </a:t>
            </a:r>
          </a:p>
          <a:p>
            <a:endParaRPr lang="en-US" b="1" dirty="0">
              <a:latin typeface="Gill Sans"/>
              <a:ea typeface="Segoe UI"/>
              <a:cs typeface="Segoe UI"/>
            </a:endParaRPr>
          </a:p>
          <a:p>
            <a:pPr rtl="0"/>
            <a:r>
              <a:rPr lang="en-US" b="1" dirty="0">
                <a:latin typeface="Gill Sans"/>
                <a:ea typeface="Segoe UI"/>
                <a:cs typeface="Segoe UI"/>
              </a:rPr>
              <a:t>backtrace </a:t>
            </a:r>
            <a:r>
              <a:rPr lang="en-US" dirty="0">
                <a:latin typeface="Gill Sans"/>
                <a:ea typeface="Segoe UI"/>
                <a:cs typeface="Segoe UI"/>
              </a:rPr>
              <a:t>lists the functions on the stack. ​</a:t>
            </a:r>
          </a:p>
          <a:p>
            <a:r>
              <a:rPr lang="en-US" b="1" dirty="0">
                <a:latin typeface="Gill Sans"/>
                <a:ea typeface="Segoe UI"/>
                <a:cs typeface="Segoe UI"/>
              </a:rPr>
              <a:t>select-frame n</a:t>
            </a:r>
            <a:r>
              <a:rPr lang="en-US" dirty="0">
                <a:latin typeface="Gill Sans"/>
                <a:ea typeface="Segoe UI"/>
                <a:cs typeface="Segoe UI"/>
              </a:rPr>
              <a:t> it is variant of frame command, it does not display the new frame after selecting it. ​</a:t>
            </a:r>
          </a:p>
          <a:p>
            <a:pPr rtl="0"/>
            <a:r>
              <a:rPr lang="en-US" b="1" dirty="0">
                <a:latin typeface="Gill Sans"/>
                <a:ea typeface="Segoe UI"/>
                <a:cs typeface="Segoe UI"/>
              </a:rPr>
              <a:t>info frame </a:t>
            </a:r>
            <a:r>
              <a:rPr lang="en-US" dirty="0">
                <a:latin typeface="Gill Sans"/>
                <a:ea typeface="Segoe UI"/>
                <a:cs typeface="Segoe UI"/>
              </a:rPr>
              <a:t>allows to print different stack frames to be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1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2AA23F-5378-2C67-BD7A-0E5EA6F1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4" y="34183"/>
            <a:ext cx="7886700" cy="441136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97D812-783A-0D98-1133-C6067C69AE77}"/>
              </a:ext>
            </a:extLst>
          </p:cNvPr>
          <p:cNvSpPr txBox="1"/>
          <p:nvPr/>
        </p:nvSpPr>
        <p:spPr>
          <a:xfrm>
            <a:off x="4332337" y="525410"/>
            <a:ext cx="4774788" cy="5216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/>
              <a:t>(</a:t>
            </a:r>
            <a:r>
              <a:rPr lang="en-US" sz="900" b="1" dirty="0" err="1"/>
              <a:t>gdb</a:t>
            </a:r>
            <a:r>
              <a:rPr lang="en-US" sz="900" b="1" dirty="0"/>
              <a:t>) info frame 0</a:t>
            </a:r>
          </a:p>
          <a:p>
            <a:r>
              <a:rPr lang="en-US" sz="900" b="1" dirty="0"/>
              <a:t>Stack frame at 0x7fffffffdac0:</a:t>
            </a:r>
            <a:r>
              <a:rPr lang="en-US" sz="900" dirty="0"/>
              <a:t> This </a:t>
            </a:r>
            <a:r>
              <a:rPr lang="en-US" sz="900" b="1" dirty="0"/>
              <a:t>0x7fffffffdac0</a:t>
            </a:r>
            <a:r>
              <a:rPr lang="en-US" sz="900" dirty="0"/>
              <a:t> is the stack address allocated by your current program</a:t>
            </a:r>
          </a:p>
          <a:p>
            <a:pPr marL="171450" indent="-171450">
              <a:buChar char="•"/>
            </a:pPr>
            <a:endParaRPr lang="en-US" sz="900" dirty="0"/>
          </a:p>
          <a:p>
            <a:r>
              <a:rPr lang="en-US" sz="900" b="1" dirty="0"/>
              <a:t>rip = 0x555555555179 in </a:t>
            </a:r>
            <a:r>
              <a:rPr lang="en-US" sz="900" b="1" dirty="0" err="1"/>
              <a:t>func</a:t>
            </a:r>
            <a:r>
              <a:rPr lang="en-US" sz="900" b="1" dirty="0"/>
              <a:t> (stack_growth_example.c:6); saved rip = 0x5555555551ce</a:t>
            </a:r>
          </a:p>
          <a:p>
            <a:pPr lvl="3"/>
            <a:r>
              <a:rPr lang="en-US" sz="900" b="1" dirty="0"/>
              <a:t>0x555555555179 </a:t>
            </a:r>
            <a:r>
              <a:rPr lang="en-US" sz="900" dirty="0"/>
              <a:t>it</a:t>
            </a:r>
            <a:r>
              <a:rPr lang="en-US" sz="900" b="1" dirty="0"/>
              <a:t> </a:t>
            </a:r>
            <a:r>
              <a:rPr lang="en-US" sz="900" dirty="0"/>
              <a:t>is the address of </a:t>
            </a:r>
            <a:r>
              <a:rPr lang="en-US" sz="900" b="1" dirty="0"/>
              <a:t>called function</a:t>
            </a:r>
            <a:r>
              <a:rPr lang="en-US" sz="900" dirty="0"/>
              <a:t>, </a:t>
            </a:r>
            <a:r>
              <a:rPr lang="en-US" sz="900" b="1" dirty="0"/>
              <a:t>0x5555555551ce </a:t>
            </a:r>
            <a:r>
              <a:rPr lang="en-US" sz="900" dirty="0"/>
              <a:t>is the address of the code </a:t>
            </a:r>
            <a:r>
              <a:rPr lang="en-US" sz="900" b="1" dirty="0"/>
              <a:t>calling the function</a:t>
            </a:r>
            <a:r>
              <a:rPr lang="en-US" sz="900" dirty="0"/>
              <a:t>, namely: </a:t>
            </a:r>
            <a:r>
              <a:rPr lang="en-US" sz="900" b="1" dirty="0"/>
              <a:t>0x5555555551ce </a:t>
            </a:r>
            <a:r>
              <a:rPr lang="en-US" sz="900" dirty="0"/>
              <a:t>: call </a:t>
            </a:r>
            <a:r>
              <a:rPr lang="en-US" sz="900" b="1" dirty="0"/>
              <a:t>0x555555555179</a:t>
            </a:r>
            <a:endParaRPr lang="en-US"/>
          </a:p>
          <a:p>
            <a:endParaRPr lang="en-US" sz="900" b="1" dirty="0"/>
          </a:p>
          <a:p>
            <a:r>
              <a:rPr lang="en-US" sz="900" b="1" dirty="0"/>
              <a:t>called by frame at 0x7fffffffdaf0</a:t>
            </a:r>
          </a:p>
          <a:p>
            <a:r>
              <a:rPr lang="en-US" sz="900" b="1" dirty="0"/>
              <a:t>source language c.</a:t>
            </a:r>
            <a:endParaRPr lang="en-US" b="1"/>
          </a:p>
          <a:p>
            <a:pPr lvl="8"/>
            <a:r>
              <a:rPr lang="en-US" sz="900" b="1" dirty="0" err="1"/>
              <a:t>Arglist</a:t>
            </a:r>
            <a:r>
              <a:rPr lang="en-US" sz="900" b="1" dirty="0"/>
              <a:t> at 0x7fffffffdab0, </a:t>
            </a:r>
            <a:r>
              <a:rPr lang="en-US" sz="900" b="1" dirty="0" err="1"/>
              <a:t>args</a:t>
            </a:r>
            <a:r>
              <a:rPr lang="en-US" sz="900" b="1" dirty="0"/>
              <a:t>: </a:t>
            </a:r>
            <a:r>
              <a:rPr lang="en-US" sz="900" b="1" dirty="0" err="1"/>
              <a:t>arg_addr</a:t>
            </a:r>
            <a:r>
              <a:rPr lang="en-US" sz="900" b="1" dirty="0"/>
              <a:t>=0x7fffffffdad4 </a:t>
            </a:r>
            <a:endParaRPr lang="en-US"/>
          </a:p>
          <a:p>
            <a:pPr lvl="8"/>
            <a:endParaRPr lang="en-US" sz="900" b="1" dirty="0"/>
          </a:p>
          <a:p>
            <a:r>
              <a:rPr lang="en-US" sz="900" dirty="0" err="1"/>
              <a:t>arglist</a:t>
            </a:r>
            <a:r>
              <a:rPr lang="en-US" sz="900" dirty="0"/>
              <a:t> is the address </a:t>
            </a:r>
            <a:r>
              <a:rPr lang="en-US" sz="900" b="1" dirty="0"/>
              <a:t>0x7fffffffdab0 </a:t>
            </a:r>
            <a:r>
              <a:rPr lang="en-US" sz="900" dirty="0"/>
              <a:t>of the function parameter in the stack</a:t>
            </a:r>
            <a:endParaRPr lang="en-US"/>
          </a:p>
          <a:p>
            <a:endParaRPr lang="en-US" sz="900" dirty="0"/>
          </a:p>
          <a:p>
            <a:r>
              <a:rPr lang="en-US" sz="900" b="1" dirty="0"/>
              <a:t>Locals at 0x7fffffffdab0,  </a:t>
            </a:r>
            <a:endParaRPr lang="en-US" dirty="0"/>
          </a:p>
          <a:p>
            <a:r>
              <a:rPr lang="en-US" sz="900" dirty="0"/>
              <a:t>Address of local variables.</a:t>
            </a:r>
            <a:endParaRPr lang="en-US" dirty="0"/>
          </a:p>
          <a:p>
            <a:endParaRPr lang="en-US" sz="900" dirty="0"/>
          </a:p>
          <a:p>
            <a:r>
              <a:rPr lang="en-US" sz="900" b="1" dirty="0"/>
              <a:t>Previous frame's </a:t>
            </a:r>
            <a:r>
              <a:rPr lang="en-US" sz="900" b="1" dirty="0" err="1"/>
              <a:t>sp</a:t>
            </a:r>
            <a:r>
              <a:rPr lang="en-US" sz="900" b="1" dirty="0"/>
              <a:t> is 0x7fffffffdac0    </a:t>
            </a:r>
            <a:endParaRPr lang="en-US" sz="900" dirty="0"/>
          </a:p>
          <a:p>
            <a:r>
              <a:rPr lang="en-US" sz="900" dirty="0"/>
              <a:t>This is where the </a:t>
            </a:r>
            <a:r>
              <a:rPr lang="en-US" sz="900" b="1" dirty="0"/>
              <a:t>caller frame´s stack pointer point to</a:t>
            </a:r>
            <a:r>
              <a:rPr lang="en-US" sz="900" dirty="0"/>
              <a:t>, at the moment of calling, i</a:t>
            </a:r>
            <a:r>
              <a:rPr lang="en-US" sz="900" b="1" dirty="0"/>
              <a:t>t is also the start memory address of called stack frame.</a:t>
            </a:r>
            <a:endParaRPr lang="en-US" dirty="0"/>
          </a:p>
          <a:p>
            <a:endParaRPr lang="en-US" dirty="0"/>
          </a:p>
          <a:p>
            <a:r>
              <a:rPr lang="en-US" sz="900" b="1" dirty="0"/>
              <a:t> Saved registers:</a:t>
            </a:r>
          </a:p>
          <a:p>
            <a:r>
              <a:rPr lang="en-US" sz="900" b="1" dirty="0"/>
              <a:t>  </a:t>
            </a:r>
            <a:r>
              <a:rPr lang="en-US" sz="900" b="1" dirty="0" err="1"/>
              <a:t>rbp</a:t>
            </a:r>
            <a:r>
              <a:rPr lang="en-US" sz="900" b="1" dirty="0"/>
              <a:t> at 0x7fffffffdab0, rip at 0x7fffffffdab8</a:t>
            </a:r>
          </a:p>
          <a:p>
            <a:endParaRPr lang="en-US" sz="900" b="1" dirty="0"/>
          </a:p>
          <a:p>
            <a:r>
              <a:rPr lang="en-US" sz="900" dirty="0"/>
              <a:t>These two addresses are on the callee stack, for two saved registers.</a:t>
            </a:r>
            <a:endParaRPr lang="en-US" dirty="0"/>
          </a:p>
          <a:p>
            <a:r>
              <a:rPr lang="en-US" sz="900" b="1" dirty="0" err="1"/>
              <a:t>rbp</a:t>
            </a:r>
            <a:r>
              <a:rPr lang="en-US" sz="900" b="1" dirty="0"/>
              <a:t>: </a:t>
            </a:r>
            <a:r>
              <a:rPr lang="en-US" sz="900" dirty="0"/>
              <a:t>is</a:t>
            </a:r>
            <a:r>
              <a:rPr lang="en-US" sz="900" b="1" dirty="0"/>
              <a:t> </a:t>
            </a:r>
            <a:r>
              <a:rPr lang="en-US" sz="900" dirty="0"/>
              <a:t> to stash the value of the stack pointer at the start of the function.</a:t>
            </a:r>
            <a:endParaRPr lang="en-US" dirty="0"/>
          </a:p>
          <a:p>
            <a:r>
              <a:rPr lang="en-US" sz="900" b="1" dirty="0"/>
              <a:t>rip :  </a:t>
            </a:r>
            <a:r>
              <a:rPr lang="en" sz="900" dirty="0"/>
              <a:t>it </a:t>
            </a:r>
            <a:r>
              <a:rPr lang="en" sz="900" b="1" dirty="0"/>
              <a:t>contains the address of the next instruction to execute</a:t>
            </a:r>
            <a:r>
              <a:rPr lang="en" sz="900" dirty="0"/>
              <a:t>. When the instruction is executed, the </a:t>
            </a:r>
            <a:r>
              <a:rPr lang="en" sz="900" dirty="0" err="1"/>
              <a:t>eip</a:t>
            </a:r>
            <a:r>
              <a:rPr lang="en" sz="900" dirty="0"/>
              <a:t> will be pointing to the next instruction in the memory.</a:t>
            </a:r>
          </a:p>
          <a:p>
            <a:r>
              <a:rPr lang="en-US" sz="900" dirty="0"/>
              <a:t>In our case </a:t>
            </a:r>
            <a:r>
              <a:rPr lang="en-US" sz="900" b="1" dirty="0" err="1"/>
              <a:t>rbp</a:t>
            </a:r>
            <a:r>
              <a:rPr lang="en-US" sz="900" b="1" dirty="0"/>
              <a:t> is 8 smaller than </a:t>
            </a:r>
            <a:r>
              <a:rPr lang="en-US" sz="900" b="1" dirty="0" err="1"/>
              <a:t>eip</a:t>
            </a:r>
            <a:r>
              <a:rPr lang="en-US" sz="900" dirty="0"/>
              <a:t>, this is because we have </a:t>
            </a:r>
            <a:r>
              <a:rPr lang="en-US" sz="900" dirty="0" err="1"/>
              <a:t>a</a:t>
            </a:r>
            <a:r>
              <a:rPr lang="en-US" sz="900" dirty="0"/>
              <a:t> argument </a:t>
            </a:r>
            <a:r>
              <a:rPr lang="en-US" sz="900" dirty="0" err="1"/>
              <a:t>arg_addr</a:t>
            </a:r>
            <a:r>
              <a:rPr lang="en-US" sz="900" dirty="0"/>
              <a:t> which takes 4 bytes</a:t>
            </a:r>
            <a:endParaRPr lang="en-US" dirty="0"/>
          </a:p>
          <a:p>
            <a:endParaRPr lang="en-US" sz="900" b="1" dirty="0"/>
          </a:p>
          <a:p>
            <a:br>
              <a:rPr lang="en-US" dirty="0"/>
            </a:br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01F9CB4E-E4DB-C7F3-4553-8CAE7886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" y="708100"/>
            <a:ext cx="4319432" cy="32479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2EE1AC-F975-66FA-0A5E-2414833D2EF1}"/>
              </a:ext>
            </a:extLst>
          </p:cNvPr>
          <p:cNvSpPr/>
          <p:nvPr/>
        </p:nvSpPr>
        <p:spPr>
          <a:xfrm>
            <a:off x="82959" y="2986548"/>
            <a:ext cx="4277032" cy="10416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9C80-0EE7-8C9B-9C88-E1542D9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>
                <a:latin typeface="Arial"/>
              </a:rPr>
              <a:t>Heap</a:t>
            </a:r>
            <a:endParaRPr lang="en-US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EA9D-DF4D-9956-24A3-562A0D9DC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</a:rPr>
              <a:t>Heap is the area where dynamic memory allocation takes place.</a:t>
            </a:r>
          </a:p>
          <a:p>
            <a:r>
              <a:rPr lang="en-US" sz="1200" dirty="0">
                <a:latin typeface="Arial"/>
              </a:rPr>
              <a:t>Heap generally begins at the end of </a:t>
            </a:r>
            <a:r>
              <a:rPr lang="en-US" sz="1200" dirty="0" err="1">
                <a:latin typeface="Arial"/>
              </a:rPr>
              <a:t>bss</a:t>
            </a:r>
            <a:r>
              <a:rPr lang="en-US" sz="1200" dirty="0">
                <a:latin typeface="Arial"/>
              </a:rPr>
              <a:t> segment. </a:t>
            </a:r>
          </a:p>
          <a:p>
            <a:r>
              <a:rPr lang="en-US" sz="1200" dirty="0">
                <a:latin typeface="Arial"/>
              </a:rPr>
              <a:t>It grows and shrink in the opposite direction of the Stack. </a:t>
            </a:r>
            <a:endParaRPr lang="en-US"/>
          </a:p>
          <a:p>
            <a:r>
              <a:rPr lang="en-US" sz="1200" dirty="0">
                <a:latin typeface="Arial"/>
              </a:rPr>
              <a:t>It is managed by functions like </a:t>
            </a:r>
            <a:r>
              <a:rPr lang="en-US" sz="1200" b="1" dirty="0">
                <a:latin typeface="Arial"/>
              </a:rPr>
              <a:t>malloc </a:t>
            </a:r>
            <a:r>
              <a:rPr lang="en-US" sz="1200" dirty="0">
                <a:latin typeface="Arial"/>
              </a:rPr>
              <a:t>/ </a:t>
            </a:r>
            <a:r>
              <a:rPr lang="en-US" sz="1200" b="1" dirty="0">
                <a:latin typeface="Arial"/>
              </a:rPr>
              <a:t>new</a:t>
            </a:r>
            <a:r>
              <a:rPr lang="en-US" sz="1200" dirty="0">
                <a:latin typeface="Arial"/>
              </a:rPr>
              <a:t>, </a:t>
            </a:r>
            <a:r>
              <a:rPr lang="en-US" sz="1200" b="1" dirty="0">
                <a:latin typeface="Arial"/>
              </a:rPr>
              <a:t>free </a:t>
            </a:r>
            <a:r>
              <a:rPr lang="en-US" sz="1200" dirty="0">
                <a:latin typeface="Arial"/>
              </a:rPr>
              <a:t>/ </a:t>
            </a:r>
            <a:r>
              <a:rPr lang="en-US" sz="1200" b="1" dirty="0">
                <a:latin typeface="Arial"/>
              </a:rPr>
              <a:t>delete</a:t>
            </a:r>
            <a:r>
              <a:rPr lang="en-US" sz="1200" dirty="0">
                <a:latin typeface="Arial"/>
              </a:rPr>
              <a:t>, which use the </a:t>
            </a:r>
            <a:r>
              <a:rPr lang="en-US" sz="1200" b="1" dirty="0" err="1">
                <a:latin typeface="Arial"/>
              </a:rPr>
              <a:t>brk</a:t>
            </a:r>
            <a:r>
              <a:rPr lang="en-US" sz="1200" b="1" dirty="0">
                <a:latin typeface="Arial"/>
              </a:rPr>
              <a:t> </a:t>
            </a:r>
            <a:r>
              <a:rPr lang="en-US" sz="1200" dirty="0">
                <a:latin typeface="Arial"/>
              </a:rPr>
              <a:t>and </a:t>
            </a:r>
            <a:r>
              <a:rPr lang="en-US" sz="1200" b="1" dirty="0" err="1">
                <a:latin typeface="Arial"/>
              </a:rPr>
              <a:t>sbrk</a:t>
            </a:r>
            <a:r>
              <a:rPr lang="en-US" sz="1200" b="1" dirty="0">
                <a:latin typeface="Arial"/>
              </a:rPr>
              <a:t> </a:t>
            </a:r>
            <a:r>
              <a:rPr lang="en-US" sz="1200" dirty="0">
                <a:latin typeface="Arial"/>
              </a:rPr>
              <a:t>system calls to adjust </a:t>
            </a:r>
            <a:r>
              <a:rPr lang="en-US" sz="1200" dirty="0" err="1">
                <a:latin typeface="Arial"/>
              </a:rPr>
              <a:t>it’s</a:t>
            </a:r>
            <a:r>
              <a:rPr lang="en-US" sz="1200" dirty="0">
                <a:latin typeface="Arial"/>
              </a:rPr>
              <a:t> size.</a:t>
            </a:r>
          </a:p>
          <a:p>
            <a:r>
              <a:rPr lang="en-US" sz="1200" dirty="0"/>
              <a:t>Heap data segment is used among modules loading dynamically and all the shared libraries in a program.</a:t>
            </a:r>
          </a:p>
          <a:p>
            <a:r>
              <a:rPr lang="en-US" sz="1200" dirty="0"/>
              <a:t>The allocation to the heap area occurs when:</a:t>
            </a:r>
          </a:p>
          <a:p>
            <a:pPr lvl="1">
              <a:buAutoNum type="arabicPeriod"/>
            </a:pPr>
            <a:r>
              <a:rPr lang="en-US" sz="1200" dirty="0"/>
              <a:t>Memory size is dynamically allocated at run-time.</a:t>
            </a:r>
            <a:endParaRPr lang="en-US" dirty="0"/>
          </a:p>
          <a:p>
            <a:pPr lvl="1">
              <a:buAutoNum type="arabicPeriod"/>
            </a:pPr>
            <a:r>
              <a:rPr lang="en-US" sz="1200" dirty="0"/>
              <a:t>Scope is not limited. (variables referenced from several places).</a:t>
            </a:r>
            <a:endParaRPr lang="en-US" dirty="0"/>
          </a:p>
          <a:p>
            <a:pPr lvl="1">
              <a:buAutoNum type="arabicPeriod"/>
            </a:pPr>
            <a:r>
              <a:rPr lang="en-US" sz="1200" dirty="0"/>
              <a:t>Memory size is large.</a:t>
            </a:r>
            <a:endParaRPr lang="en-US" dirty="0"/>
          </a:p>
          <a:p>
            <a:pPr marL="139700" indent="0">
              <a:buNone/>
            </a:pPr>
            <a:endParaRPr lang="en-US" sz="12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7E397-E28E-E0DF-5FEC-7AE9816E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04" y="2092229"/>
            <a:ext cx="3810719" cy="15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64E3-19F5-C49C-FBD4-2F68FCFA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" y="71054"/>
            <a:ext cx="7886700" cy="579402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Examples for Memory layout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28613F9-8718-5578-0E91-8B8D926D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" y="1203967"/>
            <a:ext cx="4383957" cy="176770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B389BB1-8BA2-CF1D-9E77-41B1BFD5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3" y="965935"/>
            <a:ext cx="4319434" cy="200410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D9C20F4-029E-5810-3006-C65C6A0A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706" y="3048706"/>
            <a:ext cx="4171949" cy="1885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B9AC9-AD19-DE1B-1FE9-1278D8319865}"/>
              </a:ext>
            </a:extLst>
          </p:cNvPr>
          <p:cNvSpPr txBox="1"/>
          <p:nvPr/>
        </p:nvSpPr>
        <p:spPr>
          <a:xfrm>
            <a:off x="101395" y="654459"/>
            <a:ext cx="40373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linux</a:t>
            </a:r>
            <a:r>
              <a:rPr lang="en-US" dirty="0"/>
              <a:t> command  </a:t>
            </a:r>
            <a:r>
              <a:rPr lang="en-US" b="1" dirty="0"/>
              <a:t>size </a:t>
            </a:r>
            <a:r>
              <a:rPr lang="en-US" dirty="0"/>
              <a:t>reports the size (in bytes) for the text, data, and </a:t>
            </a:r>
            <a:r>
              <a:rPr lang="en-US" dirty="0" err="1"/>
              <a:t>bss</a:t>
            </a:r>
            <a:r>
              <a:rPr lang="en-US" dirty="0"/>
              <a:t> segments.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2C2D6-DD78-B747-FB6C-C3E93D88F07E}"/>
              </a:ext>
            </a:extLst>
          </p:cNvPr>
          <p:cNvSpPr txBox="1"/>
          <p:nvPr/>
        </p:nvSpPr>
        <p:spPr>
          <a:xfrm>
            <a:off x="2175386" y="1327355"/>
            <a:ext cx="188041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simple  program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729E21-A386-3B18-5E92-26999D69DF08}"/>
              </a:ext>
            </a:extLst>
          </p:cNvPr>
          <p:cNvSpPr/>
          <p:nvPr/>
        </p:nvSpPr>
        <p:spPr>
          <a:xfrm>
            <a:off x="27653" y="2359741"/>
            <a:ext cx="4396862" cy="571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73239"/>
                </a:solidFill>
                <a:latin typeface="urw-din"/>
                <a:ea typeface="urw-din"/>
                <a:cs typeface="urw-din"/>
              </a:rPr>
              <a:t> simple C program 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A3B5E-6BD6-D4C6-8252-CE57F59EF919}"/>
              </a:ext>
            </a:extLst>
          </p:cNvPr>
          <p:cNvSpPr/>
          <p:nvPr/>
        </p:nvSpPr>
        <p:spPr>
          <a:xfrm>
            <a:off x="4571999" y="2396611"/>
            <a:ext cx="4396862" cy="571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73239"/>
                </a:solidFill>
                <a:latin typeface="urw-din"/>
                <a:ea typeface="urw-din"/>
                <a:cs typeface="urw-din"/>
              </a:rPr>
              <a:t> simple C program 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8D8F7-AFBA-B9EE-6261-00D13BC132B1}"/>
              </a:ext>
            </a:extLst>
          </p:cNvPr>
          <p:cNvSpPr/>
          <p:nvPr/>
        </p:nvSpPr>
        <p:spPr>
          <a:xfrm>
            <a:off x="2000249" y="4332337"/>
            <a:ext cx="4396862" cy="571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73239"/>
                </a:solidFill>
                <a:latin typeface="urw-din"/>
                <a:ea typeface="urw-din"/>
                <a:cs typeface="urw-din"/>
              </a:rPr>
              <a:t> simple C program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0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17F9-5542-8783-85EE-85C4376C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8" y="79750"/>
            <a:ext cx="7886700" cy="724625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b="1" u="none" dirty="0"/>
              <a:t>Memory Allocation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D221-C251-E812-8DAA-F8302B84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13380"/>
            <a:ext cx="7886700" cy="3619239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Memory allocation is a method by which computer programs and services are assigned with physical or virtual memory space.</a:t>
            </a:r>
          </a:p>
          <a:p>
            <a:r>
              <a:rPr lang="en-US" sz="1200" dirty="0"/>
              <a:t>The memory allocation is either before or at the time of program execution. </a:t>
            </a:r>
          </a:p>
          <a:p>
            <a:r>
              <a:rPr lang="en-US" sz="1200" dirty="0"/>
              <a:t>In C memory is allocated in :</a:t>
            </a:r>
          </a:p>
          <a:p>
            <a:pPr lvl="1"/>
            <a:r>
              <a:rPr lang="en-US" sz="1200" dirty="0"/>
              <a:t>Stack memory </a:t>
            </a:r>
            <a:endParaRPr lang="en-US" dirty="0"/>
          </a:p>
          <a:p>
            <a:pPr lvl="1"/>
            <a:r>
              <a:rPr lang="en-US" sz="1200" dirty="0"/>
              <a:t>Heap memory </a:t>
            </a:r>
            <a:endParaRPr lang="en-US" dirty="0"/>
          </a:p>
          <a:p>
            <a:r>
              <a:rPr lang="en-US" sz="1200" dirty="0"/>
              <a:t>When memory is allocated at compile time it is stored in stack area.</a:t>
            </a:r>
            <a:endParaRPr lang="en-US" dirty="0"/>
          </a:p>
          <a:p>
            <a:r>
              <a:rPr lang="en-US" sz="1200" dirty="0"/>
              <a:t>When memory is allocated at runtime it is stored in heap area.</a:t>
            </a:r>
          </a:p>
          <a:p>
            <a:r>
              <a:rPr lang="en-US" sz="1200" dirty="0"/>
              <a:t>Types of memory allocations: </a:t>
            </a:r>
          </a:p>
          <a:p>
            <a:pPr lvl="1"/>
            <a:r>
              <a:rPr lang="en-US" sz="1200" dirty="0"/>
              <a:t>Compile-time or Static Memory Allocation</a:t>
            </a:r>
          </a:p>
          <a:p>
            <a:pPr lvl="1"/>
            <a:r>
              <a:rPr lang="en-US" sz="1200" dirty="0"/>
              <a:t>Run-time or Dynamic Memory Allocation</a:t>
            </a:r>
          </a:p>
          <a:p>
            <a:pPr marL="139700" indent="0">
              <a:buNone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4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2A7A-E4EF-6706-DBE5-BDA950E9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237" y="20824"/>
            <a:ext cx="3760370" cy="618000"/>
          </a:xfrm>
        </p:spPr>
        <p:txBody>
          <a:bodyPr/>
          <a:lstStyle/>
          <a:p>
            <a:r>
              <a:rPr lang="en-US" dirty="0"/>
              <a:t>Stack memory area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6B80-3ACB-ACBD-C4C6-A18F681345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59237" y="638758"/>
            <a:ext cx="3760370" cy="2482941"/>
          </a:xfrm>
        </p:spPr>
        <p:txBody>
          <a:bodyPr/>
          <a:lstStyle/>
          <a:p>
            <a:r>
              <a:rPr lang="en-US" sz="1200" dirty="0"/>
              <a:t>A stack is a linear data structure.</a:t>
            </a:r>
          </a:p>
          <a:p>
            <a:r>
              <a:rPr lang="en-US" sz="1200" dirty="0"/>
              <a:t>Access time is fast.</a:t>
            </a:r>
          </a:p>
          <a:p>
            <a:r>
              <a:rPr lang="en-US" sz="1200" dirty="0"/>
              <a:t>Space is managed efficiently by OS, so memory will never be fragmented.</a:t>
            </a:r>
          </a:p>
          <a:p>
            <a:r>
              <a:rPr lang="en-US" sz="1200" dirty="0"/>
              <a:t>Variables cannot be resized.</a:t>
            </a:r>
          </a:p>
          <a:p>
            <a:r>
              <a:rPr lang="en-US" sz="1200" dirty="0"/>
              <a:t>Memory allocated in a contiguous block.</a:t>
            </a:r>
          </a:p>
          <a:p>
            <a:r>
              <a:rPr lang="en-US" sz="1200" dirty="0"/>
              <a:t>Allocation &amp; deallocation done by compiler.</a:t>
            </a:r>
          </a:p>
          <a:p>
            <a:r>
              <a:rPr lang="en-US" sz="1200" dirty="0"/>
              <a:t>You should use the stack when you work with relatively small variables that required until the function using them is alive.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78209-2660-1A59-57A9-B7AF48A166C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58546" y="20824"/>
            <a:ext cx="3779570" cy="618000"/>
          </a:xfrm>
        </p:spPr>
        <p:txBody>
          <a:bodyPr/>
          <a:lstStyle/>
          <a:p>
            <a:r>
              <a:rPr lang="en-US" dirty="0"/>
              <a:t>Heap memory area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DD3AD9-106F-4A2B-9322-175BC08057C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758546" y="638758"/>
            <a:ext cx="3779570" cy="3421064"/>
          </a:xfrm>
        </p:spPr>
        <p:txBody>
          <a:bodyPr/>
          <a:lstStyle/>
          <a:p>
            <a:r>
              <a:rPr lang="en-US" sz="1200" dirty="0"/>
              <a:t>Heap is a hierarchical data structure.</a:t>
            </a:r>
          </a:p>
          <a:p>
            <a:r>
              <a:rPr lang="en-US" sz="1200" dirty="0"/>
              <a:t>Access time is slow compared to stack.</a:t>
            </a:r>
          </a:p>
          <a:p>
            <a:r>
              <a:rPr lang="en-US" sz="1200" dirty="0"/>
              <a:t>Heap Space not used efficiently. Memory can be fragmented as frequent blocks of memory are first allocated and then freed.</a:t>
            </a:r>
          </a:p>
          <a:p>
            <a:r>
              <a:rPr lang="en-US" sz="1200" dirty="0"/>
              <a:t>Variables can be resized.</a:t>
            </a:r>
          </a:p>
          <a:p>
            <a:r>
              <a:rPr lang="en-US" sz="1200" dirty="0"/>
              <a:t>Memory is allocated in any random order.</a:t>
            </a:r>
          </a:p>
          <a:p>
            <a:r>
              <a:rPr lang="en-US" sz="1200" dirty="0"/>
              <a:t>Allocation &amp; deallocation is manually done by the programmer.</a:t>
            </a:r>
          </a:p>
          <a:p>
            <a:r>
              <a:rPr lang="en-US" sz="1200" dirty="0"/>
              <a:t>You should use heap only when we require to allocate a large block of memory.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D93DD292-4350-9089-4870-5240BF08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4693" y="3002205"/>
            <a:ext cx="1794295" cy="21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6AE304-4BCB-284A-FFBA-F585DBF6469F}"/>
              </a:ext>
            </a:extLst>
          </p:cNvPr>
          <p:cNvSpPr txBox="1"/>
          <p:nvPr/>
        </p:nvSpPr>
        <p:spPr>
          <a:xfrm>
            <a:off x="416273" y="4758791"/>
            <a:ext cx="1262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/>
              <a:t>Credits:</a:t>
            </a:r>
          </a:p>
          <a:p>
            <a:pPr algn="l"/>
            <a:r>
              <a:rPr lang="en-US" sz="600" dirty="0"/>
              <a:t>https://en.wikipedia.org/wiki/Stack-based_memory_allocation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49834CF-1B09-7887-BD71-CB8448265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74" r="392" b="-658"/>
          <a:stretch/>
        </p:blipFill>
        <p:spPr>
          <a:xfrm>
            <a:off x="5292306" y="3301545"/>
            <a:ext cx="3357859" cy="1742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881C41-A374-6EE8-8AA8-AA861C0E9070}"/>
              </a:ext>
            </a:extLst>
          </p:cNvPr>
          <p:cNvSpPr txBox="1"/>
          <p:nvPr/>
        </p:nvSpPr>
        <p:spPr>
          <a:xfrm>
            <a:off x="3844931" y="4628757"/>
            <a:ext cx="1547166" cy="55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/>
              <a:t>Credits:</a:t>
            </a:r>
            <a:br>
              <a:rPr lang="en-US" sz="600" dirty="0"/>
            </a:br>
            <a:r>
              <a:rPr lang="en-US" sz="600" dirty="0"/>
              <a:t>https://en.wikipedia.org/wiki/Memory_management#/media/File:External_Fragmentation.svg</a:t>
            </a:r>
          </a:p>
          <a:p>
            <a:pPr algn="l"/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81424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D7ED-9DD4-E8E7-2637-EF288454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>
                <a:latin typeface="Arial"/>
              </a:rPr>
              <a:t>Static Memory Allocation</a:t>
            </a:r>
            <a:endParaRPr lang="en-US" b="1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FD61-41B8-A212-AF4D-A901CBDD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748841" cy="3263400"/>
          </a:xfrm>
        </p:spPr>
        <p:txBody>
          <a:bodyPr/>
          <a:lstStyle/>
          <a:p>
            <a:r>
              <a:rPr lang="en-US" sz="1200" dirty="0"/>
              <a:t>In  static memory allocation – the fixed amount of memory is allocated during the compile time of a program.</a:t>
            </a:r>
          </a:p>
          <a:p>
            <a:r>
              <a:rPr lang="en-US" sz="1200" dirty="0"/>
              <a:t>All the variables in the program are statically allocated.</a:t>
            </a:r>
          </a:p>
          <a:p>
            <a:r>
              <a:rPr lang="en-US" sz="1200" dirty="0"/>
              <a:t>There is no memory reusability</a:t>
            </a:r>
          </a:p>
          <a:p>
            <a:r>
              <a:rPr lang="en-US" sz="1200" dirty="0"/>
              <a:t>Scope of allocated memory remains from start to end of the program.</a:t>
            </a:r>
          </a:p>
          <a:p>
            <a:r>
              <a:rPr lang="en-US" sz="1200" dirty="0"/>
              <a:t>In this scheme of memory allocation, execution is faster than dynamic memory allocation.</a:t>
            </a:r>
          </a:p>
          <a:p>
            <a:endParaRPr lang="en-US" sz="12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DF270AA-865F-FA18-81F6-4D82A4E7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34" y="1369713"/>
            <a:ext cx="2112393" cy="288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6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962C-19AA-C1EB-CA0E-F9DD3DAF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>
                <a:latin typeface="Arial"/>
              </a:rPr>
              <a:t>Dynamic Memory Allocation</a:t>
            </a:r>
            <a:endParaRPr lang="en-US" b="1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C2A0-B69A-1758-B20A-6F920FE56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</a:rPr>
              <a:t>In Dynamic Memory Allocation - we allocate / deallocate a block of memory during the runtime.</a:t>
            </a:r>
          </a:p>
          <a:p>
            <a:r>
              <a:rPr lang="en-US" sz="1200" dirty="0"/>
              <a:t>The memory is allocated in the heap area.</a:t>
            </a:r>
          </a:p>
          <a:p>
            <a:r>
              <a:rPr lang="en-US" sz="1200" dirty="0"/>
              <a:t>Due to frequent allocation and deallocation the heap can become fragmented.</a:t>
            </a:r>
          </a:p>
          <a:p>
            <a:r>
              <a:rPr lang="en-US" sz="1200" dirty="0"/>
              <a:t>There will be sections of used and unused memory in the allocated space on the heap.</a:t>
            </a:r>
            <a:endParaRPr lang="en-US"/>
          </a:p>
          <a:p>
            <a:r>
              <a:rPr lang="en-US" sz="1200" dirty="0">
                <a:latin typeface="Arial"/>
              </a:rPr>
              <a:t>C provides following functions defined under </a:t>
            </a:r>
            <a:r>
              <a:rPr lang="en-US" sz="1200" b="1" dirty="0">
                <a:latin typeface="Arial"/>
              </a:rPr>
              <a:t>&lt;</a:t>
            </a:r>
            <a:r>
              <a:rPr lang="en-US" sz="1200" b="1" dirty="0" err="1">
                <a:latin typeface="Arial"/>
              </a:rPr>
              <a:t>stdlib.h</a:t>
            </a:r>
            <a:r>
              <a:rPr lang="en-US" sz="1200" b="1" dirty="0">
                <a:latin typeface="Arial"/>
              </a:rPr>
              <a:t>&gt;</a:t>
            </a:r>
            <a:r>
              <a:rPr lang="en-US" sz="1200" dirty="0">
                <a:latin typeface="Arial"/>
              </a:rPr>
              <a:t> header file for dynamic memory allocation: </a:t>
            </a:r>
          </a:p>
          <a:p>
            <a:pPr marL="596900" lvl="1" indent="0">
              <a:buNone/>
            </a:pPr>
            <a:endParaRPr lang="en-US" sz="1200">
              <a:latin typeface="Arial"/>
            </a:endParaRPr>
          </a:p>
          <a:p>
            <a:endParaRPr lang="en-US" sz="1200" dirty="0">
              <a:latin typeface="Arial"/>
            </a:endParaRPr>
          </a:p>
          <a:p>
            <a:endParaRPr lang="en-US" sz="1200" dirty="0">
              <a:latin typeface="Arial"/>
            </a:endParaRPr>
          </a:p>
          <a:p>
            <a:endParaRPr lang="en-US" sz="1200" dirty="0">
              <a:latin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AE8CE-D925-5D72-43C9-8E3028D6B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49873"/>
              </p:ext>
            </p:extLst>
          </p:nvPr>
        </p:nvGraphicFramePr>
        <p:xfrm>
          <a:off x="927339" y="2997679"/>
          <a:ext cx="7653421" cy="175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34">
                  <a:extLst>
                    <a:ext uri="{9D8B030D-6E8A-4147-A177-3AD203B41FA5}">
                      <a16:colId xmlns:a16="http://schemas.microsoft.com/office/drawing/2014/main" val="2999592477"/>
                    </a:ext>
                  </a:extLst>
                </a:gridCol>
                <a:gridCol w="6119787">
                  <a:extLst>
                    <a:ext uri="{9D8B030D-6E8A-4147-A177-3AD203B41FA5}">
                      <a16:colId xmlns:a16="http://schemas.microsoft.com/office/drawing/2014/main" val="3005396502"/>
                    </a:ext>
                  </a:extLst>
                </a:gridCol>
              </a:tblGrid>
              <a:tr h="24429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Function</a:t>
                      </a:r>
                      <a:endParaRPr lang="en-US" sz="1200" b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Description</a:t>
                      </a:r>
                      <a:endParaRPr lang="en-US" sz="1200" b="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499210"/>
                  </a:ext>
                </a:extLst>
              </a:tr>
              <a:tr h="24429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malloc</a:t>
                      </a:r>
                      <a:endParaRPr lang="en-US" sz="1200" b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Allocates the specified number of bytes</a:t>
                      </a:r>
                      <a:endParaRPr lang="en-US" sz="1200" b="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668237"/>
                  </a:ext>
                </a:extLst>
              </a:tr>
              <a:tr h="4304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 err="1">
                          <a:latin typeface="Arial"/>
                        </a:rPr>
                        <a:t>realloc</a:t>
                      </a:r>
                      <a:endParaRPr lang="en-US" sz="1200" b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Increases or decreases the size of the pre specified block of memory, moving the block if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74702"/>
                  </a:ext>
                </a:extLst>
              </a:tr>
              <a:tr h="31409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 err="1">
                          <a:latin typeface="Arial"/>
                        </a:rPr>
                        <a:t>calloc</a:t>
                      </a:r>
                      <a:endParaRPr lang="en-US" sz="1200" b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Allocates the specified number of bytes and initializes them to zero</a:t>
                      </a:r>
                      <a:endParaRPr lang="en-US" sz="1200" b="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997051"/>
                  </a:ext>
                </a:extLst>
              </a:tr>
              <a:tr h="4304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free</a:t>
                      </a:r>
                      <a:endParaRPr lang="en-US" sz="1200" b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Arial"/>
                        </a:rPr>
                        <a:t>Deallocate the specified block of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0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34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9094-071E-4873-C155-C28CEC05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/>
              <a:t>malloc()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BA6D9-A2F2-46F1-6347-00918ECC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392" y="1021130"/>
            <a:ext cx="7886700" cy="3953512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It is used to allocate a memory block in the heap area of the memory of some specified size (in bytes).</a:t>
            </a:r>
          </a:p>
          <a:p>
            <a:r>
              <a:rPr lang="en-US" sz="1200" dirty="0">
                <a:latin typeface="Arial"/>
              </a:rPr>
              <a:t>Syntax:</a:t>
            </a:r>
          </a:p>
          <a:p>
            <a:pPr marL="742950" lvl="1" indent="0">
              <a:buNone/>
            </a:pPr>
            <a:r>
              <a:rPr lang="en-US" sz="1200" b="1" dirty="0">
                <a:latin typeface="Arial"/>
              </a:rPr>
              <a:t>(data-type *)</a:t>
            </a:r>
            <a:r>
              <a:rPr lang="en-US" sz="1200" b="1" dirty="0">
                <a:solidFill>
                  <a:schemeClr val="accent4"/>
                </a:solidFill>
                <a:latin typeface="Arial"/>
              </a:rPr>
              <a:t>malloc</a:t>
            </a:r>
            <a:r>
              <a:rPr lang="en-US" sz="1200" b="1" dirty="0">
                <a:latin typeface="Arial"/>
              </a:rPr>
              <a:t>(size-in-bytes); </a:t>
            </a:r>
            <a:endParaRPr lang="en-US" b="1">
              <a:latin typeface="Arial"/>
            </a:endParaRPr>
          </a:p>
          <a:p>
            <a:pPr marL="482600" indent="-342900"/>
            <a:r>
              <a:rPr lang="en-US" sz="1200" dirty="0">
                <a:latin typeface="Arial"/>
                <a:cs typeface="Arial"/>
              </a:rPr>
              <a:t>To create an array of integers is simple:</a:t>
            </a:r>
          </a:p>
          <a:p>
            <a:pPr marL="939800"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nt </a:t>
            </a:r>
            <a:r>
              <a:rPr lang="en-US" sz="1200" b="1" dirty="0" err="1">
                <a:latin typeface="Arial"/>
              </a:rPr>
              <a:t>arr</a:t>
            </a:r>
            <a:r>
              <a:rPr lang="en-US" sz="1200" b="1" dirty="0">
                <a:latin typeface="Arial"/>
              </a:rPr>
              <a:t>[50];</a:t>
            </a:r>
            <a:endParaRPr lang="en-US" sz="1200" b="1">
              <a:latin typeface="Arial"/>
              <a:cs typeface="Arial"/>
            </a:endParaRPr>
          </a:p>
          <a:p>
            <a:r>
              <a:rPr lang="en-US" sz="1200" dirty="0">
                <a:latin typeface="Arial"/>
              </a:rPr>
              <a:t>The size of array is fixed at compile time. If we wish to allocate a similar array dynamically, following code can be used:</a:t>
            </a:r>
            <a:endParaRPr lang="en-US">
              <a:latin typeface="Arial"/>
            </a:endParaRPr>
          </a:p>
          <a:p>
            <a:pPr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</a:rPr>
              <a:t>int </a:t>
            </a:r>
            <a:r>
              <a:rPr lang="en-US" sz="1200" b="1" dirty="0">
                <a:latin typeface="Arial"/>
              </a:rPr>
              <a:t>*</a:t>
            </a:r>
            <a:r>
              <a:rPr lang="en-US" sz="1200" b="1" dirty="0" err="1">
                <a:latin typeface="Arial"/>
              </a:rPr>
              <a:t>arr</a:t>
            </a:r>
            <a:r>
              <a:rPr lang="en-US" sz="1200" b="1" dirty="0">
                <a:latin typeface="Arial"/>
              </a:rPr>
              <a:t> = </a:t>
            </a:r>
            <a:r>
              <a:rPr lang="en-US" sz="1200" b="1" dirty="0">
                <a:solidFill>
                  <a:schemeClr val="accent4"/>
                </a:solidFill>
                <a:latin typeface="Arial"/>
              </a:rPr>
              <a:t>malloc</a:t>
            </a:r>
            <a:r>
              <a:rPr lang="en-US" sz="1200" b="1" dirty="0">
                <a:latin typeface="Arial"/>
              </a:rPr>
              <a:t>(50 * </a:t>
            </a:r>
            <a:r>
              <a:rPr lang="en-US" sz="1200" b="1" dirty="0" err="1">
                <a:solidFill>
                  <a:schemeClr val="accent4"/>
                </a:solidFill>
                <a:latin typeface="Arial"/>
              </a:rPr>
              <a:t>sizeof</a:t>
            </a:r>
            <a:r>
              <a:rPr lang="en-US" sz="1200" b="1" dirty="0">
                <a:latin typeface="Arial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int</a:t>
            </a:r>
            <a:r>
              <a:rPr lang="en-US" sz="1200" b="1" dirty="0">
                <a:latin typeface="Arial"/>
              </a:rPr>
              <a:t>));</a:t>
            </a:r>
            <a:endParaRPr lang="en-US" b="1">
              <a:latin typeface="Arial"/>
            </a:endParaRPr>
          </a:p>
          <a:p>
            <a:pPr marL="596900" lvl="1" indent="0">
              <a:buNone/>
            </a:pPr>
            <a:r>
              <a:rPr lang="en-US" sz="1200" dirty="0">
                <a:latin typeface="Arial"/>
              </a:rPr>
              <a:t>This calculates the number of bytes that fifty integers occupy in memory, it requests that many bytes from malloc() and assigns it to a pointer named arr.</a:t>
            </a:r>
          </a:p>
          <a:p>
            <a:r>
              <a:rPr lang="en-US" sz="1200" dirty="0">
                <a:latin typeface="Arial"/>
              </a:rPr>
              <a:t>If the space is insufficient, memory allocation fails and returns a NULL pointer.</a:t>
            </a:r>
            <a:endParaRPr lang="en-US" dirty="0">
              <a:latin typeface="Arial"/>
            </a:endParaRPr>
          </a:p>
          <a:p>
            <a:r>
              <a:rPr lang="en-US" sz="1200" dirty="0">
                <a:latin typeface="Arial"/>
              </a:rPr>
              <a:t>It is good programming practice to check for successful allocation:</a:t>
            </a:r>
            <a:endParaRPr lang="en-US" dirty="0">
              <a:latin typeface="Arial"/>
            </a:endParaRPr>
          </a:p>
          <a:p>
            <a:pPr lvl="1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Arial"/>
              </a:rPr>
              <a:t>int </a:t>
            </a:r>
            <a:r>
              <a:rPr lang="en-US" sz="1200" b="1" dirty="0">
                <a:latin typeface="Arial"/>
              </a:rPr>
              <a:t>*</a:t>
            </a:r>
            <a:r>
              <a:rPr lang="en-US" sz="1200" b="1" dirty="0" err="1">
                <a:latin typeface="Arial"/>
              </a:rPr>
              <a:t>arr</a:t>
            </a:r>
            <a:r>
              <a:rPr lang="en-US" sz="1200" b="1" dirty="0">
                <a:latin typeface="Arial"/>
              </a:rPr>
              <a:t> = </a:t>
            </a:r>
            <a:r>
              <a:rPr lang="en-US" sz="1200" b="1" dirty="0">
                <a:solidFill>
                  <a:schemeClr val="accent4"/>
                </a:solidFill>
                <a:latin typeface="Arial"/>
              </a:rPr>
              <a:t>malloc</a:t>
            </a:r>
            <a:r>
              <a:rPr lang="en-US" sz="1200" b="1" dirty="0">
                <a:latin typeface="Arial"/>
              </a:rPr>
              <a:t>(50 * </a:t>
            </a:r>
            <a:r>
              <a:rPr lang="en-US" sz="1200" b="1" dirty="0" err="1">
                <a:solidFill>
                  <a:schemeClr val="accent4"/>
                </a:solidFill>
                <a:latin typeface="Arial"/>
              </a:rPr>
              <a:t>sizeof</a:t>
            </a:r>
            <a:r>
              <a:rPr lang="en-US" sz="1200" b="1" dirty="0">
                <a:latin typeface="Arial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int</a:t>
            </a:r>
            <a:r>
              <a:rPr lang="en-US" sz="1200" b="1" dirty="0">
                <a:latin typeface="Arial"/>
              </a:rPr>
              <a:t>));
if (</a:t>
            </a:r>
            <a:r>
              <a:rPr lang="en-US" sz="1200" b="1" dirty="0" err="1">
                <a:latin typeface="Arial"/>
              </a:rPr>
              <a:t>arr</a:t>
            </a:r>
            <a:r>
              <a:rPr lang="en-US" sz="1200" b="1" dirty="0">
                <a:latin typeface="Arial"/>
              </a:rPr>
              <a:t> == NULL) {
  </a:t>
            </a:r>
            <a:r>
              <a:rPr lang="en-US" sz="1200" b="1" dirty="0" err="1">
                <a:solidFill>
                  <a:schemeClr val="accent4"/>
                </a:solidFill>
                <a:latin typeface="Arial"/>
              </a:rPr>
              <a:t>fprintf</a:t>
            </a:r>
            <a:r>
              <a:rPr lang="en-US" sz="1200" b="1" dirty="0">
                <a:latin typeface="Arial"/>
              </a:rPr>
              <a:t>(stderr, "malloc() failed\r\n");
 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return </a:t>
            </a:r>
            <a:r>
              <a:rPr lang="en-US" sz="1200" b="1" dirty="0">
                <a:latin typeface="Arial"/>
              </a:rPr>
              <a:t>-1;
}</a:t>
            </a:r>
          </a:p>
          <a:p>
            <a:pPr marL="482600" indent="-342900"/>
            <a:endParaRPr lang="en-US" sz="1200" dirty="0">
              <a:latin typeface="Arial"/>
            </a:endParaRPr>
          </a:p>
          <a:p>
            <a:pPr marL="482600" indent="-342900"/>
            <a:endParaRPr lang="en-US" sz="1200" dirty="0">
              <a:latin typeface="Arial"/>
            </a:endParaRPr>
          </a:p>
          <a:p>
            <a:pPr marL="939800" lvl="1" indent="0">
              <a:buNone/>
            </a:pPr>
            <a:endParaRPr lang="en-US" sz="1200" dirty="0">
              <a:latin typeface="Arial"/>
            </a:endParaRPr>
          </a:p>
          <a:p>
            <a:pPr marL="939800" lvl="1" indent="0">
              <a:buNone/>
            </a:pPr>
            <a:endParaRPr lang="en-US" sz="1200" dirty="0">
              <a:latin typeface="Arial"/>
            </a:endParaRPr>
          </a:p>
          <a:p>
            <a:pPr lvl="1"/>
            <a:endParaRPr lang="en-US" sz="1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73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67A0-3143-C38D-7054-061A5D63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35408"/>
          </a:xfrm>
        </p:spPr>
        <p:txBody>
          <a:bodyPr/>
          <a:lstStyle/>
          <a:p>
            <a:r>
              <a:rPr lang="en-US" b="1" u="none" dirty="0"/>
              <a:t>free()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C069-0A69-6310-3828-52BB918E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1210"/>
            <a:ext cx="7886700" cy="750958"/>
          </a:xfrm>
        </p:spPr>
        <p:txBody>
          <a:bodyPr/>
          <a:lstStyle/>
          <a:p>
            <a:r>
              <a:rPr lang="en-US" sz="1200" dirty="0"/>
              <a:t>When we don’t need the dynamic memory, it must call free() to return the memory it occupied to the free the block.</a:t>
            </a:r>
          </a:p>
          <a:p>
            <a:pPr lvl="1" indent="0">
              <a:buNone/>
            </a:pPr>
            <a:r>
              <a:rPr lang="en-US" sz="1400" b="1" dirty="0">
                <a:solidFill>
                  <a:schemeClr val="accent4"/>
                </a:solidFill>
              </a:rPr>
              <a:t>free</a:t>
            </a:r>
            <a:r>
              <a:rPr lang="en-US" sz="1400" b="1" dirty="0"/>
              <a:t>(</a:t>
            </a:r>
            <a:r>
              <a:rPr lang="en-US" sz="1400" b="1" dirty="0" err="1"/>
              <a:t>arr</a:t>
            </a:r>
            <a:r>
              <a:rPr lang="en-US" sz="1400" b="1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E6D2D6-7608-0FC6-467D-EEBBBFC85671}"/>
              </a:ext>
            </a:extLst>
          </p:cNvPr>
          <p:cNvSpPr txBox="1">
            <a:spLocks/>
          </p:cNvSpPr>
          <p:nvPr/>
        </p:nvSpPr>
        <p:spPr>
          <a:xfrm>
            <a:off x="673220" y="1978998"/>
            <a:ext cx="7886700" cy="73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b="1" u="none" dirty="0" err="1"/>
              <a:t>calloc</a:t>
            </a:r>
            <a:r>
              <a:rPr lang="en-US" b="1" u="none" dirty="0"/>
              <a:t>()</a:t>
            </a:r>
            <a:endParaRPr lang="en-US" b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94CCA4A-6C8A-7A6A-F271-391BFAAEC2A2}"/>
              </a:ext>
            </a:extLst>
          </p:cNvPr>
          <p:cNvSpPr txBox="1">
            <a:spLocks/>
          </p:cNvSpPr>
          <p:nvPr/>
        </p:nvSpPr>
        <p:spPr>
          <a:xfrm>
            <a:off x="673220" y="2783232"/>
            <a:ext cx="7886700" cy="212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•"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sz="1200" dirty="0">
                <a:latin typeface="Arial"/>
                <a:cs typeface="Arial"/>
              </a:rPr>
              <a:t>It is used to allocate a memory block in the heap area of the memory of some specified size (in bytes).</a:t>
            </a:r>
            <a:endParaRPr lang="en-US" sz="1200" dirty="0"/>
          </a:p>
          <a:p>
            <a:r>
              <a:rPr lang="en-US" sz="1200" dirty="0"/>
              <a:t>Each block is initialized with a default value ‘0’.</a:t>
            </a:r>
          </a:p>
          <a:p>
            <a:r>
              <a:rPr lang="en-US" sz="1200" dirty="0">
                <a:latin typeface="Arial"/>
                <a:cs typeface="Arial"/>
              </a:rPr>
              <a:t>Syntax:</a:t>
            </a:r>
            <a:endParaRPr lang="en-US" sz="1200" dirty="0"/>
          </a:p>
          <a:p>
            <a:pPr marL="742950" lvl="1" indent="0">
              <a:buNone/>
            </a:pPr>
            <a:r>
              <a:rPr lang="en-US" sz="1200" b="1" dirty="0">
                <a:cs typeface="Arial"/>
              </a:rPr>
              <a:t>(</a:t>
            </a:r>
            <a:r>
              <a:rPr lang="en-US" sz="1200" b="1" dirty="0">
                <a:latin typeface="Arial"/>
                <a:cs typeface="Arial"/>
              </a:rPr>
              <a:t>data</a:t>
            </a:r>
            <a:r>
              <a:rPr lang="en-US" sz="1200" b="1" dirty="0">
                <a:cs typeface="Arial"/>
              </a:rPr>
              <a:t>-type*)</a:t>
            </a:r>
            <a:r>
              <a:rPr lang="en-US" sz="1200" b="1" dirty="0" err="1">
                <a:solidFill>
                  <a:schemeClr val="accent4"/>
                </a:solidFill>
                <a:cs typeface="Arial"/>
              </a:rPr>
              <a:t>calloc</a:t>
            </a:r>
            <a:r>
              <a:rPr lang="en-US" sz="1200" b="1" dirty="0">
                <a:cs typeface="Arial"/>
              </a:rPr>
              <a:t>(n, element-size);</a:t>
            </a:r>
            <a:endParaRPr lang="en-US" sz="1200" b="1" dirty="0">
              <a:latin typeface="Arial"/>
              <a:cs typeface="Arial"/>
            </a:endParaRPr>
          </a:p>
          <a:p>
            <a:pPr marL="742950" lvl="1" indent="0">
              <a:buNone/>
            </a:pPr>
            <a:r>
              <a:rPr lang="en-US" sz="1200" dirty="0">
                <a:cs typeface="Arial"/>
              </a:rPr>
              <a:t>here, n is the no. of elements and element-size is the size of each element.</a:t>
            </a:r>
            <a:endParaRPr lang="en-US" dirty="0"/>
          </a:p>
          <a:p>
            <a:pPr marL="74295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int </a:t>
            </a:r>
            <a:r>
              <a:rPr lang="en-US" sz="1200" b="1" dirty="0"/>
              <a:t>*</a:t>
            </a:r>
            <a:r>
              <a:rPr lang="en-US" sz="1200" b="1" dirty="0" err="1"/>
              <a:t>arr</a:t>
            </a:r>
            <a:r>
              <a:rPr lang="en-US" sz="1200" b="1" dirty="0"/>
              <a:t> = </a:t>
            </a:r>
            <a:r>
              <a:rPr lang="en-US" sz="1200" b="1" dirty="0" err="1">
                <a:solidFill>
                  <a:schemeClr val="accent4"/>
                </a:solidFill>
              </a:rPr>
              <a:t>calloc</a:t>
            </a:r>
            <a:r>
              <a:rPr lang="en-US" sz="1200" b="1" dirty="0"/>
              <a:t>(10, </a:t>
            </a:r>
            <a:r>
              <a:rPr lang="en-US" sz="1200" b="1" dirty="0" err="1">
                <a:solidFill>
                  <a:schemeClr val="accent4"/>
                </a:solidFill>
              </a:rPr>
              <a:t>sizeof</a:t>
            </a:r>
            <a:r>
              <a:rPr lang="en-US" sz="1200" b="1" dirty="0"/>
              <a:t>(</a:t>
            </a:r>
            <a:r>
              <a:rPr lang="en-US" sz="1200" b="1" dirty="0">
                <a:solidFill>
                  <a:srgbClr val="FF0000"/>
                </a:solidFill>
              </a:rPr>
              <a:t>int</a:t>
            </a:r>
            <a:r>
              <a:rPr lang="en-US" sz="1200" b="1" dirty="0"/>
              <a:t>));</a:t>
            </a:r>
            <a:endParaRPr lang="en-US" b="1"/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11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0FD8-D414-C519-F2E8-E1727C39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2" y="52618"/>
            <a:ext cx="7886700" cy="339741"/>
          </a:xfrm>
        </p:spPr>
        <p:txBody>
          <a:bodyPr/>
          <a:lstStyle/>
          <a:p>
            <a:r>
              <a:rPr lang="en-US" b="1" u="none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7B6C0-C58B-0611-4830-0AA0AD2E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87" y="659453"/>
            <a:ext cx="3886200" cy="3263400"/>
          </a:xfrm>
        </p:spPr>
        <p:txBody>
          <a:bodyPr/>
          <a:lstStyle/>
          <a:p>
            <a:r>
              <a:rPr lang="en-US" sz="1400" dirty="0"/>
              <a:t>Memory Architecture</a:t>
            </a:r>
          </a:p>
          <a:p>
            <a:pPr lvl="1" indent="0"/>
            <a:r>
              <a:rPr lang="en-US" sz="1400" dirty="0"/>
              <a:t> Text Segment</a:t>
            </a:r>
          </a:p>
          <a:p>
            <a:pPr lvl="1" indent="0"/>
            <a:r>
              <a:rPr lang="en-US" sz="1400" dirty="0"/>
              <a:t> Initialized Data Segment</a:t>
            </a:r>
          </a:p>
          <a:p>
            <a:pPr lvl="1" indent="0"/>
            <a:r>
              <a:rPr lang="en-US" sz="1400" dirty="0"/>
              <a:t> Uninitialized Data Segment</a:t>
            </a:r>
          </a:p>
          <a:p>
            <a:pPr lvl="1" indent="0"/>
            <a:r>
              <a:rPr lang="en-US" sz="1400" dirty="0"/>
              <a:t> Stack</a:t>
            </a:r>
          </a:p>
          <a:p>
            <a:pPr lvl="1" indent="0"/>
            <a:r>
              <a:rPr lang="en-US" sz="1400" dirty="0"/>
              <a:t> Heap</a:t>
            </a:r>
          </a:p>
          <a:p>
            <a:r>
              <a:rPr lang="en-US" sz="1400" dirty="0"/>
              <a:t>Memory Allocation</a:t>
            </a:r>
          </a:p>
          <a:p>
            <a:pPr lvl="1" indent="0"/>
            <a:r>
              <a:rPr lang="en-US" sz="1400" dirty="0"/>
              <a:t> Stack vs Heap Memory Area</a:t>
            </a:r>
          </a:p>
          <a:p>
            <a:pPr lvl="1" indent="0"/>
            <a:r>
              <a:rPr lang="en-US" sz="1400" dirty="0"/>
              <a:t> Static Memory Allocation</a:t>
            </a:r>
          </a:p>
          <a:p>
            <a:pPr lvl="1" indent="0"/>
            <a:r>
              <a:rPr lang="en-US" sz="1400" dirty="0"/>
              <a:t> Dynamic Memory Allocation </a:t>
            </a:r>
          </a:p>
          <a:p>
            <a:pPr lvl="1" indent="0"/>
            <a:r>
              <a:rPr lang="en-US" sz="1400" dirty="0"/>
              <a:t> Fragmentation</a:t>
            </a:r>
          </a:p>
          <a:p>
            <a:pPr lvl="1" indent="0"/>
            <a:r>
              <a:rPr lang="en-US" sz="1400" dirty="0"/>
              <a:t> Memory Leaks</a:t>
            </a:r>
          </a:p>
          <a:p>
            <a:pPr lvl="1" indent="0"/>
            <a:r>
              <a:rPr lang="en-US" sz="1400" dirty="0"/>
              <a:t> Dangling Pointers</a:t>
            </a:r>
          </a:p>
          <a:p>
            <a:pPr lvl="1" indent="0"/>
            <a:r>
              <a:rPr lang="en-US" sz="1400" dirty="0"/>
              <a:t> DMA Access</a:t>
            </a:r>
          </a:p>
          <a:p>
            <a:pPr lvl="1" indent="0"/>
            <a:r>
              <a:rPr lang="en-US" sz="1400" dirty="0"/>
              <a:t> MMIO Access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0E919-E6B5-0D5D-11F2-5C2D336A58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60440" y="659453"/>
            <a:ext cx="3886200" cy="3880988"/>
          </a:xfrm>
        </p:spPr>
        <p:txBody>
          <a:bodyPr/>
          <a:lstStyle/>
          <a:p>
            <a:r>
              <a:rPr lang="en-US" sz="1400" dirty="0"/>
              <a:t>Memory Profiling and analysis</a:t>
            </a:r>
          </a:p>
          <a:p>
            <a:pPr lvl="1" indent="0"/>
            <a:r>
              <a:rPr lang="en-US" sz="1400" dirty="0"/>
              <a:t> Static Code Analysis</a:t>
            </a:r>
          </a:p>
          <a:p>
            <a:pPr lvl="2" indent="0"/>
            <a:r>
              <a:rPr lang="en-US" sz="1400" dirty="0"/>
              <a:t> Splint</a:t>
            </a:r>
          </a:p>
          <a:p>
            <a:pPr lvl="1" indent="0"/>
            <a:r>
              <a:rPr lang="en-US" sz="1400" dirty="0"/>
              <a:t> Memory Profiling</a:t>
            </a:r>
          </a:p>
          <a:p>
            <a:pPr lvl="2" indent="0"/>
            <a:r>
              <a:rPr lang="en-US" sz="1400" dirty="0" err="1"/>
              <a:t>Valgrind</a:t>
            </a:r>
            <a:endParaRPr lang="en-US" sz="1400" dirty="0"/>
          </a:p>
          <a:p>
            <a:pPr lvl="1" indent="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228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3361-4134-442C-947D-A33A6485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69"/>
            <a:ext cx="7886700" cy="994200"/>
          </a:xfrm>
        </p:spPr>
        <p:txBody>
          <a:bodyPr/>
          <a:lstStyle/>
          <a:p>
            <a:r>
              <a:rPr lang="en-US" b="1" u="none" dirty="0" err="1"/>
              <a:t>realloc</a:t>
            </a:r>
            <a:r>
              <a:rPr lang="en-US" b="1" u="none" dirty="0"/>
              <a:t>()</a:t>
            </a:r>
            <a:endParaRPr lang="en-US" b="1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F2E1-52D7-45A8-A443-18D18137B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867" y="754587"/>
            <a:ext cx="7886700" cy="1516552"/>
          </a:xfrm>
        </p:spPr>
        <p:txBody>
          <a:bodyPr/>
          <a:lstStyle/>
          <a:p>
            <a:r>
              <a:rPr lang="en-US" sz="1200" dirty="0"/>
              <a:t>Using </a:t>
            </a:r>
            <a:r>
              <a:rPr lang="en-US" sz="1200" dirty="0" err="1"/>
              <a:t>realloc</a:t>
            </a:r>
            <a:r>
              <a:rPr lang="en-US" sz="1200" dirty="0"/>
              <a:t> we can resize the amount of memory a pointer points which was previously allocated.</a:t>
            </a:r>
          </a:p>
          <a:p>
            <a:r>
              <a:rPr lang="en-US" sz="1200" dirty="0"/>
              <a:t>If there is pointer acting as an array of size {10} and we want to change array  size  to {100}, we can use </a:t>
            </a:r>
            <a:r>
              <a:rPr lang="en-US" sz="1200" dirty="0" err="1"/>
              <a:t>realloc</a:t>
            </a:r>
            <a:r>
              <a:rPr lang="en-US" sz="1200" dirty="0"/>
              <a:t>().</a:t>
            </a:r>
          </a:p>
          <a:p>
            <a:pPr lvl="1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int </a:t>
            </a:r>
            <a:r>
              <a:rPr lang="en-US" sz="1200" dirty="0"/>
              <a:t>*array = </a:t>
            </a:r>
            <a:r>
              <a:rPr lang="en-US" sz="1200" dirty="0">
                <a:solidFill>
                  <a:schemeClr val="accent4"/>
                </a:solidFill>
              </a:rPr>
              <a:t>malloc</a:t>
            </a:r>
            <a:r>
              <a:rPr lang="en-US" sz="1200" dirty="0"/>
              <a:t>(3 * </a:t>
            </a:r>
            <a:r>
              <a:rPr lang="en-US" sz="1200" dirty="0" err="1">
                <a:solidFill>
                  <a:schemeClr val="accent4"/>
                </a:solidFill>
              </a:rPr>
              <a:t>sizeof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int</a:t>
            </a:r>
            <a:r>
              <a:rPr lang="en-US" sz="1200" dirty="0"/>
              <a:t>));
array[0] = 1;
array[1] = 2;</a:t>
            </a:r>
          </a:p>
          <a:p>
            <a:pPr lvl="1" indent="0">
              <a:buNone/>
            </a:pPr>
            <a:r>
              <a:rPr lang="en-US" sz="1200" dirty="0"/>
              <a:t>array[2] = 3;
array = </a:t>
            </a:r>
            <a:r>
              <a:rPr lang="en-US" sz="1200" dirty="0" err="1">
                <a:solidFill>
                  <a:schemeClr val="accent4"/>
                </a:solidFill>
              </a:rPr>
              <a:t>realloc</a:t>
            </a:r>
            <a:r>
              <a:rPr lang="en-US" sz="1200" dirty="0"/>
              <a:t>(array, 4 * </a:t>
            </a:r>
            <a:r>
              <a:rPr lang="en-US" sz="1200" b="1" dirty="0" err="1">
                <a:solidFill>
                  <a:schemeClr val="accent4"/>
                </a:solidFill>
              </a:rPr>
              <a:t>sizeof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int</a:t>
            </a:r>
            <a:r>
              <a:rPr lang="en-US" sz="1200" dirty="0"/>
              <a:t>));
array[3] = 4;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345B9-842D-B00C-194F-208CC0975732}"/>
              </a:ext>
            </a:extLst>
          </p:cNvPr>
          <p:cNvSpPr txBox="1"/>
          <p:nvPr/>
        </p:nvSpPr>
        <p:spPr>
          <a:xfrm>
            <a:off x="499695" y="3206232"/>
            <a:ext cx="334004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: Build &amp; run the example code - </a:t>
            </a:r>
            <a:r>
              <a:rPr lang="en-US" b="1" dirty="0" err="1"/>
              <a:t>test_dynamic_memory_allocation.c</a:t>
            </a:r>
            <a:endParaRPr lang="en-US" b="1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D37507C-F250-B0EB-E099-F5A839F8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97" y="1667587"/>
            <a:ext cx="5126246" cy="30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436B-0A6A-33F5-01B4-069CAFF5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1" y="4270"/>
            <a:ext cx="7886700" cy="645942"/>
          </a:xfrm>
        </p:spPr>
        <p:txBody>
          <a:bodyPr/>
          <a:lstStyle/>
          <a:p>
            <a:r>
              <a:rPr lang="en-US" b="1" u="none" dirty="0"/>
              <a:t>Fragmentation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2C13E-C4E8-1E9C-D1C8-7F728249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417" y="777165"/>
            <a:ext cx="3886200" cy="3263400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In Fragmentation the storage space is used inefficiently, this reduce the capacity or performance and even both. </a:t>
            </a:r>
          </a:p>
          <a:p>
            <a:r>
              <a:rPr lang="en-US" sz="1200" dirty="0">
                <a:latin typeface="Arial"/>
              </a:rPr>
              <a:t>Fragmentation can lead to storage space being "wasted".</a:t>
            </a:r>
          </a:p>
          <a:p>
            <a:r>
              <a:rPr lang="en-US" sz="1200" dirty="0">
                <a:latin typeface="Arial"/>
              </a:rPr>
              <a:t>When a program starts, there are </a:t>
            </a:r>
            <a:r>
              <a:rPr lang="en-US" sz="1200" dirty="0">
                <a:latin typeface="Arial"/>
                <a:cs typeface="Arial"/>
              </a:rPr>
              <a:t>large and contiguous </a:t>
            </a:r>
            <a:r>
              <a:rPr lang="en-US" sz="1200" dirty="0">
                <a:latin typeface="Arial"/>
              </a:rPr>
              <a:t>free memory areas.</a:t>
            </a:r>
          </a:p>
          <a:p>
            <a:r>
              <a:rPr lang="en-US" sz="1200" dirty="0">
                <a:latin typeface="Arial"/>
              </a:rPr>
              <a:t>After some time with use, the long contiguous areas become fragmented into smaller and smaller contiguous regions. </a:t>
            </a:r>
            <a:endParaRPr lang="en-US" dirty="0"/>
          </a:p>
          <a:p>
            <a:r>
              <a:rPr lang="en-US" sz="1200" dirty="0">
                <a:latin typeface="Arial"/>
              </a:rPr>
              <a:t>After some time with use, it is impossible for program to allocate large contiguous blocks of memory.</a:t>
            </a:r>
            <a:endParaRPr lang="en-US" dirty="0"/>
          </a:p>
          <a:p>
            <a:r>
              <a:rPr lang="en-US" sz="1200" dirty="0"/>
              <a:t>Types of fragmentation:</a:t>
            </a:r>
            <a:endParaRPr lang="en-US" sz="1200" dirty="0">
              <a:latin typeface="Arial"/>
            </a:endParaRPr>
          </a:p>
          <a:p>
            <a:pPr lvl="1" indent="0">
              <a:buNone/>
            </a:pPr>
            <a:r>
              <a:rPr lang="en-US" sz="1200" dirty="0"/>
              <a:t>Internal Fragmentation</a:t>
            </a:r>
            <a:endParaRPr lang="en-US" dirty="0"/>
          </a:p>
          <a:p>
            <a:pPr lvl="1" indent="0">
              <a:buNone/>
            </a:pPr>
            <a:r>
              <a:rPr lang="en-US" sz="1200" dirty="0"/>
              <a:t>External Fragmentation</a:t>
            </a:r>
            <a:endParaRPr lang="en-US" dirty="0"/>
          </a:p>
          <a:p>
            <a:endParaRPr lang="en-US" sz="1200" dirty="0">
              <a:latin typeface="Arial"/>
            </a:endParaRPr>
          </a:p>
          <a:p>
            <a:endParaRPr lang="en-US" sz="1200" dirty="0">
              <a:latin typeface="Arial"/>
            </a:endParaRPr>
          </a:p>
          <a:p>
            <a:endParaRPr lang="en-US" sz="1200" dirty="0">
              <a:latin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CC848-892E-7F87-555C-9306CAEA12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0240" y="500344"/>
            <a:ext cx="3886200" cy="3263400"/>
          </a:xfrm>
        </p:spPr>
        <p:txBody>
          <a:bodyPr/>
          <a:lstStyle/>
          <a:p>
            <a:pPr>
              <a:buNone/>
            </a:pPr>
            <a:r>
              <a:rPr lang="en-US" sz="1200" b="1" dirty="0">
                <a:latin typeface="Arial"/>
              </a:rPr>
              <a:t>Consider that there is a 10K heap. </a:t>
            </a:r>
            <a:endParaRPr lang="en-US" b="1"/>
          </a:p>
          <a:p>
            <a:pPr>
              <a:buNone/>
            </a:pPr>
            <a:r>
              <a:rPr lang="en-US" sz="1200" dirty="0">
                <a:latin typeface="Arial"/>
              </a:rPr>
              <a:t>Area of 3K is requested:</a:t>
            </a:r>
            <a:endParaRPr lang="en-US" dirty="0"/>
          </a:p>
          <a:p>
            <a:pPr>
              <a:buNone/>
            </a:pPr>
            <a:r>
              <a:rPr lang="en-US" sz="1200" b="1" dirty="0">
                <a:latin typeface="Arial"/>
              </a:rPr>
              <a:t>#define K (1024)</a:t>
            </a:r>
            <a:endParaRPr lang="en-US" dirty="0"/>
          </a:p>
          <a:p>
            <a:pPr>
              <a:buNone/>
            </a:pPr>
            <a:r>
              <a:rPr lang="en-US" sz="1200" b="1" dirty="0">
                <a:latin typeface="Arial"/>
              </a:rPr>
              <a:t>char *ptr1</a:t>
            </a:r>
            <a:endParaRPr lang="en-US" dirty="0"/>
          </a:p>
          <a:p>
            <a:pPr>
              <a:buNone/>
            </a:pPr>
            <a:r>
              <a:rPr lang="en-US" sz="1200" b="1" dirty="0">
                <a:latin typeface="Arial"/>
              </a:rPr>
              <a:t>ptr1 = malloc(3*K);</a:t>
            </a:r>
            <a:endParaRPr lang="en-US" dirty="0"/>
          </a:p>
          <a:p>
            <a:pPr>
              <a:buNone/>
            </a:pPr>
            <a:r>
              <a:rPr lang="en-US" sz="1200" dirty="0">
                <a:latin typeface="Arial"/>
              </a:rPr>
              <a:t>Then, a further 4K is requested:</a:t>
            </a:r>
          </a:p>
          <a:p>
            <a:pPr>
              <a:buNone/>
            </a:pPr>
            <a:r>
              <a:rPr lang="en-US" sz="1200" b="1" dirty="0">
                <a:latin typeface="Arial"/>
              </a:rPr>
              <a:t>        ptr2 = malloc(4*K);</a:t>
            </a:r>
          </a:p>
          <a:p>
            <a:pPr>
              <a:buNone/>
            </a:pPr>
            <a:r>
              <a:rPr lang="en-US" sz="1200" dirty="0">
                <a:latin typeface="Arial"/>
              </a:rPr>
              <a:t>Now 3K of memory freed.</a:t>
            </a:r>
          </a:p>
          <a:p>
            <a:pPr>
              <a:buNone/>
            </a:pPr>
            <a:r>
              <a:rPr lang="en-US" sz="1200" dirty="0">
                <a:latin typeface="Arial"/>
              </a:rPr>
              <a:t>After sometime, the first memory allocation, pointed by ptr1, is deallocated:</a:t>
            </a:r>
            <a:endParaRPr lang="en-US" dirty="0"/>
          </a:p>
          <a:p>
            <a:pPr>
              <a:buNone/>
            </a:pPr>
            <a:r>
              <a:rPr lang="en-US" sz="1200" b="1" dirty="0">
                <a:latin typeface="Arial"/>
              </a:rPr>
              <a:t>        free(ptr1);</a:t>
            </a:r>
          </a:p>
          <a:p>
            <a:pPr>
              <a:buNone/>
            </a:pPr>
            <a:r>
              <a:rPr lang="en-US" sz="1200" dirty="0">
                <a:latin typeface="Arial"/>
              </a:rPr>
              <a:t>Now we have 6K of memory free in two 3K blocks. </a:t>
            </a:r>
          </a:p>
          <a:p>
            <a:pPr>
              <a:buNone/>
            </a:pPr>
            <a:r>
              <a:rPr lang="en-US" sz="1200" dirty="0">
                <a:latin typeface="Arial"/>
              </a:rPr>
              <a:t>Now a new 4K allocation request is issued:</a:t>
            </a:r>
            <a:endParaRPr lang="en-US" dirty="0"/>
          </a:p>
          <a:p>
            <a:pPr>
              <a:buNone/>
            </a:pPr>
            <a:r>
              <a:rPr lang="en-US" sz="1200" dirty="0">
                <a:latin typeface="Arial"/>
              </a:rPr>
              <a:t>       </a:t>
            </a:r>
            <a:r>
              <a:rPr lang="en-US" sz="1200" b="1" dirty="0">
                <a:latin typeface="Arial"/>
              </a:rPr>
              <a:t>ptr3 = malloc(4*K);</a:t>
            </a:r>
          </a:p>
          <a:p>
            <a:pPr>
              <a:buNone/>
            </a:pPr>
            <a:r>
              <a:rPr lang="en-US" sz="1200" dirty="0">
                <a:latin typeface="Arial"/>
              </a:rPr>
              <a:t>This allocation will fail – NULL pointer is returned to ptr3, even though 6K of memory is available, there is no 4K contiguous block of memory available. This is called memory fragmentation.</a:t>
            </a:r>
          </a:p>
          <a:p>
            <a:pPr marL="139700" indent="0">
              <a:buNone/>
            </a:pPr>
            <a:endParaRPr lang="en-US" sz="1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19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88B6C-AFBB-60BE-AAC9-9EC97EC0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039" y="355099"/>
            <a:ext cx="3868200" cy="618000"/>
          </a:xfrm>
        </p:spPr>
        <p:txBody>
          <a:bodyPr/>
          <a:lstStyle/>
          <a:p>
            <a:r>
              <a:rPr lang="en-US" sz="2400" dirty="0"/>
              <a:t>Internal Fragmentation</a:t>
            </a:r>
            <a:endParaRPr lang="en-US" sz="24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3025-C949-DC75-017E-D78CDE7F4AF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3039" y="973033"/>
            <a:ext cx="3868200" cy="3272292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Internal fragmentation occur when the memory splits into mounted-sized blocks.</a:t>
            </a:r>
          </a:p>
          <a:p>
            <a:r>
              <a:rPr lang="en-US" sz="1200" dirty="0">
                <a:latin typeface="Arial"/>
              </a:rPr>
              <a:t>Whenever a program request for the memory, the mounted-sized block is allotted to the program.</a:t>
            </a:r>
          </a:p>
          <a:p>
            <a:r>
              <a:rPr lang="en-US" sz="1200" dirty="0">
                <a:latin typeface="Arial"/>
              </a:rPr>
              <a:t>When the memory allotted to the program is  larger than the memory requested, then the difference between allotted and requested memory is called internal fragmentation. </a:t>
            </a:r>
          </a:p>
          <a:p>
            <a:r>
              <a:rPr lang="en-US" sz="1200" dirty="0"/>
              <a:t>This is because we have fixed the sizes of the memory blocks.</a:t>
            </a:r>
            <a:endParaRPr lang="en-US" sz="1200" dirty="0">
              <a:latin typeface="Arial"/>
            </a:endParaRPr>
          </a:p>
          <a:p>
            <a:r>
              <a:rPr lang="en-US" sz="1200" dirty="0"/>
              <a:t>If we use dynamic partitioning for allocating space to the program we can avoid this problem. </a:t>
            </a:r>
          </a:p>
          <a:p>
            <a:r>
              <a:rPr lang="en-US" sz="1200" dirty="0"/>
              <a:t>In dynamic partitioning, the program is allocated only that amount of space which is required by the program.</a:t>
            </a:r>
            <a:endParaRPr lang="en-US" dirty="0"/>
          </a:p>
          <a:p>
            <a:endParaRPr lang="en-US" sz="1200" dirty="0">
              <a:latin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2094-0CCD-0211-60B5-8C278945B09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122348" y="355099"/>
            <a:ext cx="3887400" cy="618000"/>
          </a:xfrm>
        </p:spPr>
        <p:txBody>
          <a:bodyPr/>
          <a:lstStyle/>
          <a:p>
            <a:r>
              <a:rPr lang="en-US" sz="2400" dirty="0"/>
              <a:t>External Fragmentation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397A7B-047E-076E-C508-DFEEE13E3039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22348" y="973033"/>
            <a:ext cx="3887400" cy="2763300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In external fragmentation, we have total space available that is needed by a program but still we are not able to allocate the memory because that space is not contiguous. </a:t>
            </a:r>
          </a:p>
          <a:p>
            <a:r>
              <a:rPr lang="en-US" sz="1200" dirty="0"/>
              <a:t>This is because we are allocating memory contiguously.</a:t>
            </a:r>
          </a:p>
          <a:p>
            <a:r>
              <a:rPr lang="en-US" sz="1200" dirty="0"/>
              <a:t>Paging &amp; segmentation(non-contiguous memory allocation) can be used to avoid this problem, memory is allocated non-contiguously.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051ABB2-2621-4B08-A34B-DD1AF5D2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739" y="3055914"/>
            <a:ext cx="4921370" cy="1986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186E4-E5F7-863C-0B98-955CE7CA0C3A}"/>
              </a:ext>
            </a:extLst>
          </p:cNvPr>
          <p:cNvSpPr txBox="1"/>
          <p:nvPr/>
        </p:nvSpPr>
        <p:spPr>
          <a:xfrm>
            <a:off x="591902" y="4552516"/>
            <a:ext cx="363265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 dirty="0"/>
              <a:t>Credits:</a:t>
            </a:r>
          </a:p>
          <a:p>
            <a:r>
              <a:rPr lang="en-US" sz="600" dirty="0"/>
              <a:t>https://commons.wikimedia.org/wiki/Category:Fragmentation_(computing)#/media/File:%E0%A6%AE%E0%A7%87%E0%A6%AE%E0%A6%B0%E0%A6%BF_%E0%A6%AB%E0%A7%8D%E0%A6%B0%E0%A6%BE%E0%A6%97%E0%A6%AE%E0%A7%87%E0%A6%A8%E0%A7%8D%E0%A6%9F%E0%A7%87%E0%A6%B6%E0%A6%A8.png</a:t>
            </a:r>
          </a:p>
        </p:txBody>
      </p:sp>
    </p:spTree>
    <p:extLst>
      <p:ext uri="{BB962C8B-B14F-4D97-AF65-F5344CB8AC3E}">
        <p14:creationId xmlns:p14="http://schemas.microsoft.com/office/powerpoint/2010/main" val="54439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8AAF-B0F7-E59B-8707-B8907218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7" y="70532"/>
            <a:ext cx="7886700" cy="422701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Memory Leak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17F8-E68C-A439-5610-95AF33BF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070" y="726064"/>
            <a:ext cx="4402393" cy="3973165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Memory leak is when programmers create a memory in heap area and forget to delete it after use.</a:t>
            </a:r>
          </a:p>
          <a:p>
            <a:r>
              <a:rPr lang="en-US" sz="1200" dirty="0"/>
              <a:t>This reduces the performance of the computer by reducing the amount of available memory. </a:t>
            </a:r>
          </a:p>
          <a:p>
            <a:r>
              <a:rPr lang="en-US" sz="1200" dirty="0"/>
              <a:t>In worst case, all the available memory may be allocated and all or part of the system or device stops working, the application fails, or the system slows down.</a:t>
            </a:r>
          </a:p>
          <a:p>
            <a:r>
              <a:rPr lang="en-US" sz="1200" dirty="0"/>
              <a:t>As a program executes, it needs extra memory and makes an additional request. </a:t>
            </a:r>
          </a:p>
          <a:p>
            <a:r>
              <a:rPr lang="en-US" sz="1200" dirty="0"/>
              <a:t>When an application no longer needs the requested memory or the application closes it should explicitly release the allocated memory. </a:t>
            </a:r>
          </a:p>
          <a:p>
            <a:r>
              <a:rPr lang="en-US" sz="1200" dirty="0"/>
              <a:t>A programmer should never assume that all the operations are undone when the program exits.</a:t>
            </a:r>
          </a:p>
          <a:p>
            <a:r>
              <a:rPr lang="en-US" sz="1200" dirty="0"/>
              <a:t>We will study tool </a:t>
            </a:r>
            <a:r>
              <a:rPr lang="en-US" sz="1600" b="1" dirty="0">
                <a:hlinkClick r:id="rId2"/>
              </a:rPr>
              <a:t>Valgrind</a:t>
            </a:r>
            <a:r>
              <a:rPr lang="en-US" sz="1200" dirty="0"/>
              <a:t> to identify memory leaks in the program in upcoming topics.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4FD604-1B55-5C57-AAA9-28B5330A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02" y="1078225"/>
            <a:ext cx="4069511" cy="35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3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822-BC2B-F28E-1B69-F88FD47A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>
                <a:latin typeface="Arial"/>
              </a:rPr>
              <a:t>Dangling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C839-9EB4-F1B4-15B3-7B97FF6B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7582"/>
            <a:ext cx="3984426" cy="3986704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Dangling pointer does not reference a valid object.</a:t>
            </a:r>
          </a:p>
          <a:p>
            <a:r>
              <a:rPr lang="en-US" sz="1200" dirty="0"/>
              <a:t>Dangling pointers emerge during object destruction.</a:t>
            </a:r>
          </a:p>
          <a:p>
            <a:r>
              <a:rPr lang="en-US" sz="1200" dirty="0"/>
              <a:t>When the incoming reference of an object is deleted or deallocated, without modifying the value of the pointer, the pointer will still point to the memory location that was deallocated. </a:t>
            </a:r>
          </a:p>
          <a:p>
            <a:r>
              <a:rPr lang="en-US" sz="1200" dirty="0"/>
              <a:t>The system can reallocate the previously freed memory.</a:t>
            </a:r>
          </a:p>
          <a:p>
            <a:r>
              <a:rPr lang="en-US" sz="1200" dirty="0"/>
              <a:t>Now if program dereferences the dangling pointer, unpredictable behavior may result, as the memory may contain completely different data.</a:t>
            </a:r>
            <a:endParaRPr lang="en-US" dirty="0"/>
          </a:p>
          <a:p>
            <a:r>
              <a:rPr lang="en-US" sz="1200" dirty="0"/>
              <a:t>Seconds case if program writes to memory referenced by a dangling pointer, corruption of data may result.</a:t>
            </a:r>
          </a:p>
          <a:p>
            <a:r>
              <a:rPr lang="en-US" sz="1200" dirty="0"/>
              <a:t>This can leading to subtle bugs that are extremely difficult to find.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76E7F55-79FB-AA73-D612-4C905E78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63" y="1359979"/>
            <a:ext cx="2408927" cy="1420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421EA-FD3F-C8C1-8859-3F46442420E8}"/>
              </a:ext>
            </a:extLst>
          </p:cNvPr>
          <p:cNvSpPr txBox="1"/>
          <p:nvPr/>
        </p:nvSpPr>
        <p:spPr>
          <a:xfrm>
            <a:off x="5553990" y="1051343"/>
            <a:ext cx="19742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CF428-8825-D31D-5292-540551009431}"/>
              </a:ext>
            </a:extLst>
          </p:cNvPr>
          <p:cNvSpPr txBox="1"/>
          <p:nvPr/>
        </p:nvSpPr>
        <p:spPr>
          <a:xfrm>
            <a:off x="5641479" y="3000375"/>
            <a:ext cx="3302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We should reset the pointer to null after freeing its reference 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53B95D0-B88C-A5F0-3F1D-BB48602C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62" y="3576108"/>
            <a:ext cx="3303916" cy="12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89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DEE-0FB6-B39C-B3B8-401FEE9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35" y="-38864"/>
            <a:ext cx="7886700" cy="994200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Direct Memory Access (DMA)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EF17-8538-8580-EA0B-739A8B4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509" y="851634"/>
            <a:ext cx="3886200" cy="3263400"/>
          </a:xfrm>
        </p:spPr>
        <p:txBody>
          <a:bodyPr/>
          <a:lstStyle/>
          <a:p>
            <a:r>
              <a:rPr lang="en-US" sz="1200" dirty="0"/>
              <a:t>Using Direct Memory Access (DMA) controller we can move of blocks of data without burdening the CPU from :</a:t>
            </a:r>
            <a:endParaRPr lang="en-US" dirty="0"/>
          </a:p>
          <a:p>
            <a:pPr lvl="1" indent="0"/>
            <a:r>
              <a:rPr lang="en-US" sz="1200" dirty="0"/>
              <a:t> Peripheral to memory. </a:t>
            </a:r>
            <a:endParaRPr lang="en-US"/>
          </a:p>
          <a:p>
            <a:pPr lvl="1" indent="0"/>
            <a:r>
              <a:rPr lang="en-US" sz="1200" dirty="0"/>
              <a:t> Memory to peripheral.</a:t>
            </a:r>
            <a:endParaRPr lang="en-US" dirty="0"/>
          </a:p>
          <a:p>
            <a:pPr lvl="1" indent="0"/>
            <a:r>
              <a:rPr lang="en-US" sz="1200" dirty="0"/>
              <a:t> Memory to memory.</a:t>
            </a:r>
          </a:p>
          <a:p>
            <a:r>
              <a:rPr lang="en-US" sz="1200" dirty="0"/>
              <a:t>The process is managed by DMA controller (DMAC).</a:t>
            </a:r>
            <a:endParaRPr lang="en-US"/>
          </a:p>
          <a:p>
            <a:r>
              <a:rPr lang="en-US" sz="1200" dirty="0"/>
              <a:t>In DMA the CPU first initiates the transfer of data. </a:t>
            </a:r>
          </a:p>
          <a:p>
            <a:r>
              <a:rPr lang="en-US" sz="1200" dirty="0"/>
              <a:t>It does other tasks while the transfer is in progress.</a:t>
            </a:r>
            <a:endParaRPr lang="en-US" dirty="0"/>
          </a:p>
          <a:p>
            <a:r>
              <a:rPr lang="en-US" sz="1200" dirty="0"/>
              <a:t>Finally it receives an interrupt from the DMA controller (DMAC) when the transfer is completed.</a:t>
            </a:r>
            <a:endParaRPr lang="en-US" dirty="0"/>
          </a:p>
          <a:p>
            <a:r>
              <a:rPr lang="en-US" sz="1200" dirty="0"/>
              <a:t>If we have to transfer data stream of 20kB/s can make a CPU without a DMA be so busy that is miss the timing constraints for the application.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3C134B-1789-55EC-0E5F-F0E2E49551A4}"/>
              </a:ext>
            </a:extLst>
          </p:cNvPr>
          <p:cNvGrpSpPr/>
          <p:nvPr/>
        </p:nvGrpSpPr>
        <p:grpSpPr>
          <a:xfrm>
            <a:off x="4728599" y="849653"/>
            <a:ext cx="4302178" cy="3880310"/>
            <a:chOff x="4793297" y="1054530"/>
            <a:chExt cx="4302178" cy="38803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C77A32-33E0-F09E-E66E-922E69503FF6}"/>
                </a:ext>
              </a:extLst>
            </p:cNvPr>
            <p:cNvGrpSpPr/>
            <p:nvPr/>
          </p:nvGrpSpPr>
          <p:grpSpPr>
            <a:xfrm>
              <a:off x="5144235" y="1054530"/>
              <a:ext cx="3590744" cy="1585104"/>
              <a:chOff x="5370678" y="1076096"/>
              <a:chExt cx="3590744" cy="158510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9DD3463-FE5A-C7F5-607C-93CC6760733C}"/>
                  </a:ext>
                </a:extLst>
              </p:cNvPr>
              <p:cNvGrpSpPr/>
              <p:nvPr/>
            </p:nvGrpSpPr>
            <p:grpSpPr>
              <a:xfrm>
                <a:off x="5370678" y="1076096"/>
                <a:ext cx="3590744" cy="1585104"/>
                <a:chOff x="5909829" y="1130011"/>
                <a:chExt cx="3191773" cy="198407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7823C99-7095-55DD-CC88-D79E7F7EB0BF}"/>
                    </a:ext>
                  </a:extLst>
                </p:cNvPr>
                <p:cNvSpPr txBox="1"/>
                <p:nvPr/>
              </p:nvSpPr>
              <p:spPr>
                <a:xfrm>
                  <a:off x="7663539" y="1294697"/>
                  <a:ext cx="615122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dirty="0"/>
                    <a:t>CPU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9042DD6-EB58-4B02-DA5C-34CB4C5AA262}"/>
                    </a:ext>
                  </a:extLst>
                </p:cNvPr>
                <p:cNvSpPr txBox="1"/>
                <p:nvPr/>
              </p:nvSpPr>
              <p:spPr>
                <a:xfrm>
                  <a:off x="6348011" y="1294697"/>
                  <a:ext cx="615122" cy="3077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dirty="0">
                      <a:cs typeface="Arial"/>
                    </a:rPr>
                    <a:t>RAM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F22AC0-BF09-563F-560D-5BCD34B00677}"/>
                    </a:ext>
                  </a:extLst>
                </p:cNvPr>
                <p:cNvSpPr txBox="1"/>
                <p:nvPr/>
              </p:nvSpPr>
              <p:spPr>
                <a:xfrm>
                  <a:off x="6578049" y="1995593"/>
                  <a:ext cx="449782" cy="39874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dirty="0">
                      <a:cs typeface="Arial"/>
                    </a:rPr>
                    <a:t>SPI</a:t>
                  </a:r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77791B-D4DF-A7A0-F5BD-5CF4AEFFF473}"/>
                    </a:ext>
                  </a:extLst>
                </p:cNvPr>
                <p:cNvSpPr txBox="1"/>
                <p:nvPr/>
              </p:nvSpPr>
              <p:spPr>
                <a:xfrm>
                  <a:off x="7663539" y="1995593"/>
                  <a:ext cx="600745" cy="38497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dirty="0">
                      <a:cs typeface="Arial"/>
                    </a:rPr>
                    <a:t>UART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68CAE8-E94A-BD39-9BDD-2A201BC284AD}"/>
                    </a:ext>
                  </a:extLst>
                </p:cNvPr>
                <p:cNvSpPr txBox="1"/>
                <p:nvPr/>
              </p:nvSpPr>
              <p:spPr>
                <a:xfrm>
                  <a:off x="6831777" y="2308547"/>
                  <a:ext cx="1144224" cy="307777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dirty="0"/>
                    <a:t>Peripherals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F4C4022-3E3E-A169-23EE-3C23370532F3}"/>
                    </a:ext>
                  </a:extLst>
                </p:cNvPr>
                <p:cNvSpPr/>
                <p:nvPr/>
              </p:nvSpPr>
              <p:spPr>
                <a:xfrm>
                  <a:off x="6201460" y="1900508"/>
                  <a:ext cx="2242867" cy="722461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73CFE74-D79B-EF70-DF96-EC43A9A722ED}"/>
                    </a:ext>
                  </a:extLst>
                </p:cNvPr>
                <p:cNvCxnSpPr/>
                <p:nvPr/>
              </p:nvCxnSpPr>
              <p:spPr>
                <a:xfrm flipV="1">
                  <a:off x="6969604" y="1462717"/>
                  <a:ext cx="687957" cy="215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12568DF-2DDC-A674-F0F5-18993ACC5D6C}"/>
                    </a:ext>
                  </a:extLst>
                </p:cNvPr>
                <p:cNvCxnSpPr/>
                <p:nvPr/>
              </p:nvCxnSpPr>
              <p:spPr>
                <a:xfrm flipH="1">
                  <a:off x="7304418" y="1456786"/>
                  <a:ext cx="12939" cy="698740"/>
                </a:xfrm>
                <a:prstGeom prst="straightConnector1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02F06B7-DC77-B864-D5B8-9FCB177B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6216" y="2157681"/>
                  <a:ext cx="644824" cy="8628"/>
                </a:xfrm>
                <a:prstGeom prst="straightConnector1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54233E1-871E-ED6B-A0E0-662D01BE11BF}"/>
                    </a:ext>
                  </a:extLst>
                </p:cNvPr>
                <p:cNvSpPr txBox="1"/>
                <p:nvPr/>
              </p:nvSpPr>
              <p:spPr>
                <a:xfrm>
                  <a:off x="6597981" y="2803339"/>
                  <a:ext cx="1386353" cy="307777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 no-DMA CPU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46055771-C11D-3178-813D-24589E592DA2}"/>
                    </a:ext>
                  </a:extLst>
                </p:cNvPr>
                <p:cNvSpPr/>
                <p:nvPr/>
              </p:nvSpPr>
              <p:spPr>
                <a:xfrm>
                  <a:off x="5909829" y="1130011"/>
                  <a:ext cx="3191773" cy="198407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4E47372-CE91-F1D8-68D5-7C693C093D3F}"/>
                    </a:ext>
                  </a:extLst>
                </p:cNvPr>
                <p:cNvSpPr txBox="1"/>
                <p:nvPr/>
              </p:nvSpPr>
              <p:spPr>
                <a:xfrm>
                  <a:off x="8580095" y="1262348"/>
                  <a:ext cx="289236" cy="145899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dirty="0">
                      <a:cs typeface="Arial"/>
                    </a:rPr>
                    <a:t>FLASH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2797A837-A052-7D17-F487-06C17CE6E202}"/>
                    </a:ext>
                  </a:extLst>
                </p:cNvPr>
                <p:cNvCxnSpPr/>
                <p:nvPr/>
              </p:nvCxnSpPr>
              <p:spPr>
                <a:xfrm flipH="1">
                  <a:off x="8291064" y="1462178"/>
                  <a:ext cx="282514" cy="8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B8811586-BA0A-9D7A-6639-4D1FA9394478}"/>
                  </a:ext>
                </a:extLst>
              </p:cNvPr>
              <p:cNvCxnSpPr/>
              <p:nvPr/>
            </p:nvCxnSpPr>
            <p:spPr>
              <a:xfrm flipH="1" flipV="1">
                <a:off x="6676306" y="1419585"/>
                <a:ext cx="584439" cy="401128"/>
              </a:xfrm>
              <a:prstGeom prst="curvedConnector3">
                <a:avLst/>
              </a:prstGeom>
              <a:ln>
                <a:prstDash val="sysDot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6C90B5-AFA1-99BA-386F-4960168E6A0F}"/>
                </a:ext>
              </a:extLst>
            </p:cNvPr>
            <p:cNvSpPr txBox="1"/>
            <p:nvPr/>
          </p:nvSpPr>
          <p:spPr>
            <a:xfrm>
              <a:off x="4793297" y="2811182"/>
              <a:ext cx="4302178" cy="21236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In no-DMA CPU architecture, the CPU does all the work of fetching instructions (code) from flash, executing the decoded instructions, and move data to and from peripherals and memory.</a:t>
              </a:r>
              <a:endParaRPr lang="en-US" sz="1200" dirty="0">
                <a:cs typeface="Arial"/>
              </a:endParaRPr>
            </a:p>
            <a:p>
              <a:r>
                <a:rPr lang="en-US" sz="1200" dirty="0">
                  <a:cs typeface="Arial"/>
                </a:rPr>
                <a:t>For </a:t>
              </a:r>
              <a:r>
                <a:rPr lang="en-US" sz="1200" dirty="0" err="1">
                  <a:cs typeface="Arial"/>
                </a:rPr>
                <a:t>eg</a:t>
              </a:r>
              <a:r>
                <a:rPr lang="en-US" sz="1200" dirty="0">
                  <a:cs typeface="Arial"/>
                </a:rPr>
                <a:t>: </a:t>
              </a:r>
              <a:r>
                <a:rPr lang="en-US" sz="1200" dirty="0">
                  <a:ea typeface="+mn-lt"/>
                  <a:cs typeface="+mn-lt"/>
                </a:rPr>
                <a:t>UART data receiver that gets a stream of data that the CPU has to transfer to a local buffer so as not to lose any data packet.</a:t>
              </a:r>
            </a:p>
            <a:p>
              <a:r>
                <a:rPr lang="en-US" sz="1200" dirty="0">
                  <a:ea typeface="+mn-lt"/>
                  <a:cs typeface="+mn-lt"/>
                </a:rPr>
                <a:t>This generates large number of interrupts per second being fired by different peripherals ADC, UART, SPI etc. </a:t>
              </a:r>
              <a:endParaRPr lang="en-US" dirty="0">
                <a:ea typeface="+mn-lt"/>
                <a:cs typeface="+mn-lt"/>
              </a:endParaRPr>
            </a:p>
            <a:p>
              <a:r>
                <a:rPr lang="en-US" sz="1200" dirty="0">
                  <a:ea typeface="+mn-lt"/>
                  <a:cs typeface="+mn-lt"/>
                </a:rPr>
                <a:t>The CPU has to shuffle everything and lose more and more time by switching between these interrupts and main tasks.</a:t>
              </a:r>
              <a:endParaRPr lang="en-US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10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DEE-0FB6-B39C-B3B8-401FEE9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" y="66776"/>
            <a:ext cx="7886700" cy="994200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Direct Memory Access (DMA) </a:t>
            </a:r>
            <a:r>
              <a:rPr lang="en-US" sz="2000" b="1" u="none" dirty="0">
                <a:latin typeface="Arial"/>
              </a:rPr>
              <a:t>contd..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EF17-8538-8580-EA0B-739A8B4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245" y="808503"/>
            <a:ext cx="5104679" cy="4212304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On an event, the peripheral sends a request signal to the DMA Controller. </a:t>
            </a:r>
          </a:p>
          <a:p>
            <a:r>
              <a:rPr lang="en-US" sz="1200" dirty="0">
                <a:latin typeface="Arial"/>
              </a:rPr>
              <a:t>DMA controller serves the request depending on the channel priorities.</a:t>
            </a:r>
            <a:endParaRPr lang="en-US" sz="1200">
              <a:latin typeface="Arial"/>
            </a:endParaRPr>
          </a:p>
          <a:p>
            <a:r>
              <a:rPr lang="en-US" sz="1200" dirty="0">
                <a:latin typeface="Arial"/>
              </a:rPr>
              <a:t>When the DMA Controller accesses the peripheral, an Ack is sent to the peripheral by the DMA Controller. </a:t>
            </a:r>
          </a:p>
          <a:p>
            <a:r>
              <a:rPr lang="en-US" sz="1200" dirty="0">
                <a:latin typeface="Arial"/>
              </a:rPr>
              <a:t>The peripheral releases its request when it gets the Ack from the DMA Controller. </a:t>
            </a:r>
          </a:p>
          <a:p>
            <a:r>
              <a:rPr lang="en-US" sz="1200" dirty="0">
                <a:latin typeface="Arial"/>
              </a:rPr>
              <a:t>When the request is de-asserted by the peripheral, the DMA Controller releases the Ack. </a:t>
            </a:r>
          </a:p>
          <a:p>
            <a:r>
              <a:rPr lang="en-US" sz="1200" dirty="0">
                <a:latin typeface="Arial"/>
              </a:rPr>
              <a:t>For more requests, the peripheral can initiate the next transaction.</a:t>
            </a:r>
            <a:endParaRPr lang="en-US" sz="1200">
              <a:latin typeface="Arial"/>
            </a:endParaRPr>
          </a:p>
          <a:p>
            <a:pPr algn="just"/>
            <a:r>
              <a:rPr lang="en-US" sz="1200" dirty="0"/>
              <a:t>Here are a handful of possible scenarios when DMA can be used:</a:t>
            </a:r>
            <a:endParaRPr lang="en-US" sz="1200" dirty="0">
              <a:latin typeface="Arial"/>
            </a:endParaRPr>
          </a:p>
          <a:p>
            <a:pPr lvl="1" indent="0" algn="just"/>
            <a:r>
              <a:rPr lang="en-US" sz="1200" dirty="0"/>
              <a:t> UART data reception from a serial device to a local buffer.</a:t>
            </a:r>
            <a:endParaRPr lang="en-US" dirty="0"/>
          </a:p>
          <a:p>
            <a:pPr lvl="1" indent="0" algn="just"/>
            <a:r>
              <a:rPr lang="en-US" sz="1200" dirty="0"/>
              <a:t> ADC circular buffer conversions when we have multiple channels with sensors connected.</a:t>
            </a:r>
          </a:p>
          <a:p>
            <a:pPr lvl="1" indent="0" algn="just"/>
            <a:r>
              <a:rPr lang="en-US" sz="1200" dirty="0"/>
              <a:t> SPI external Flash memory interfacing for high-speed data logging.</a:t>
            </a:r>
            <a:endParaRPr lang="en-US" dirty="0"/>
          </a:p>
          <a:p>
            <a:pPr lvl="1" indent="0" algn="just"/>
            <a:r>
              <a:rPr lang="en-US" sz="1200" dirty="0"/>
              <a:t> SPI camera, high speed ADC interfacing.</a:t>
            </a:r>
          </a:p>
          <a:p>
            <a:pPr lvl="1" indent="0" algn="just"/>
            <a:r>
              <a:rPr lang="en-US" sz="1200" dirty="0"/>
              <a:t> Local buffer to Local buffer data transfer.   </a:t>
            </a:r>
          </a:p>
          <a:p>
            <a:endParaRPr lang="en-US" sz="1200" dirty="0">
              <a:latin typeface="Arial"/>
            </a:endParaRPr>
          </a:p>
          <a:p>
            <a:endParaRPr lang="en-US" sz="1200" dirty="0"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D5854-AF29-B065-1A97-1F79E9CD29B6}"/>
              </a:ext>
            </a:extLst>
          </p:cNvPr>
          <p:cNvSpPr txBox="1"/>
          <p:nvPr/>
        </p:nvSpPr>
        <p:spPr>
          <a:xfrm>
            <a:off x="5541981" y="3358298"/>
            <a:ext cx="3353028" cy="95410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With the use of the DMA unit we can direct the data from the ADC peripheral directly to the memory while the CPU doing other tasks.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282EA1-F848-0E29-2F45-2CCC5CEE2878}"/>
              </a:ext>
            </a:extLst>
          </p:cNvPr>
          <p:cNvGrpSpPr/>
          <p:nvPr/>
        </p:nvGrpSpPr>
        <p:grpSpPr>
          <a:xfrm>
            <a:off x="5448895" y="1234082"/>
            <a:ext cx="3643313" cy="1982391"/>
            <a:chOff x="5359598" y="1457324"/>
            <a:chExt cx="3643313" cy="19823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4C79B-5A6C-589C-C093-732BDC0B1CD4}"/>
                </a:ext>
              </a:extLst>
            </p:cNvPr>
            <p:cNvSpPr/>
            <p:nvPr/>
          </p:nvSpPr>
          <p:spPr>
            <a:xfrm>
              <a:off x="5359598" y="1457324"/>
              <a:ext cx="2955727" cy="1982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EE1B05-37BB-7A9F-403E-FA1A546CE96A}"/>
                </a:ext>
              </a:extLst>
            </p:cNvPr>
            <p:cNvGrpSpPr/>
            <p:nvPr/>
          </p:nvGrpSpPr>
          <p:grpSpPr>
            <a:xfrm>
              <a:off x="5510509" y="1737717"/>
              <a:ext cx="2500309" cy="1080492"/>
              <a:chOff x="5778400" y="1880592"/>
              <a:chExt cx="2500309" cy="10804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A65DA8-891B-0005-447C-767857E56337}"/>
                  </a:ext>
                </a:extLst>
              </p:cNvPr>
              <p:cNvSpPr/>
              <p:nvPr/>
            </p:nvSpPr>
            <p:spPr>
              <a:xfrm>
                <a:off x="5778400" y="1880592"/>
                <a:ext cx="276820" cy="108049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cs typeface="Arial"/>
                  </a:rPr>
                  <a:t>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90D2D9A-38EE-6304-6E33-F395AE8B0436}"/>
                  </a:ext>
                </a:extLst>
              </p:cNvPr>
              <p:cNvSpPr/>
              <p:nvPr/>
            </p:nvSpPr>
            <p:spPr>
              <a:xfrm>
                <a:off x="6278461" y="1880592"/>
                <a:ext cx="892967" cy="108049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pPr algn="ctr"/>
                <a:r>
                  <a:rPr lang="en-US" sz="1100" dirty="0">
                    <a:cs typeface="Arial"/>
                  </a:rPr>
                  <a:t>DMA</a:t>
                </a:r>
                <a:endParaRPr lang="en-US" dirty="0">
                  <a:cs typeface="Arial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D8A6F7A-DDF5-7BD1-2305-73A7A16429DA}"/>
                  </a:ext>
                </a:extLst>
              </p:cNvPr>
              <p:cNvSpPr/>
              <p:nvPr/>
            </p:nvSpPr>
            <p:spPr>
              <a:xfrm>
                <a:off x="6401692" y="2376188"/>
                <a:ext cx="642937" cy="27682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cs typeface="Arial"/>
                  </a:rPr>
                  <a:t>Channel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BB45C9E-852D-5049-1B62-F74C08197B4E}"/>
                  </a:ext>
                </a:extLst>
              </p:cNvPr>
              <p:cNvSpPr/>
              <p:nvPr/>
            </p:nvSpPr>
            <p:spPr>
              <a:xfrm>
                <a:off x="7385742" y="1880592"/>
                <a:ext cx="892967" cy="108049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pPr algn="ctr"/>
                <a:r>
                  <a:rPr lang="en-US" sz="1100" dirty="0">
                    <a:cs typeface="Arial"/>
                  </a:rPr>
                  <a:t>ADC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232ECD-DD09-488A-2A4A-D419B1B313E2}"/>
                  </a:ext>
                </a:extLst>
              </p:cNvPr>
              <p:cNvSpPr/>
              <p:nvPr/>
            </p:nvSpPr>
            <p:spPr>
              <a:xfrm>
                <a:off x="7580411" y="2420835"/>
                <a:ext cx="562570" cy="22324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cs typeface="Arial"/>
                  </a:rPr>
                  <a:t>RX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7C7891-9E9A-7171-0AEB-DF6158A31F24}"/>
                </a:ext>
              </a:extLst>
            </p:cNvPr>
            <p:cNvSpPr/>
            <p:nvPr/>
          </p:nvSpPr>
          <p:spPr>
            <a:xfrm>
              <a:off x="8386762" y="2225278"/>
              <a:ext cx="616149" cy="29467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Arial"/>
                </a:rPr>
                <a:t>Sensor</a:t>
              </a:r>
              <a:endParaRPr lang="en-US" sz="1000">
                <a:cs typeface="Arial"/>
              </a:endParaRPr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765FDDEA-A8EB-23E2-A8EE-1E422A543BD7}"/>
                </a:ext>
              </a:extLst>
            </p:cNvPr>
            <p:cNvSpPr/>
            <p:nvPr/>
          </p:nvSpPr>
          <p:spPr>
            <a:xfrm>
              <a:off x="7890272" y="2311896"/>
              <a:ext cx="500062" cy="116085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7C912CE2-DE47-C170-60AE-ECD196BB5FF2}"/>
                </a:ext>
              </a:extLst>
            </p:cNvPr>
            <p:cNvSpPr/>
            <p:nvPr/>
          </p:nvSpPr>
          <p:spPr>
            <a:xfrm>
              <a:off x="6800849" y="2320826"/>
              <a:ext cx="500062" cy="116085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E25EEC5B-0062-9A12-6F17-DBCB7EBD75DC}"/>
                </a:ext>
              </a:extLst>
            </p:cNvPr>
            <p:cNvSpPr/>
            <p:nvPr/>
          </p:nvSpPr>
          <p:spPr>
            <a:xfrm>
              <a:off x="5809654" y="2329755"/>
              <a:ext cx="303610" cy="116085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Curved Down 18">
              <a:extLst>
                <a:ext uri="{FF2B5EF4-FFF2-40B4-BE49-F238E27FC236}">
                  <a16:creationId xmlns:a16="http://schemas.microsoft.com/office/drawing/2014/main" id="{A97B0CE8-2C5E-4A11-01BE-C1D75A2DEAE9}"/>
                </a:ext>
              </a:extLst>
            </p:cNvPr>
            <p:cNvSpPr/>
            <p:nvPr/>
          </p:nvSpPr>
          <p:spPr>
            <a:xfrm rot="10800000">
              <a:off x="6558855" y="2519958"/>
              <a:ext cx="892969" cy="428625"/>
            </a:xfrm>
            <a:prstGeom prst="curvedDownArrow">
              <a:avLst/>
            </a:prstGeom>
            <a:ln w="12700">
              <a:prstDash val="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EE78E7-B7B3-B96B-289F-38EF74711E66}"/>
                </a:ext>
              </a:extLst>
            </p:cNvPr>
            <p:cNvSpPr txBox="1"/>
            <p:nvPr/>
          </p:nvSpPr>
          <p:spPr>
            <a:xfrm>
              <a:off x="7216973" y="2951261"/>
              <a:ext cx="691158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/>
                <a:t>Request Transfer</a:t>
              </a:r>
              <a:endParaRPr lang="en-US" sz="1000" dirty="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35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F8EC-DF77-4C00-B21B-16756F7A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2" y="-27906"/>
            <a:ext cx="7886700" cy="643926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Memory Mapped Input Output (MMIO)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EF04-6DBE-E01F-9043-B1B3E2DCD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375" y="581363"/>
            <a:ext cx="8559595" cy="3263400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The CPU cannot do anything by itself.</a:t>
            </a:r>
            <a:endParaRPr lang="en-US" dirty="0"/>
          </a:p>
          <a:p>
            <a:r>
              <a:rPr lang="en-US" sz="1200" dirty="0">
                <a:latin typeface="Arial"/>
              </a:rPr>
              <a:t>CPU needs to be linked with </a:t>
            </a:r>
            <a:r>
              <a:rPr lang="en-US" sz="1200" dirty="0">
                <a:latin typeface="Arial"/>
                <a:cs typeface="Arial"/>
              </a:rPr>
              <a:t>peripherals, </a:t>
            </a:r>
            <a:r>
              <a:rPr lang="en-US" sz="1200" dirty="0">
                <a:latin typeface="Arial"/>
              </a:rPr>
              <a:t>memory, or IO devices. This linking is called Interfacing.</a:t>
            </a:r>
            <a:endParaRPr lang="en-US" dirty="0"/>
          </a:p>
          <a:p>
            <a:r>
              <a:rPr lang="en-US" sz="1200" dirty="0">
                <a:latin typeface="Arial"/>
              </a:rPr>
              <a:t>Memory-mapped I/O (MMIO) and Port-mapped I/O (PMIO) are two methods of performing input/output (I/O) between the CPU and peripheral devices in a computer.</a:t>
            </a:r>
          </a:p>
          <a:p>
            <a:r>
              <a:rPr lang="en-US" sz="1200" dirty="0"/>
              <a:t>Memory-mapped I/O use the same address space to address both I/O devices &amp; main memory. </a:t>
            </a:r>
            <a:endParaRPr lang="en-US" sz="1200" dirty="0">
              <a:latin typeface="Arial"/>
            </a:endParaRPr>
          </a:p>
          <a:p>
            <a:r>
              <a:rPr lang="en-US" sz="1200" dirty="0"/>
              <a:t>The registers of the I/O devices &amp; memory are mapped to address values. </a:t>
            </a:r>
            <a:endParaRPr lang="en-US" sz="1200" dirty="0">
              <a:latin typeface="Arial"/>
            </a:endParaRPr>
          </a:p>
          <a:p>
            <a:r>
              <a:rPr lang="en-US" sz="1200" dirty="0"/>
              <a:t>Each device monitors the CPU's address bus &amp; responds to any CPU access of an address assigned to that device by connecting the data bus to the desired device's hardware register.</a:t>
            </a:r>
            <a:endParaRPr lang="en-US" sz="1200" dirty="0">
              <a:latin typeface="Arial"/>
            </a:endParaRPr>
          </a:p>
          <a:p>
            <a:r>
              <a:rPr lang="en-US" sz="1200" dirty="0">
                <a:latin typeface="Arial"/>
              </a:rPr>
              <a:t>Consider example below:  When we want to send data over UART in bare metal application we can directly write data to UART Data register at  the address of register </a:t>
            </a:r>
            <a:r>
              <a:rPr lang="en-US" sz="1200" dirty="0" err="1">
                <a:latin typeface="Arial"/>
              </a:rPr>
              <a:t>ie</a:t>
            </a:r>
            <a:r>
              <a:rPr lang="en-US" sz="1200" dirty="0">
                <a:latin typeface="Arial"/>
              </a:rPr>
              <a:t> : </a:t>
            </a:r>
            <a:r>
              <a:rPr lang="en-US" sz="1200" b="1" dirty="0">
                <a:latin typeface="Arial"/>
              </a:rPr>
              <a:t>PERIPHERAL_BASE_ADDRESS + REG_OFSET.</a:t>
            </a:r>
            <a:br>
              <a:rPr lang="en-US" sz="1200" b="1" dirty="0">
                <a:latin typeface="Arial"/>
              </a:rPr>
            </a:br>
            <a:endParaRPr lang="en-US" sz="1200">
              <a:latin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1FEBF2-ED33-661C-BBF7-D8E264CD3223}"/>
              </a:ext>
            </a:extLst>
          </p:cNvPr>
          <p:cNvGrpSpPr/>
          <p:nvPr/>
        </p:nvGrpSpPr>
        <p:grpSpPr>
          <a:xfrm>
            <a:off x="5093757" y="2907954"/>
            <a:ext cx="3970128" cy="2040921"/>
            <a:chOff x="2217822" y="2225842"/>
            <a:chExt cx="3966410" cy="19338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7BAFB9-B269-14B4-1E6B-2CC5E0EC0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7822" y="2227055"/>
              <a:ext cx="3966410" cy="193265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B2824E-8164-5D29-C2CB-316C212AB583}"/>
                </a:ext>
              </a:extLst>
            </p:cNvPr>
            <p:cNvSpPr/>
            <p:nvPr/>
          </p:nvSpPr>
          <p:spPr>
            <a:xfrm>
              <a:off x="2296028" y="2225842"/>
              <a:ext cx="3809999" cy="79207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D39E5-C486-3109-0479-7A6B27BC1CBF}"/>
                </a:ext>
              </a:extLst>
            </p:cNvPr>
            <p:cNvSpPr/>
            <p:nvPr/>
          </p:nvSpPr>
          <p:spPr>
            <a:xfrm>
              <a:off x="2296028" y="3870157"/>
              <a:ext cx="3669631" cy="26068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2" name="Picture 12">
            <a:extLst>
              <a:ext uri="{FF2B5EF4-FFF2-40B4-BE49-F238E27FC236}">
                <a16:creationId xmlns:a16="http://schemas.microsoft.com/office/drawing/2014/main" id="{4B8FEFE2-34E9-91EA-02EB-B177A994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34" y="3317222"/>
            <a:ext cx="4098208" cy="16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4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3129-22B4-FC92-5D35-0F91E9B5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" y="43400"/>
            <a:ext cx="7886700" cy="662362"/>
          </a:xfrm>
        </p:spPr>
        <p:txBody>
          <a:bodyPr/>
          <a:lstStyle/>
          <a:p>
            <a:r>
              <a:rPr lang="en-US" b="1" u="none" dirty="0"/>
              <a:t>Static Code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4097-18BA-12E1-F891-47C699B6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98" y="908332"/>
            <a:ext cx="8688643" cy="4129867"/>
          </a:xfrm>
        </p:spPr>
        <p:txBody>
          <a:bodyPr/>
          <a:lstStyle/>
          <a:p>
            <a:r>
              <a:rPr lang="en-US" sz="1200" dirty="0"/>
              <a:t>Static program analysis of a computer program is done without executing them.</a:t>
            </a:r>
            <a:endParaRPr lang="en-US" dirty="0"/>
          </a:p>
          <a:p>
            <a:r>
              <a:rPr lang="en-US" sz="1200" dirty="0"/>
              <a:t>The analysis is performed by an automated tool, with human analysis typically being called </a:t>
            </a:r>
            <a:r>
              <a:rPr lang="en-US" sz="1200" b="1" dirty="0"/>
              <a:t>program comprehension, program understanding </a:t>
            </a:r>
            <a:r>
              <a:rPr lang="en-US" sz="1200" dirty="0"/>
              <a:t> or </a:t>
            </a:r>
            <a:r>
              <a:rPr lang="en-US" sz="1200" b="1" dirty="0"/>
              <a:t>code review</a:t>
            </a:r>
            <a:r>
              <a:rPr lang="en-US" sz="1200" dirty="0"/>
              <a:t>.</a:t>
            </a:r>
          </a:p>
          <a:p>
            <a:r>
              <a:rPr lang="en-US" sz="1200" dirty="0"/>
              <a:t>The automated tool will scan all source code to check for </a:t>
            </a:r>
            <a:r>
              <a:rPr lang="en-US" sz="1200" b="1" dirty="0"/>
              <a:t>vulnerabilities </a:t>
            </a:r>
            <a:r>
              <a:rPr lang="en-US" sz="1200" dirty="0"/>
              <a:t>while validating the code.</a:t>
            </a:r>
          </a:p>
          <a:p>
            <a:r>
              <a:rPr lang="en-US" sz="1200" dirty="0"/>
              <a:t>The analysis is performed on </a:t>
            </a:r>
            <a:r>
              <a:rPr lang="en-US" sz="1200" b="1" dirty="0"/>
              <a:t>some version of a source code,</a:t>
            </a:r>
            <a:r>
              <a:rPr lang="en-US" sz="1200" dirty="0"/>
              <a:t> and, in some cases, on some form of object code.</a:t>
            </a:r>
          </a:p>
          <a:p>
            <a:r>
              <a:rPr lang="en-US" sz="1200" dirty="0"/>
              <a:t>This helps developers to understand the code base and ensure it is compliant, safe, and secure.</a:t>
            </a:r>
          </a:p>
          <a:p>
            <a:r>
              <a:rPr lang="en-US" sz="1200" dirty="0"/>
              <a:t>Static analysis is generally used in finding coding issues such as:</a:t>
            </a:r>
          </a:p>
          <a:p>
            <a:pPr lvl="1"/>
            <a:r>
              <a:rPr lang="en-US" sz="1200" dirty="0"/>
              <a:t>Security vulnerabilities</a:t>
            </a:r>
            <a:endParaRPr lang="en-US" dirty="0"/>
          </a:p>
          <a:p>
            <a:pPr lvl="1"/>
            <a:r>
              <a:rPr lang="en-US" sz="1200" dirty="0"/>
              <a:t>Coding standard violations : e.g.: </a:t>
            </a:r>
            <a:r>
              <a:rPr lang="en-US" sz="1200" dirty="0">
                <a:hlinkClick r:id="rId2"/>
              </a:rPr>
              <a:t>C Coding Standard - SEI CERT </a:t>
            </a:r>
            <a:endParaRPr lang="en-US"/>
          </a:p>
          <a:p>
            <a:pPr lvl="1"/>
            <a:r>
              <a:rPr lang="en-US" sz="1200" dirty="0"/>
              <a:t>Undefined values</a:t>
            </a:r>
            <a:endParaRPr lang="en-US" dirty="0"/>
          </a:p>
          <a:p>
            <a:pPr lvl="1"/>
            <a:r>
              <a:rPr lang="en-US" sz="1200" dirty="0"/>
              <a:t>Programming errors</a:t>
            </a:r>
          </a:p>
          <a:p>
            <a:pPr lvl="1"/>
            <a:r>
              <a:rPr lang="en-US" sz="1200" dirty="0"/>
              <a:t>Syntax violations</a:t>
            </a:r>
            <a:endParaRPr lang="en-US" dirty="0"/>
          </a:p>
          <a:p>
            <a:r>
              <a:rPr lang="en-US" sz="1200" dirty="0"/>
              <a:t>The static analysis is useful for addressing vulnerability in application code for </a:t>
            </a:r>
            <a:r>
              <a:rPr lang="en-US" sz="1200" dirty="0" err="1"/>
              <a:t>e.g</a:t>
            </a:r>
            <a:r>
              <a:rPr lang="en-US" sz="1200" dirty="0"/>
              <a:t> : </a:t>
            </a:r>
            <a:r>
              <a:rPr lang="en-US" sz="1200" b="1" dirty="0"/>
              <a:t>buffer overflows.</a:t>
            </a:r>
          </a:p>
        </p:txBody>
      </p:sp>
    </p:spTree>
    <p:extLst>
      <p:ext uri="{BB962C8B-B14F-4D97-AF65-F5344CB8AC3E}">
        <p14:creationId xmlns:p14="http://schemas.microsoft.com/office/powerpoint/2010/main" val="360184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3129-22B4-FC92-5D35-0F91E9B5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" y="43400"/>
            <a:ext cx="7886700" cy="358177"/>
          </a:xfrm>
        </p:spPr>
        <p:txBody>
          <a:bodyPr/>
          <a:lstStyle/>
          <a:p>
            <a:r>
              <a:rPr lang="en-US" b="1" u="none" dirty="0"/>
              <a:t>Static Code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4097-18BA-12E1-F891-47C699B6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74" y="687106"/>
            <a:ext cx="8688643" cy="4129867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>
                <a:latin typeface="Arial"/>
              </a:rPr>
              <a:t>How is static analysis done:</a:t>
            </a:r>
          </a:p>
          <a:p>
            <a:pPr marL="311150" indent="-171450"/>
            <a:r>
              <a:rPr lang="en-US" sz="1200" dirty="0">
                <a:latin typeface="Arial"/>
              </a:rPr>
              <a:t>When code is written, a static code analyzer should be used to look over the code.</a:t>
            </a:r>
          </a:p>
          <a:p>
            <a:pPr marL="311150" indent="-171450"/>
            <a:r>
              <a:rPr lang="en-US" sz="1200" dirty="0">
                <a:latin typeface="Arial"/>
              </a:rPr>
              <a:t>It  will check against </a:t>
            </a:r>
            <a:r>
              <a:rPr lang="en-US" sz="1200" dirty="0"/>
              <a:t>characterized </a:t>
            </a:r>
            <a:r>
              <a:rPr lang="en-US" sz="1200" dirty="0">
                <a:latin typeface="Arial"/>
              </a:rPr>
              <a:t>coding rules from standards or custom predefined rules. </a:t>
            </a:r>
          </a:p>
          <a:p>
            <a:pPr marL="311150" indent="-171450"/>
            <a:r>
              <a:rPr lang="en-US" sz="1200" dirty="0"/>
              <a:t>When the code is gone through the static code analyzer, the analyzer will have recognized whether the code follows the set guidelines.</a:t>
            </a:r>
          </a:p>
          <a:p>
            <a:pPr marL="311150" indent="-171450"/>
            <a:r>
              <a:rPr lang="en-US" sz="1200" dirty="0">
                <a:latin typeface="Arial"/>
              </a:rPr>
              <a:t>In some cases it possible for the tool to flag false positives, </a:t>
            </a:r>
            <a:r>
              <a:rPr lang="en-US" sz="1200" dirty="0"/>
              <a:t>so somebody should go through &amp; excuse any.</a:t>
            </a:r>
          </a:p>
          <a:p>
            <a:pPr marL="311150" indent="-171450"/>
            <a:r>
              <a:rPr lang="en-US" sz="1200" dirty="0">
                <a:latin typeface="Arial"/>
              </a:rPr>
              <a:t>When false positives are </a:t>
            </a:r>
            <a:r>
              <a:rPr lang="en-US" sz="1200" dirty="0"/>
              <a:t>deferred</a:t>
            </a:r>
            <a:r>
              <a:rPr lang="en-US" sz="1200" dirty="0">
                <a:latin typeface="Arial"/>
              </a:rPr>
              <a:t>, developers can begin to fix any </a:t>
            </a:r>
            <a:r>
              <a:rPr lang="en-US" sz="1200" dirty="0"/>
              <a:t>obvious errors</a:t>
            </a:r>
            <a:r>
              <a:rPr lang="en-US" sz="1200" dirty="0">
                <a:latin typeface="Arial"/>
              </a:rPr>
              <a:t>, starting from the most critical ones. </a:t>
            </a:r>
          </a:p>
          <a:p>
            <a:pPr marL="311150" indent="-171450"/>
            <a:r>
              <a:rPr lang="en-US" sz="1200" dirty="0"/>
              <a:t>When the code issues are settled, the code can continue on toward testing through execution.</a:t>
            </a:r>
          </a:p>
          <a:p>
            <a:pPr>
              <a:buNone/>
            </a:pPr>
            <a:r>
              <a:rPr lang="en-US" sz="1400" b="1" dirty="0"/>
              <a:t>Types of static analysis</a:t>
            </a:r>
            <a:endParaRPr lang="en-US" sz="1400" dirty="0"/>
          </a:p>
          <a:p>
            <a:pPr marL="285750" indent="-285750"/>
            <a:r>
              <a:rPr lang="en-US" sz="1200" b="1" dirty="0"/>
              <a:t>Control analysis</a:t>
            </a:r>
            <a:r>
              <a:rPr lang="en-US" sz="1200" dirty="0"/>
              <a:t> – centers around the control flow in a calling structure. For instance, a control flow could be a method, process, function or in a subroutine.</a:t>
            </a:r>
            <a:endParaRPr lang="en-US" dirty="0"/>
          </a:p>
          <a:p>
            <a:pPr marL="285750" indent="-285750"/>
            <a:r>
              <a:rPr lang="en-US" sz="1200" b="1" dirty="0"/>
              <a:t>Data analysis</a:t>
            </a:r>
            <a:r>
              <a:rPr lang="en-US" sz="1200" dirty="0"/>
              <a:t> -- ensures characterized data is appropriately utilized while also making sure data </a:t>
            </a:r>
            <a:r>
              <a:rPr lang="en-US" sz="1200" u="sng" dirty="0"/>
              <a:t>objects</a:t>
            </a:r>
            <a:r>
              <a:rPr lang="en-US" sz="1200" dirty="0"/>
              <a:t> are appropriately operating.</a:t>
            </a:r>
            <a:endParaRPr lang="en-US" dirty="0"/>
          </a:p>
          <a:p>
            <a:pPr marL="285750" indent="-285750"/>
            <a:r>
              <a:rPr lang="en-US" sz="1200" b="1" dirty="0"/>
              <a:t>Fault &amp; failure analysis</a:t>
            </a:r>
            <a:r>
              <a:rPr lang="en-US" sz="1200" dirty="0"/>
              <a:t> -- analyzes faults &amp; failures</a:t>
            </a:r>
            <a:endParaRPr lang="en-US" dirty="0"/>
          </a:p>
          <a:p>
            <a:pPr marL="285750" indent="-285750"/>
            <a:r>
              <a:rPr lang="en-US" sz="1200" b="1" dirty="0"/>
              <a:t>Interface analysis</a:t>
            </a:r>
            <a:r>
              <a:rPr lang="en-US" sz="1200" dirty="0"/>
              <a:t> – confirms simulations to check the code &amp; ensures the interface fits into the model &amp; simulation.</a:t>
            </a:r>
            <a:endParaRPr lang="en-US" dirty="0"/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8CA5-43E8-7B0A-6ABF-0B9701A6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401"/>
            <a:ext cx="7886700" cy="994200"/>
          </a:xfrm>
        </p:spPr>
        <p:txBody>
          <a:bodyPr/>
          <a:lstStyle/>
          <a:p>
            <a:r>
              <a:rPr lang="en-US" b="1" u="none" dirty="0"/>
              <a:t>Memory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5E9D-1E28-FF68-553A-94174B67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33021"/>
            <a:ext cx="3875417" cy="3317315"/>
          </a:xfrm>
        </p:spPr>
        <p:txBody>
          <a:bodyPr/>
          <a:lstStyle/>
          <a:p>
            <a:r>
              <a:rPr lang="en-US" sz="1200" dirty="0"/>
              <a:t>Once a C program is compiled, a binary executable file is created.</a:t>
            </a:r>
            <a:endParaRPr lang="en-US" dirty="0"/>
          </a:p>
          <a:p>
            <a:r>
              <a:rPr lang="en-US" sz="1200" dirty="0"/>
              <a:t>On execution of program, this binary executable file loads into RAM.</a:t>
            </a:r>
          </a:p>
          <a:p>
            <a:r>
              <a:rPr lang="en-US" sz="1200" dirty="0"/>
              <a:t>As access time for secondary storage is longer than RAM, computers access instructions from RAM.</a:t>
            </a:r>
          </a:p>
          <a:p>
            <a:r>
              <a:rPr lang="en-US" sz="1200" dirty="0"/>
              <a:t>Though RAM is faster, programmers should utilize it efficiently as it has a limited storage capacity and is expensive.</a:t>
            </a:r>
          </a:p>
          <a:p>
            <a:r>
              <a:rPr lang="en-US" sz="1200" dirty="0"/>
              <a:t>The memory layout of C program helps programmers to decide the amount of memory used by the program for execution.</a:t>
            </a:r>
          </a:p>
          <a:p>
            <a:r>
              <a:rPr lang="en-US" sz="1200" dirty="0">
                <a:latin typeface="Arial"/>
                <a:cs typeface="Arial"/>
              </a:rPr>
              <a:t>A typical memory representation of a C program </a:t>
            </a:r>
            <a:r>
              <a:rPr lang="en-US" sz="1200" dirty="0">
                <a:cs typeface="Arial"/>
              </a:rPr>
              <a:t>comprises </a:t>
            </a:r>
            <a:r>
              <a:rPr lang="en-US" sz="1200" dirty="0">
                <a:latin typeface="Arial"/>
                <a:cs typeface="Arial"/>
              </a:rPr>
              <a:t>of the following sections:</a:t>
            </a:r>
            <a:endParaRPr lang="en-US" sz="1200" dirty="0"/>
          </a:p>
          <a:p>
            <a:pPr lvl="1">
              <a:buAutoNum type="arabicPeriod"/>
            </a:pPr>
            <a:r>
              <a:rPr lang="en-US" sz="1200" dirty="0">
                <a:latin typeface="Arial"/>
                <a:cs typeface="Arial"/>
              </a:rPr>
              <a:t>Text segment  (Instructions or Processor commands)</a:t>
            </a:r>
            <a:endParaRPr lang="en-US" sz="1200" dirty="0">
              <a:cs typeface="Arial"/>
            </a:endParaRPr>
          </a:p>
          <a:p>
            <a:pPr lvl="1">
              <a:buAutoNum type="arabicPeriod"/>
            </a:pPr>
            <a:r>
              <a:rPr lang="en-US" sz="1200" dirty="0">
                <a:latin typeface="Arial"/>
                <a:cs typeface="Arial"/>
              </a:rPr>
              <a:t>Initialized data segment </a:t>
            </a:r>
            <a:endParaRPr lang="en-US" sz="1200" dirty="0"/>
          </a:p>
          <a:p>
            <a:pPr lvl="1">
              <a:buAutoNum type="arabicPeriod"/>
            </a:pPr>
            <a:r>
              <a:rPr lang="en-US" sz="1200" dirty="0">
                <a:latin typeface="Arial"/>
                <a:cs typeface="Arial"/>
              </a:rPr>
              <a:t>Uninitialized data segment  (</a:t>
            </a:r>
            <a:r>
              <a:rPr lang="en-US" sz="1200" dirty="0" err="1">
                <a:latin typeface="Arial"/>
                <a:cs typeface="Arial"/>
              </a:rPr>
              <a:t>bss</a:t>
            </a:r>
            <a:r>
              <a:rPr lang="en-US" sz="1200" dirty="0">
                <a:latin typeface="Arial"/>
                <a:cs typeface="Arial"/>
              </a:rPr>
              <a:t>)</a:t>
            </a:r>
            <a:endParaRPr lang="en-US" sz="1200" dirty="0">
              <a:cs typeface="Arial"/>
            </a:endParaRPr>
          </a:p>
          <a:p>
            <a:pPr lvl="1">
              <a:buAutoNum type="arabicPeriod"/>
            </a:pPr>
            <a:r>
              <a:rPr lang="en-US" sz="1200" dirty="0">
                <a:latin typeface="Arial"/>
                <a:cs typeface="Arial"/>
              </a:rPr>
              <a:t>Stack </a:t>
            </a:r>
          </a:p>
          <a:p>
            <a:pPr lvl="1">
              <a:buAutoNum type="arabicPeriod"/>
            </a:pPr>
            <a:r>
              <a:rPr lang="en-US" sz="1200" dirty="0">
                <a:latin typeface="Arial"/>
                <a:cs typeface="Arial"/>
              </a:rPr>
              <a:t>Heap</a:t>
            </a:r>
            <a:endParaRPr lang="en-US" sz="1200" dirty="0"/>
          </a:p>
          <a:p>
            <a:pPr lvl="1">
              <a:buAutoNum type="arabicPeriod"/>
            </a:pPr>
            <a:endParaRPr lang="en-US" sz="1200" dirty="0">
              <a:latin typeface="Arial"/>
              <a:cs typeface="Arial"/>
            </a:endParaRPr>
          </a:p>
          <a:p>
            <a:endParaRPr lang="en-US" sz="120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A8A401-8346-AA2F-AF9B-E54D8AA76F4E}"/>
              </a:ext>
            </a:extLst>
          </p:cNvPr>
          <p:cNvSpPr>
            <a:spLocks noGrp="1"/>
          </p:cNvSpPr>
          <p:nvPr/>
        </p:nvSpPr>
        <p:spPr>
          <a:xfrm>
            <a:off x="5308480" y="4601214"/>
            <a:ext cx="2883380" cy="13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None/>
            </a:pPr>
            <a:r>
              <a:rPr lang="en-US" sz="800" dirty="0"/>
              <a:t>Credits : &lt;https://upload.wikimedia.org/wikipedia/commons/thumb/6/6e/C-memlayout.svg/640px-C-memlayout.svg.png&gt;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BDB3B8-E2F0-813D-8E63-2CBF7409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1" y="758721"/>
            <a:ext cx="3562709" cy="38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57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132BD-EAF2-9971-0CFC-F07C0BCFE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64" y="1055816"/>
            <a:ext cx="8126362" cy="3281836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/>
              <a:t>Benefits of Static Analysis:</a:t>
            </a:r>
          </a:p>
          <a:p>
            <a:r>
              <a:rPr lang="en-US" sz="1200" b="1" dirty="0"/>
              <a:t>Implementation </a:t>
            </a:r>
          </a:p>
          <a:p>
            <a:pPr marL="596900" lvl="1" indent="0">
              <a:buNone/>
            </a:pPr>
            <a:r>
              <a:rPr lang="en-US" sz="1200" dirty="0"/>
              <a:t>Static analysis can be put into practice early in the software development lifecycle (SDLC), it will give more time to fix the errors discovered by the tool. </a:t>
            </a:r>
            <a:endParaRPr lang="en-US" dirty="0"/>
          </a:p>
          <a:p>
            <a:pPr marL="596900" lvl="1" indent="0">
              <a:buNone/>
            </a:pPr>
            <a:r>
              <a:rPr lang="en-US" sz="1200" dirty="0"/>
              <a:t>Static analysis </a:t>
            </a:r>
            <a:r>
              <a:rPr lang="en-US" sz="1200" b="1" dirty="0"/>
              <a:t>can detect the exact line of code that’s been found to be vulnerable</a:t>
            </a:r>
            <a:r>
              <a:rPr lang="en-US" sz="1200" dirty="0"/>
              <a:t>.</a:t>
            </a:r>
            <a:endParaRPr lang="en-US" dirty="0"/>
          </a:p>
          <a:p>
            <a:r>
              <a:rPr lang="en-US" sz="1200" b="1" dirty="0"/>
              <a:t>Security </a:t>
            </a:r>
          </a:p>
          <a:p>
            <a:pPr marL="596900" lvl="1" indent="0">
              <a:buNone/>
            </a:pPr>
            <a:r>
              <a:rPr lang="en-US" sz="1200" dirty="0"/>
              <a:t>Security is major concern and by adopting static analysis tools you can cut uncertainty of security vulnerabilities in your application, which will ensure that you are delivering a secure &amp; reliable software.</a:t>
            </a:r>
            <a:endParaRPr lang="en-US" dirty="0"/>
          </a:p>
          <a:p>
            <a:r>
              <a:rPr lang="en-US" sz="1200" b="1" dirty="0"/>
              <a:t> Automation</a:t>
            </a:r>
          </a:p>
          <a:p>
            <a:pPr marL="596900" lvl="1" indent="0">
              <a:buNone/>
            </a:pPr>
            <a:r>
              <a:rPr lang="en-US" sz="1200" dirty="0"/>
              <a:t> Automation can save time and energy which means you can invest efforts in some other aspects of development lifecycle, this ensures faster software release.</a:t>
            </a:r>
            <a:endParaRPr lang="en-US" dirty="0"/>
          </a:p>
          <a:p>
            <a:r>
              <a:rPr lang="en-US" sz="1200" b="1" dirty="0"/>
              <a:t>Define rules to assist developers</a:t>
            </a:r>
            <a:endParaRPr lang="en-US" sz="1200" dirty="0"/>
          </a:p>
          <a:p>
            <a:pPr marL="596900" lvl="1" indent="0">
              <a:buNone/>
            </a:pPr>
            <a:r>
              <a:rPr lang="en-US" sz="1200" dirty="0"/>
              <a:t>Developers work on projects without knowledge about security while they code. </a:t>
            </a:r>
          </a:p>
          <a:p>
            <a:pPr marL="596900" lvl="1" indent="0">
              <a:buNone/>
            </a:pPr>
            <a:r>
              <a:rPr lang="en-US" sz="1200" dirty="0"/>
              <a:t>Static code analyzers help you characterize project specific rules.</a:t>
            </a:r>
          </a:p>
          <a:p>
            <a:pPr marL="596900" lvl="1" indent="0">
              <a:buNone/>
            </a:pPr>
            <a:r>
              <a:rPr lang="en-US" sz="1200" dirty="0"/>
              <a:t>This ensure all developers follow them without any manual intervention or sidetracking.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  <a:p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937C0F-FE7D-6247-7A16-209D2894AA11}"/>
              </a:ext>
            </a:extLst>
          </p:cNvPr>
          <p:cNvSpPr txBox="1">
            <a:spLocks/>
          </p:cNvSpPr>
          <p:nvPr/>
        </p:nvSpPr>
        <p:spPr>
          <a:xfrm>
            <a:off x="1844" y="43400"/>
            <a:ext cx="7886700" cy="35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sz="3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b="1" u="none" dirty="0"/>
              <a:t>Static Code Analysis</a:t>
            </a:r>
          </a:p>
        </p:txBody>
      </p:sp>
    </p:spTree>
    <p:extLst>
      <p:ext uri="{BB962C8B-B14F-4D97-AF65-F5344CB8AC3E}">
        <p14:creationId xmlns:p14="http://schemas.microsoft.com/office/powerpoint/2010/main" val="2416329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3129-22B4-FC92-5D35-0F91E9B5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" y="43400"/>
            <a:ext cx="7886700" cy="358177"/>
          </a:xfrm>
        </p:spPr>
        <p:txBody>
          <a:bodyPr/>
          <a:lstStyle/>
          <a:p>
            <a:r>
              <a:rPr lang="en-US" b="1" u="none" dirty="0"/>
              <a:t>Static Code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4097-18BA-12E1-F891-47C699B6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74" y="687106"/>
            <a:ext cx="8688643" cy="4129867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>
                <a:latin typeface="Arial"/>
              </a:rPr>
              <a:t>Tools for Static Analysis:</a:t>
            </a:r>
          </a:p>
          <a:p>
            <a:r>
              <a:rPr lang="en-US" sz="1200" b="1" dirty="0">
                <a:hlinkClick r:id="rId2"/>
              </a:rPr>
              <a:t>PC-lint Plus</a:t>
            </a:r>
            <a:r>
              <a:rPr lang="en-US" sz="1200" dirty="0"/>
              <a:t> - Support for coding Standards such as MISRA, AUTOSAR, and CERT C</a:t>
            </a:r>
          </a:p>
          <a:p>
            <a:r>
              <a:rPr lang="en-US" sz="1200" dirty="0">
                <a:hlinkClick r:id="rId3"/>
              </a:rPr>
              <a:t>SonarQube</a:t>
            </a:r>
            <a:endParaRPr lang="en-US" sz="1200" dirty="0"/>
          </a:p>
          <a:p>
            <a:r>
              <a:rPr lang="en-US" sz="1200" dirty="0"/>
              <a:t>Sparse - tool designed to find possible coding faults in the </a:t>
            </a:r>
            <a:r>
              <a:rPr lang="en-US" sz="1200" dirty="0">
                <a:hlinkClick r:id="rId4"/>
              </a:rPr>
              <a:t>Linux kernel</a:t>
            </a:r>
            <a:r>
              <a:rPr lang="en-US" sz="1200" dirty="0"/>
              <a:t>.</a:t>
            </a:r>
          </a:p>
          <a:p>
            <a:r>
              <a:rPr lang="en-US" sz="1200" dirty="0"/>
              <a:t>Lint</a:t>
            </a:r>
          </a:p>
          <a:p>
            <a:r>
              <a:rPr lang="en-US" sz="1200" dirty="0">
                <a:hlinkClick r:id="rId5"/>
              </a:rPr>
              <a:t>Splint</a:t>
            </a:r>
            <a:r>
              <a:rPr lang="en-US" sz="1200" dirty="0"/>
              <a:t> - An open-source tool statically analyze C programs for coding mistakes &amp; security vulnerabilities.</a:t>
            </a:r>
          </a:p>
          <a:p>
            <a:r>
              <a:rPr lang="en-US" sz="1200" dirty="0" err="1"/>
              <a:t>Cpplint</a:t>
            </a: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And the list goes on you can select the tools based on variety of factors like industrial standards supported , license/ Opensource , Programming Language supported etc. </a:t>
            </a:r>
          </a:p>
          <a:p>
            <a:pPr marL="139700" indent="0">
              <a:buNone/>
            </a:pPr>
            <a:endParaRPr lang="en-US" sz="1400" b="1" dirty="0">
              <a:latin typeface="Arial"/>
            </a:endParaRP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3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3129-22B4-FC92-5D35-0F91E9B5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" y="-2688"/>
            <a:ext cx="7886700" cy="579402"/>
          </a:xfrm>
        </p:spPr>
        <p:txBody>
          <a:bodyPr/>
          <a:lstStyle/>
          <a:p>
            <a:r>
              <a:rPr lang="en-US" b="1" u="none" dirty="0"/>
              <a:t>Static Code Analysis - Splint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4097-18BA-12E1-F891-47C699B6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5" y="521187"/>
            <a:ext cx="4061337" cy="4498577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>
                <a:latin typeface="Arial"/>
              </a:rPr>
              <a:t>SPLINT  - </a:t>
            </a:r>
            <a:r>
              <a:rPr lang="en-US" sz="1400" b="1" dirty="0"/>
              <a:t>Secure Programming Lint</a:t>
            </a:r>
            <a:r>
              <a:rPr lang="en-US" sz="1400" dirty="0"/>
              <a:t> </a:t>
            </a:r>
          </a:p>
          <a:p>
            <a:pPr marL="311150" indent="-171450"/>
            <a:r>
              <a:rPr lang="en-US" sz="1200" dirty="0">
                <a:latin typeface="Arial"/>
              </a:rPr>
              <a:t>Splint is a tool for statically </a:t>
            </a:r>
            <a:r>
              <a:rPr lang="en-US" sz="1200" dirty="0"/>
              <a:t>analyzing </a:t>
            </a:r>
            <a:r>
              <a:rPr lang="en-US" sz="1200" dirty="0">
                <a:latin typeface="Arial"/>
              </a:rPr>
              <a:t>C programs for </a:t>
            </a:r>
            <a:r>
              <a:rPr lang="en-US" sz="1200" dirty="0">
                <a:latin typeface="Arial"/>
                <a:cs typeface="Arial"/>
              </a:rPr>
              <a:t>coding mistakes &amp; s</a:t>
            </a:r>
            <a:r>
              <a:rPr lang="en-US" sz="1200" dirty="0">
                <a:latin typeface="Arial"/>
              </a:rPr>
              <a:t>ecurity vulnerabilities. </a:t>
            </a:r>
          </a:p>
          <a:p>
            <a:pPr marL="311150" indent="-171450"/>
            <a:r>
              <a:rPr lang="en-US" sz="1200" dirty="0">
                <a:latin typeface="Arial"/>
              </a:rPr>
              <a:t>With minimal effort, Splint can be used as a better lint. </a:t>
            </a:r>
            <a:endParaRPr lang="en-US" sz="1200">
              <a:latin typeface="Arial"/>
            </a:endParaRPr>
          </a:p>
          <a:p>
            <a:pPr marL="311150" indent="-171450"/>
            <a:r>
              <a:rPr lang="en-US" sz="1200" dirty="0">
                <a:latin typeface="Arial"/>
              </a:rPr>
              <a:t>If some efforts are invested adding annotations to programs, Splint can perform strong checking than  that can be done by any standard lint.</a:t>
            </a:r>
          </a:p>
          <a:p>
            <a:pPr marL="311150" indent="-171450"/>
            <a:r>
              <a:rPr lang="en-US" sz="1200" dirty="0">
                <a:latin typeface="Arial"/>
              </a:rPr>
              <a:t>Check manual pages (</a:t>
            </a:r>
            <a:r>
              <a:rPr lang="en-US" sz="1200" dirty="0">
                <a:latin typeface="Arial"/>
                <a:hlinkClick r:id="rId2"/>
              </a:rPr>
              <a:t>man splint</a:t>
            </a:r>
            <a:r>
              <a:rPr lang="en-US" sz="1200" dirty="0">
                <a:latin typeface="Arial"/>
              </a:rPr>
              <a:t>) for complete details of the splint.</a:t>
            </a:r>
          </a:p>
          <a:p>
            <a:pPr marL="139700" indent="0">
              <a:buNone/>
            </a:pPr>
            <a:r>
              <a:rPr lang="en-US" sz="1200" dirty="0">
                <a:latin typeface="Arial"/>
              </a:rPr>
              <a:t>Install the </a:t>
            </a:r>
            <a:r>
              <a:rPr lang="en-US" sz="1200" dirty="0" err="1">
                <a:latin typeface="Arial"/>
              </a:rPr>
              <a:t>SPlint</a:t>
            </a:r>
            <a:r>
              <a:rPr lang="en-US" sz="1200" dirty="0">
                <a:latin typeface="Arial"/>
              </a:rPr>
              <a:t> using: </a:t>
            </a:r>
            <a:r>
              <a:rPr lang="en-US" sz="1200" b="1" dirty="0" err="1">
                <a:latin typeface="Arial"/>
              </a:rPr>
              <a:t>sudo</a:t>
            </a:r>
            <a:r>
              <a:rPr lang="en-US" sz="1200" b="1" dirty="0">
                <a:latin typeface="Arial"/>
              </a:rPr>
              <a:t> apt-get install splint</a:t>
            </a:r>
          </a:p>
          <a:p>
            <a:pPr marL="139700" indent="0">
              <a:buNone/>
            </a:pPr>
            <a:r>
              <a:rPr lang="en-US" sz="1200" dirty="0">
                <a:latin typeface="Arial"/>
              </a:rPr>
              <a:t>To do static </a:t>
            </a:r>
            <a:r>
              <a:rPr lang="en-US" sz="1200" dirty="0" err="1">
                <a:latin typeface="Arial"/>
              </a:rPr>
              <a:t>analysys</a:t>
            </a:r>
            <a:r>
              <a:rPr lang="en-US" sz="1200" dirty="0">
                <a:latin typeface="Arial"/>
              </a:rPr>
              <a:t>  run the command :</a:t>
            </a:r>
            <a:r>
              <a:rPr lang="en-US" sz="1200" b="1" dirty="0">
                <a:latin typeface="Arial"/>
              </a:rPr>
              <a:t> </a:t>
            </a:r>
          </a:p>
          <a:p>
            <a:pPr marL="139700" indent="0">
              <a:buNone/>
            </a:pPr>
            <a:r>
              <a:rPr lang="en-US" sz="1200" b="1" dirty="0">
                <a:latin typeface="Arial"/>
              </a:rPr>
              <a:t>splint &lt;</a:t>
            </a:r>
            <a:r>
              <a:rPr lang="en-US" sz="1200" b="1" dirty="0" err="1">
                <a:latin typeface="Arial"/>
              </a:rPr>
              <a:t>filename.c</a:t>
            </a:r>
            <a:r>
              <a:rPr lang="en-US" sz="1200" b="1" dirty="0">
                <a:latin typeface="Arial"/>
              </a:rPr>
              <a:t>&gt;</a:t>
            </a:r>
            <a:endParaRPr lang="en-US"/>
          </a:p>
          <a:p>
            <a:pPr marL="139700" indent="0">
              <a:buNone/>
            </a:pPr>
            <a:r>
              <a:rPr lang="en-US" sz="1200" b="1" dirty="0">
                <a:latin typeface="Arial"/>
              </a:rPr>
              <a:t>Examples for static analysis using </a:t>
            </a:r>
            <a:r>
              <a:rPr lang="en-US" sz="1200" b="1" dirty="0" err="1">
                <a:latin typeface="Arial"/>
              </a:rPr>
              <a:t>SPlint</a:t>
            </a:r>
            <a:r>
              <a:rPr lang="en-US" sz="1200" b="1" dirty="0">
                <a:latin typeface="Arial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Arial"/>
              </a:rPr>
              <a:t>Program : </a:t>
            </a:r>
            <a:r>
              <a:rPr lang="en-US" sz="1200" b="1" dirty="0">
                <a:latin typeface="Arial"/>
              </a:rPr>
              <a:t>char_array_NON_STR11_C.c - </a:t>
            </a:r>
            <a:endParaRPr lang="en-US" sz="1200" dirty="0">
              <a:latin typeface="Arial"/>
            </a:endParaRPr>
          </a:p>
          <a:p>
            <a:pPr marL="0" indent="0">
              <a:buNone/>
            </a:pPr>
            <a:r>
              <a:rPr lang="en-US" sz="1200" dirty="0">
                <a:latin typeface="Arial"/>
              </a:rPr>
              <a:t>Example code not compliant with </a:t>
            </a:r>
            <a:r>
              <a:rPr lang="en-US" sz="1200" b="1" dirty="0">
                <a:latin typeface="Arial"/>
                <a:hlinkClick r:id="rId3"/>
              </a:rPr>
              <a:t>STR11-C</a:t>
            </a:r>
            <a:r>
              <a:rPr lang="en-US" sz="1200" dirty="0">
                <a:latin typeface="Arial"/>
              </a:rPr>
              <a:t>. </a:t>
            </a:r>
            <a:endParaRPr lang="en-US" sz="1200">
              <a:latin typeface="Arial"/>
            </a:endParaRPr>
          </a:p>
          <a:p>
            <a:pPr marL="0" indent="0">
              <a:buNone/>
            </a:pPr>
            <a:r>
              <a:rPr lang="en-US" sz="1200" dirty="0">
                <a:latin typeface="Arial"/>
              </a:rPr>
              <a:t>Run static analysis with : </a:t>
            </a:r>
            <a:endParaRPr lang="en-US" sz="1200" b="1" dirty="0">
              <a:latin typeface="Arial"/>
            </a:endParaRPr>
          </a:p>
          <a:p>
            <a:pPr marL="0" indent="0">
              <a:buNone/>
            </a:pPr>
            <a:r>
              <a:rPr lang="en-US" sz="1200" b="1" dirty="0"/>
              <a:t>splint char_array_NON_STR11_C.c</a:t>
            </a:r>
            <a:endParaRPr lang="en-US" sz="1200" b="1">
              <a:latin typeface="Arial"/>
            </a:endParaRPr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C84820-2902-6AEB-5567-E21A8C860D90}"/>
              </a:ext>
            </a:extLst>
          </p:cNvPr>
          <p:cNvGrpSpPr/>
          <p:nvPr/>
        </p:nvGrpSpPr>
        <p:grpSpPr>
          <a:xfrm>
            <a:off x="4094408" y="524467"/>
            <a:ext cx="5003503" cy="4454641"/>
            <a:chOff x="4094408" y="524467"/>
            <a:chExt cx="5003503" cy="4454641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EEA9643-1807-CB7A-AB66-893C6F41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0036" y="524467"/>
              <a:ext cx="2116393" cy="12370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9EAE3A-83C5-E2C4-4812-B05B8FEEB7E3}"/>
                </a:ext>
              </a:extLst>
            </p:cNvPr>
            <p:cNvSpPr txBox="1"/>
            <p:nvPr/>
          </p:nvSpPr>
          <p:spPr>
            <a:xfrm>
              <a:off x="4094408" y="3208925"/>
              <a:ext cx="5003503" cy="11079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ea typeface="+mn-lt"/>
                  <a:cs typeface="+mn-lt"/>
                </a:rPr>
                <a:t>Example initializes an array of characters, but a string literal defines one more  character (counting the terminating '\0') than the array can hold:</a:t>
              </a:r>
            </a:p>
            <a:p>
              <a:r>
                <a:rPr lang="en-US" sz="1100" dirty="0">
                  <a:ea typeface="+mn-lt"/>
                  <a:cs typeface="+mn-lt"/>
                </a:rPr>
                <a:t>The size of the array </a:t>
              </a:r>
              <a:r>
                <a:rPr lang="en-US" sz="1100" b="1" dirty="0">
                  <a:ea typeface="+mn-lt"/>
                  <a:cs typeface="+mn-lt"/>
                </a:rPr>
                <a:t>message[5]</a:t>
              </a:r>
              <a:r>
                <a:rPr lang="en-US" sz="1100" dirty="0">
                  <a:ea typeface="+mn-lt"/>
                  <a:cs typeface="+mn-lt"/>
                </a:rPr>
                <a:t> is 5, although the size of the string is 6. Any use of the array as a null-terminated byte string can result in a vulnerability, as it is not properly null-terminated.</a:t>
              </a:r>
            </a:p>
            <a:p>
              <a:r>
                <a:rPr lang="en-US" sz="1100" dirty="0">
                  <a:cs typeface="Arial"/>
                </a:rPr>
                <a:t>After execution you can see the output of program:</a:t>
              </a:r>
            </a:p>
          </p:txBody>
        </p:sp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73AA5F7F-D556-FFFD-BBF5-F439E8E00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6528" y="4432210"/>
              <a:ext cx="3858546" cy="54689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59FF54-845B-792D-F8FB-B961232AF612}"/>
                </a:ext>
              </a:extLst>
            </p:cNvPr>
            <p:cNvGrpSpPr/>
            <p:nvPr/>
          </p:nvGrpSpPr>
          <p:grpSpPr>
            <a:xfrm>
              <a:off x="4186698" y="1827746"/>
              <a:ext cx="4909369" cy="1312871"/>
              <a:chOff x="4186698" y="1827746"/>
              <a:chExt cx="4909369" cy="1312871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D6D9ED23-327F-CABF-0431-A369DE59C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6698" y="1827746"/>
                <a:ext cx="4909369" cy="131287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493F9A-3115-7D85-697F-CA3668C8C18F}"/>
                  </a:ext>
                </a:extLst>
              </p:cNvPr>
              <p:cNvSpPr/>
              <p:nvPr/>
            </p:nvSpPr>
            <p:spPr>
              <a:xfrm>
                <a:off x="4212508" y="2055556"/>
                <a:ext cx="4857749" cy="7005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034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217DB4-A276-9E9A-9470-3023F8A3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2" y="166014"/>
            <a:ext cx="7886700" cy="411917"/>
          </a:xfrm>
        </p:spPr>
        <p:txBody>
          <a:bodyPr/>
          <a:lstStyle/>
          <a:p>
            <a:r>
              <a:rPr lang="en-US" b="1" u="none" dirty="0"/>
              <a:t>Static Code Analysis - Splint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FEE7-84C8-019D-5C61-86D375B3D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98" y="687106"/>
            <a:ext cx="4383958" cy="4286569"/>
          </a:xfrm>
        </p:spPr>
        <p:txBody>
          <a:bodyPr/>
          <a:lstStyle/>
          <a:p>
            <a:r>
              <a:rPr lang="en-US" sz="1200" dirty="0"/>
              <a:t>After addressing the issues pointed by Splint.</a:t>
            </a:r>
          </a:p>
          <a:p>
            <a:r>
              <a:rPr lang="en-US" sz="1200" dirty="0"/>
              <a:t>Consider the program: </a:t>
            </a:r>
            <a:r>
              <a:rPr lang="en-US" sz="1200" b="1" dirty="0"/>
              <a:t>char_array_Compliant_STR11_C.c</a:t>
            </a:r>
          </a:p>
          <a:p>
            <a:r>
              <a:rPr lang="en-US" sz="1200" dirty="0"/>
              <a:t>Splint shows no warnings and output of program is also correct.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5F86C6E-00E1-BDD7-008D-797C6025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29" y="845461"/>
            <a:ext cx="2743200" cy="153127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F48A119-6326-A285-259D-24744920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8" y="2569663"/>
            <a:ext cx="5757401" cy="10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4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217DB4-A276-9E9A-9470-3023F8A3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2" y="166014"/>
            <a:ext cx="7886700" cy="411917"/>
          </a:xfrm>
        </p:spPr>
        <p:txBody>
          <a:bodyPr/>
          <a:lstStyle/>
          <a:p>
            <a:r>
              <a:rPr lang="en-US" b="1" u="none" dirty="0"/>
              <a:t>Static Code Analysis – Splint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FEE7-84C8-019D-5C61-86D375B3D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98" y="687106"/>
            <a:ext cx="8891433" cy="4286569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>
                <a:latin typeface="Arial"/>
              </a:rPr>
              <a:t>Statically Detecting Likely Bufferer Overflow Vulnerabilities</a:t>
            </a:r>
          </a:p>
          <a:p>
            <a:pPr marL="311150" indent="-171450"/>
            <a:r>
              <a:rPr lang="en-US" sz="1200" dirty="0"/>
              <a:t>A buffer, is a region of memory which has certain boundaries in context with the program variable that references this memory.</a:t>
            </a:r>
          </a:p>
          <a:p>
            <a:pPr marL="13970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eg</a:t>
            </a:r>
            <a:r>
              <a:rPr lang="en-US" sz="1200" dirty="0"/>
              <a:t>: </a:t>
            </a:r>
            <a:r>
              <a:rPr lang="en-US" sz="1200" b="1" dirty="0"/>
              <a:t>char Buffer [20]</a:t>
            </a:r>
          </a:p>
          <a:p>
            <a:pPr marL="139700" indent="0">
              <a:buNone/>
            </a:pPr>
            <a:r>
              <a:rPr lang="en-US" sz="1200" b="1" dirty="0"/>
              <a:t>"Buffer" </a:t>
            </a:r>
            <a:r>
              <a:rPr lang="en-US" sz="1200" dirty="0"/>
              <a:t>represents an </a:t>
            </a:r>
            <a:r>
              <a:rPr lang="en-US" sz="1200" b="1" dirty="0"/>
              <a:t>array of 10 bytes</a:t>
            </a:r>
            <a:r>
              <a:rPr lang="en-US" sz="1200" dirty="0"/>
              <a:t> where:</a:t>
            </a:r>
            <a:endParaRPr lang="en-US"/>
          </a:p>
          <a:p>
            <a:pPr marL="139700" indent="0">
              <a:buNone/>
            </a:pPr>
            <a:r>
              <a:rPr lang="en-US" sz="1200" dirty="0"/>
              <a:t> </a:t>
            </a:r>
            <a:r>
              <a:rPr lang="en-US" sz="1200" b="1" dirty="0"/>
              <a:t>Buffer [0]</a:t>
            </a:r>
            <a:r>
              <a:rPr lang="en-US" sz="1200" dirty="0"/>
              <a:t> - is the left boundary.</a:t>
            </a:r>
            <a:endParaRPr lang="en-US" dirty="0"/>
          </a:p>
          <a:p>
            <a:pPr marL="139700" indent="0">
              <a:buNone/>
            </a:pPr>
            <a:r>
              <a:rPr lang="en-US" sz="1200" dirty="0"/>
              <a:t> </a:t>
            </a:r>
            <a:r>
              <a:rPr lang="en-US" sz="1200" b="1" dirty="0"/>
              <a:t>Buffer [19] -</a:t>
            </a:r>
            <a:r>
              <a:rPr lang="en-US" sz="1200" dirty="0"/>
              <a:t> is the right boundary.</a:t>
            </a:r>
            <a:endParaRPr lang="en-US" dirty="0"/>
          </a:p>
          <a:p>
            <a:pPr marL="311150" indent="-171450"/>
            <a:r>
              <a:rPr lang="en-US" sz="1200" dirty="0"/>
              <a:t>A buffer overflow happens when the data (meant to be written into buffer) gets written past the left or the right boundary of the buffer. </a:t>
            </a:r>
            <a:endParaRPr lang="en-US" dirty="0"/>
          </a:p>
          <a:p>
            <a:pPr marL="311150" indent="-171450"/>
            <a:r>
              <a:rPr lang="en-US" sz="1200" dirty="0"/>
              <a:t>The data is written to a portion of memory which does not belong to the variable.</a:t>
            </a:r>
            <a:endParaRPr lang="en-US" dirty="0"/>
          </a:p>
          <a:p>
            <a:pPr marL="311150" indent="-171450"/>
            <a:r>
              <a:rPr lang="en-US" sz="1200" dirty="0"/>
              <a:t>If Buffer overflows are left undetected, can produce unexpected results or cause your program to crash.</a:t>
            </a:r>
          </a:p>
          <a:p>
            <a:pPr marL="13970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eg</a:t>
            </a:r>
            <a:r>
              <a:rPr lang="en-US" sz="1200" dirty="0"/>
              <a:t>: </a:t>
            </a:r>
          </a:p>
          <a:p>
            <a:pPr marL="139700" indent="0">
              <a:buNone/>
            </a:pPr>
            <a:r>
              <a:rPr lang="en-US" sz="1200" b="1" dirty="0"/>
              <a:t>char Buffer[20];
Buffer[20] = 'a';</a:t>
            </a:r>
            <a:endParaRPr lang="en-US" b="1" dirty="0"/>
          </a:p>
          <a:p>
            <a:pPr marL="139700" indent="0">
              <a:buNone/>
            </a:pPr>
            <a:r>
              <a:rPr lang="en-US" sz="1200" dirty="0"/>
              <a:t>Please note that index 0 to index 19 can used to refer these 20 bytes of buffer. </a:t>
            </a:r>
            <a:endParaRPr lang="en-US" dirty="0"/>
          </a:p>
          <a:p>
            <a:pPr marL="139700" indent="0">
              <a:buNone/>
            </a:pPr>
            <a:r>
              <a:rPr lang="en-US" sz="1200" dirty="0"/>
              <a:t>But we used index 20 store the value ‘a’. </a:t>
            </a:r>
            <a:endParaRPr lang="en-US" dirty="0"/>
          </a:p>
          <a:p>
            <a:pPr marL="139700" indent="0">
              <a:buNone/>
            </a:pPr>
            <a:r>
              <a:rPr lang="en-US" sz="1200" dirty="0"/>
              <a:t>This is the point where buffer overrun happened because </a:t>
            </a:r>
            <a:r>
              <a:rPr lang="en-US" sz="1200" b="1" dirty="0"/>
              <a:t>data was written beyond the right boundary of the buffer.</a:t>
            </a:r>
            <a:endParaRPr lang="en-US" b="1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7814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19FE-E09D-0863-B86E-3EDB5221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634" y="521186"/>
            <a:ext cx="3886200" cy="4507795"/>
          </a:xfrm>
        </p:spPr>
        <p:txBody>
          <a:bodyPr/>
          <a:lstStyle/>
          <a:p>
            <a:r>
              <a:rPr lang="en-US" sz="1200" dirty="0"/>
              <a:t>Consider example : </a:t>
            </a:r>
            <a:r>
              <a:rPr lang="en-US" sz="1200" b="1" dirty="0"/>
              <a:t> </a:t>
            </a:r>
            <a:r>
              <a:rPr lang="en-US" sz="1200" b="1" dirty="0" err="1"/>
              <a:t>buffer_overflow_example.c</a:t>
            </a:r>
            <a:endParaRPr lang="en-US" sz="1200" b="1"/>
          </a:p>
          <a:p>
            <a:r>
              <a:rPr lang="en-US" sz="1200" dirty="0"/>
              <a:t>The program accepts the password from user.</a:t>
            </a:r>
          </a:p>
          <a:p>
            <a:r>
              <a:rPr lang="en-US" sz="1200" dirty="0"/>
              <a:t>Imagine a scenario where the assailant comes to know about a buffer over flow in program and he/she takes advantage of it.</a:t>
            </a:r>
          </a:p>
          <a:p>
            <a:r>
              <a:rPr lang="en-US" sz="1200" dirty="0"/>
              <a:t>What if it is undetected &amp; this code is deployed in ATM machine? Very bad consciences can be faced.</a:t>
            </a:r>
          </a:p>
          <a:p>
            <a:r>
              <a:rPr lang="en-US" sz="1200" dirty="0"/>
              <a:t>Splint analysis below shows 4 warnings. </a:t>
            </a:r>
          </a:p>
          <a:p>
            <a:r>
              <a:rPr lang="en-US" sz="1200" b="1" dirty="0"/>
              <a:t>Assignment :  resolve these warnings. 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8778F1-A7A1-B1E2-0928-2239B51F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7" y="110708"/>
            <a:ext cx="7886700" cy="411917"/>
          </a:xfrm>
        </p:spPr>
        <p:txBody>
          <a:bodyPr/>
          <a:lstStyle/>
          <a:p>
            <a:r>
              <a:rPr lang="en-US" b="1" u="none" dirty="0"/>
              <a:t>Static Code Analysis – Splint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72BAB64-BE7E-FBC9-ADF4-5675384E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89" y="527558"/>
            <a:ext cx="2872249" cy="29923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C5987-5055-24CA-6DF0-8C6F647BA73C}"/>
              </a:ext>
            </a:extLst>
          </p:cNvPr>
          <p:cNvGrpSpPr/>
          <p:nvPr/>
        </p:nvGrpSpPr>
        <p:grpSpPr>
          <a:xfrm>
            <a:off x="5373943" y="3575733"/>
            <a:ext cx="3408722" cy="1374946"/>
            <a:chOff x="5373943" y="3575733"/>
            <a:chExt cx="3408722" cy="1374946"/>
          </a:xfrm>
        </p:grpSpPr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9F1225BE-20DE-764C-E806-59BDE9E2C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5788" y="3575733"/>
              <a:ext cx="3406877" cy="137494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6FDBD0-09E0-3525-BCE8-47ADAA71CB97}"/>
                </a:ext>
              </a:extLst>
            </p:cNvPr>
            <p:cNvGrpSpPr/>
            <p:nvPr/>
          </p:nvGrpSpPr>
          <p:grpSpPr>
            <a:xfrm>
              <a:off x="5373943" y="3723968"/>
              <a:ext cx="2203039" cy="1225958"/>
              <a:chOff x="5373943" y="3723968"/>
              <a:chExt cx="2203039" cy="122595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DED4BD-2585-6B8A-FB1C-D8FBAC11D260}"/>
                  </a:ext>
                </a:extLst>
              </p:cNvPr>
              <p:cNvSpPr/>
              <p:nvPr/>
            </p:nvSpPr>
            <p:spPr>
              <a:xfrm>
                <a:off x="5373943" y="3723968"/>
                <a:ext cx="2083210" cy="460887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D2578F-76AF-8F6A-F586-8AB84A814676}"/>
                  </a:ext>
                </a:extLst>
              </p:cNvPr>
              <p:cNvSpPr/>
              <p:nvPr/>
            </p:nvSpPr>
            <p:spPr>
              <a:xfrm>
                <a:off x="5420031" y="4323120"/>
                <a:ext cx="2156951" cy="62680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5">
            <a:extLst>
              <a:ext uri="{FF2B5EF4-FFF2-40B4-BE49-F238E27FC236}">
                <a16:creationId xmlns:a16="http://schemas.microsoft.com/office/drawing/2014/main" id="{FA2E935E-E3C7-F173-10EB-78C0DFAB1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7" y="2771629"/>
            <a:ext cx="4273344" cy="2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4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9B4B-2A40-9902-6128-4BB47FBE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63" y="71054"/>
            <a:ext cx="7886700" cy="404265"/>
          </a:xfrm>
        </p:spPr>
        <p:txBody>
          <a:bodyPr/>
          <a:lstStyle/>
          <a:p>
            <a:r>
              <a:rPr lang="en-US" b="1" u="none" dirty="0"/>
              <a:t>Memory Profiling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B11D-9DCF-901E-F576-62C5D40A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05" y="367942"/>
            <a:ext cx="8707078" cy="4341875"/>
          </a:xfrm>
        </p:spPr>
        <p:txBody>
          <a:bodyPr/>
          <a:lstStyle/>
          <a:p>
            <a:r>
              <a:rPr lang="en-US" sz="1200" dirty="0"/>
              <a:t>Run-time memory errors and leaks are the most difficult errors to locate &amp; the most important to correct.</a:t>
            </a:r>
          </a:p>
          <a:p>
            <a:r>
              <a:rPr lang="en-US" sz="1200" dirty="0"/>
              <a:t>These symptoms of incorrect memory use are unpredictable &amp; typically appear far from the root of the error. </a:t>
            </a:r>
          </a:p>
          <a:p>
            <a:r>
              <a:rPr lang="en-US" sz="1200" dirty="0"/>
              <a:t>These errors often remain undetected until they are triggered by a random event.</a:t>
            </a:r>
          </a:p>
          <a:p>
            <a:r>
              <a:rPr lang="en-US" sz="1200" dirty="0"/>
              <a:t>The program can appear to work correctly when in fact it's only working by chance.</a:t>
            </a:r>
            <a:endParaRPr lang="en-US" dirty="0"/>
          </a:p>
          <a:p>
            <a:r>
              <a:rPr lang="en-US" sz="1200" dirty="0"/>
              <a:t>Memory Profiling analyzes memory usage &amp; detects memory leaks.</a:t>
            </a:r>
          </a:p>
          <a:p>
            <a:r>
              <a:rPr lang="en-US" sz="1200" dirty="0"/>
              <a:t>In this module, we introduce </a:t>
            </a:r>
            <a:r>
              <a:rPr lang="en-US" sz="1200" dirty="0" err="1"/>
              <a:t>Valgrind</a:t>
            </a:r>
            <a:r>
              <a:rPr lang="en-US" sz="1200" dirty="0"/>
              <a:t> tool: </a:t>
            </a:r>
            <a:r>
              <a:rPr lang="en-US" sz="1200" dirty="0" err="1"/>
              <a:t>Memcheck</a:t>
            </a:r>
            <a:endParaRPr lang="en-US" sz="1200" dirty="0"/>
          </a:p>
          <a:p>
            <a:pPr marL="139700" indent="0">
              <a:buNone/>
            </a:pPr>
            <a:r>
              <a:rPr lang="en" sz="1400" b="1" dirty="0" err="1"/>
              <a:t>Valgrind</a:t>
            </a:r>
            <a:r>
              <a:rPr lang="en" sz="1400" b="1" dirty="0"/>
              <a:t>:</a:t>
            </a:r>
            <a:endParaRPr lang="en-US" sz="1400" dirty="0"/>
          </a:p>
          <a:p>
            <a:pPr marL="139700" indent="0">
              <a:buNone/>
            </a:pPr>
            <a:r>
              <a:rPr lang="en" sz="1200" dirty="0" err="1"/>
              <a:t>Valgrind</a:t>
            </a:r>
            <a:r>
              <a:rPr lang="en" sz="1200" dirty="0"/>
              <a:t> is a tool for profiling &amp; debugging  Linux programs. It is useful to automatically detect memory management &amp; threading errors, making programs more stable &amp; robust. </a:t>
            </a:r>
            <a:endParaRPr lang="en" dirty="0"/>
          </a:p>
          <a:p>
            <a:pPr>
              <a:buNone/>
            </a:pPr>
            <a:r>
              <a:rPr lang="en" sz="1200" dirty="0"/>
              <a:t>It consists of a core, that provides a synthetic CPU in software &amp; a series of debugging and profiling tools.</a:t>
            </a:r>
            <a:endParaRPr lang="en" dirty="0"/>
          </a:p>
          <a:p>
            <a:pPr>
              <a:buNone/>
            </a:pPr>
            <a:r>
              <a:rPr lang="en" sz="1400" b="1" dirty="0" err="1"/>
              <a:t>Memcheck</a:t>
            </a:r>
            <a:r>
              <a:rPr lang="en" sz="1400" b="1" dirty="0"/>
              <a:t> tool</a:t>
            </a:r>
            <a:endParaRPr lang="en-US" sz="1400" b="1"/>
          </a:p>
          <a:p>
            <a:r>
              <a:rPr lang="en" sz="1200" dirty="0" err="1"/>
              <a:t>Memcheck</a:t>
            </a:r>
            <a:r>
              <a:rPr lang="en" sz="1200" dirty="0"/>
              <a:t> tool adds extra instrumentation code around most instructions, which keeps track of the addressability &amp; validity.</a:t>
            </a:r>
            <a:endParaRPr lang="en-US" dirty="0"/>
          </a:p>
          <a:p>
            <a:r>
              <a:rPr lang="en" sz="1200" b="1" dirty="0" err="1"/>
              <a:t>Memcheck</a:t>
            </a:r>
            <a:r>
              <a:rPr lang="en" sz="1200" b="1" dirty="0"/>
              <a:t> changes the standard C memory allocator with its own implementation</a:t>
            </a:r>
            <a:r>
              <a:rPr lang="en" sz="1200" dirty="0"/>
              <a:t>, this also includes memory guards around all allocated blocks.</a:t>
            </a:r>
            <a:endParaRPr lang="en-US" dirty="0"/>
          </a:p>
          <a:p>
            <a:r>
              <a:rPr lang="en" sz="1200" dirty="0"/>
              <a:t>The </a:t>
            </a:r>
            <a:r>
              <a:rPr lang="en" sz="1200" dirty="0" err="1"/>
              <a:t>Memcheck</a:t>
            </a:r>
            <a:r>
              <a:rPr lang="en" sz="1200" dirty="0"/>
              <a:t> may detect &amp; warn the following issues: </a:t>
            </a:r>
            <a:endParaRPr lang="en-US" dirty="0"/>
          </a:p>
          <a:p>
            <a:pPr lvl="1"/>
            <a:r>
              <a:rPr lang="en" sz="1200" dirty="0"/>
              <a:t>Potential memory leaks.</a:t>
            </a:r>
          </a:p>
          <a:p>
            <a:pPr lvl="1"/>
            <a:r>
              <a:rPr lang="en" sz="1200" dirty="0"/>
              <a:t>Use of uninitialized memory</a:t>
            </a:r>
            <a:endParaRPr lang="en-US"/>
          </a:p>
          <a:p>
            <a:pPr lvl="1"/>
            <a:r>
              <a:rPr lang="en" sz="1200" dirty="0"/>
              <a:t>Reading/writing in illegal sections</a:t>
            </a:r>
          </a:p>
          <a:p>
            <a:pPr lvl="1"/>
            <a:r>
              <a:rPr lang="en" sz="1200" dirty="0"/>
              <a:t>Reading/writing memory after it has been released</a:t>
            </a: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353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352E88-F705-3317-EBAC-E3868E15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" y="154013"/>
            <a:ext cx="7886700" cy="376612"/>
          </a:xfrm>
        </p:spPr>
        <p:txBody>
          <a:bodyPr/>
          <a:lstStyle/>
          <a:p>
            <a:r>
              <a:rPr lang="en" b="1" u="none" dirty="0" err="1"/>
              <a:t>Valgrind</a:t>
            </a:r>
            <a:r>
              <a:rPr lang="en" b="1" u="none" dirty="0"/>
              <a:t> - </a:t>
            </a:r>
            <a:r>
              <a:rPr lang="en" b="1" u="none" dirty="0" err="1"/>
              <a:t>Memcheck</a:t>
            </a:r>
            <a:r>
              <a:rPr lang="en" b="1" u="none" dirty="0"/>
              <a:t>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2498-7811-DA97-BF69-4AB713715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545" y="742412"/>
            <a:ext cx="4356304" cy="4314222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/>
              <a:t>How to use Memcheck tool:</a:t>
            </a:r>
          </a:p>
          <a:p>
            <a:r>
              <a:rPr lang="en-US" sz="1200" dirty="0"/>
              <a:t>Compile  program with the flag -g,  it generates debug information, we can see line numbers in the output.</a:t>
            </a:r>
          </a:p>
          <a:p>
            <a:r>
              <a:rPr lang="en-US" sz="1200" dirty="0"/>
              <a:t>To test the program with </a:t>
            </a:r>
            <a:r>
              <a:rPr lang="en-US" sz="1200" dirty="0" err="1"/>
              <a:t>valgrind</a:t>
            </a:r>
            <a:r>
              <a:rPr lang="en-US" sz="1200" dirty="0"/>
              <a:t> </a:t>
            </a:r>
            <a:r>
              <a:rPr lang="en-US" sz="1200" dirty="0" err="1"/>
              <a:t>memcheck</a:t>
            </a:r>
            <a:r>
              <a:rPr lang="en-US" sz="1200" dirty="0"/>
              <a:t> tool:</a:t>
            </a:r>
          </a:p>
          <a:p>
            <a:r>
              <a:rPr lang="en-US" sz="1200" dirty="0"/>
              <a:t>Use command : </a:t>
            </a:r>
            <a:r>
              <a:rPr lang="en-US" sz="1200" b="1" dirty="0" err="1"/>
              <a:t>valgrind</a:t>
            </a:r>
            <a:r>
              <a:rPr lang="en-US" sz="1200" b="1" dirty="0"/>
              <a:t> --tool=</a:t>
            </a:r>
            <a:r>
              <a:rPr lang="en-US" sz="1200" b="1" dirty="0" err="1"/>
              <a:t>memcheck</a:t>
            </a:r>
            <a:r>
              <a:rPr lang="en-US" sz="1200" b="1" dirty="0"/>
              <a:t> &lt;program name&gt;</a:t>
            </a:r>
          </a:p>
          <a:p>
            <a:r>
              <a:rPr lang="en-US" sz="1200" dirty="0"/>
              <a:t>Consider simple program with no errors: </a:t>
            </a:r>
            <a:r>
              <a:rPr lang="en-US" sz="1200" b="1" dirty="0" err="1"/>
              <a:t>hello_good.c</a:t>
            </a:r>
            <a:endParaRPr lang="en-US" sz="1200" b="1" dirty="0"/>
          </a:p>
          <a:p>
            <a:pPr marL="139700" indent="0">
              <a:buNone/>
            </a:pPr>
            <a:r>
              <a:rPr lang="en-US" sz="1200" dirty="0"/>
              <a:t>Compile  code with: </a:t>
            </a:r>
            <a:endParaRPr lang="en-US" sz="1200" b="1" dirty="0"/>
          </a:p>
          <a:p>
            <a:pPr marL="139700" indent="0">
              <a:buNone/>
            </a:pPr>
            <a:r>
              <a:rPr lang="en-US" sz="1200" b="1" dirty="0" err="1"/>
              <a:t>gcc</a:t>
            </a:r>
            <a:r>
              <a:rPr lang="en-US" sz="1200" b="1" dirty="0"/>
              <a:t> -Wall -g </a:t>
            </a:r>
            <a:r>
              <a:rPr lang="en-US" sz="1200" b="1" dirty="0" err="1"/>
              <a:t>hello_good.c</a:t>
            </a:r>
            <a:r>
              <a:rPr lang="en-US" sz="1200" b="1" dirty="0"/>
              <a:t> -o </a:t>
            </a:r>
            <a:r>
              <a:rPr lang="en-US" sz="1200" b="1" dirty="0" err="1"/>
              <a:t>hello_good</a:t>
            </a:r>
            <a:endParaRPr lang="en-US" sz="1200" b="1" dirty="0"/>
          </a:p>
          <a:p>
            <a:pPr marL="139700" indent="0">
              <a:buNone/>
            </a:pPr>
            <a:r>
              <a:rPr lang="en-US" sz="1200" dirty="0"/>
              <a:t>To use </a:t>
            </a:r>
            <a:r>
              <a:rPr lang="en-US" sz="1200" dirty="0" err="1"/>
              <a:t>valgrind</a:t>
            </a:r>
            <a:r>
              <a:rPr lang="en-US" sz="1200" dirty="0"/>
              <a:t>: </a:t>
            </a:r>
            <a:endParaRPr lang="en-US" sz="1200" b="1" dirty="0"/>
          </a:p>
          <a:p>
            <a:pPr marL="139700" indent="0">
              <a:buNone/>
            </a:pPr>
            <a:r>
              <a:rPr lang="en-US" sz="1200" b="1" dirty="0" err="1"/>
              <a:t>valgrind</a:t>
            </a:r>
            <a:r>
              <a:rPr lang="en-US" sz="1200" b="1" dirty="0"/>
              <a:t> --tool=</a:t>
            </a:r>
            <a:r>
              <a:rPr lang="en-US" sz="1200" b="1" dirty="0" err="1"/>
              <a:t>memcheck</a:t>
            </a:r>
            <a:r>
              <a:rPr lang="en-US" sz="1200" b="1" dirty="0"/>
              <a:t> ./</a:t>
            </a:r>
            <a:r>
              <a:rPr lang="en-US" sz="1200" b="1" dirty="0" err="1"/>
              <a:t>hello_good</a:t>
            </a:r>
            <a:endParaRPr lang="en-US" sz="1200" b="1" dirty="0"/>
          </a:p>
          <a:p>
            <a:pPr marL="311150" indent="-171450"/>
            <a:r>
              <a:rPr lang="en-US" sz="1200" dirty="0"/>
              <a:t>This  example does not have any error </a:t>
            </a:r>
            <a:r>
              <a:rPr lang="en-US" sz="1200" dirty="0" err="1"/>
              <a:t>Valgrind</a:t>
            </a:r>
            <a:r>
              <a:rPr lang="en-US" sz="1200" dirty="0"/>
              <a:t> can detect with </a:t>
            </a:r>
            <a:r>
              <a:rPr lang="en-US" sz="1200" dirty="0" err="1"/>
              <a:t>Memcheck</a:t>
            </a:r>
            <a:r>
              <a:rPr lang="en-US" sz="1200" dirty="0"/>
              <a:t>.</a:t>
            </a:r>
            <a:endParaRPr lang="en-US" sz="1200" b="1" dirty="0"/>
          </a:p>
          <a:p>
            <a:pPr marL="311150" indent="-171450"/>
            <a:r>
              <a:rPr lang="en-US" sz="1200" dirty="0"/>
              <a:t>Thus  </a:t>
            </a:r>
            <a:r>
              <a:rPr lang="en-US" sz="1200" dirty="0" err="1"/>
              <a:t>Valgrind-Memcheck</a:t>
            </a:r>
            <a:r>
              <a:rPr lang="en-US" sz="1200" dirty="0"/>
              <a:t>, reported  zero errors.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endParaRPr lang="en-US" sz="1200" dirty="0"/>
          </a:p>
          <a:p>
            <a:pPr marL="139700" indent="0">
              <a:buNone/>
            </a:pPr>
            <a:endParaRPr lang="en-US" sz="1400" b="1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74D1BF2-4D71-5BA6-21AA-C6542C25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95" y="878757"/>
            <a:ext cx="2467282" cy="1238249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B149E86-C5E1-DF92-038A-BBD20DF2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7" y="2986299"/>
            <a:ext cx="4476134" cy="20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02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435F-FAB9-EEBD-DC09-738F570B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3" y="530405"/>
            <a:ext cx="4522223" cy="4249697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>
                <a:latin typeface="Arial"/>
              </a:rPr>
              <a:t>Memory Leak in Code:</a:t>
            </a:r>
          </a:p>
          <a:p>
            <a:pPr marL="425450" indent="-285750"/>
            <a:r>
              <a:rPr lang="en-US" sz="1400" dirty="0">
                <a:latin typeface="Arial"/>
              </a:rPr>
              <a:t>Consider the program: </a:t>
            </a:r>
            <a:r>
              <a:rPr lang="en-US" sz="1400" b="1" dirty="0" err="1"/>
              <a:t>hello_memory_leak.c</a:t>
            </a:r>
            <a:endParaRPr lang="en-US" sz="1400" b="1" dirty="0" err="1">
              <a:latin typeface="Arial"/>
            </a:endParaRPr>
          </a:p>
          <a:p>
            <a:pPr marL="425450" indent="-285750"/>
            <a:r>
              <a:rPr lang="en-US" sz="1200" dirty="0"/>
              <a:t>We introduce memory leak into the code with a </a:t>
            </a:r>
            <a:r>
              <a:rPr lang="en-US" sz="1200" b="1" dirty="0"/>
              <a:t>malloc </a:t>
            </a:r>
            <a:r>
              <a:rPr lang="en-US" sz="1200" dirty="0"/>
              <a:t>in the main code.</a:t>
            </a:r>
          </a:p>
          <a:p>
            <a:pPr marL="425450" indent="-285750"/>
            <a:r>
              <a:rPr lang="en-US" sz="1200" dirty="0"/>
              <a:t>We will allocate </a:t>
            </a:r>
            <a:r>
              <a:rPr lang="en-US" sz="1200" b="1" dirty="0"/>
              <a:t>10bytes</a:t>
            </a:r>
            <a:r>
              <a:rPr lang="en-US" sz="1200" dirty="0"/>
              <a:t> of memory to </a:t>
            </a:r>
            <a:r>
              <a:rPr lang="en-US" sz="1200" b="1" dirty="0" err="1"/>
              <a:t>ptr</a:t>
            </a:r>
            <a:r>
              <a:rPr lang="en-US" sz="1200" dirty="0"/>
              <a:t> using malloc.</a:t>
            </a:r>
          </a:p>
          <a:p>
            <a:pPr marL="425450" indent="-285750"/>
            <a:r>
              <a:rPr lang="en-US" sz="1200" dirty="0"/>
              <a:t>We didn’t free the allocated memory.</a:t>
            </a:r>
          </a:p>
          <a:p>
            <a:pPr marL="139700" indent="0">
              <a:buNone/>
            </a:pPr>
            <a:r>
              <a:rPr lang="en-US" sz="1200" dirty="0"/>
              <a:t>Compile the code: </a:t>
            </a:r>
          </a:p>
          <a:p>
            <a:pPr marL="139700" indent="0">
              <a:buNone/>
            </a:pPr>
            <a:r>
              <a:rPr lang="en-US" sz="1200" b="1" dirty="0" err="1"/>
              <a:t>gcc</a:t>
            </a:r>
            <a:r>
              <a:rPr lang="en-US" sz="1200" b="1" dirty="0"/>
              <a:t> -Wall -g </a:t>
            </a:r>
            <a:r>
              <a:rPr lang="en-US" sz="1200" b="1" dirty="0" err="1"/>
              <a:t>hello_memory_leak.c</a:t>
            </a:r>
            <a:r>
              <a:rPr lang="en-US" sz="1200" b="1" dirty="0"/>
              <a:t> -o </a:t>
            </a:r>
            <a:r>
              <a:rPr lang="en-US" sz="1200" b="1" dirty="0" err="1"/>
              <a:t>hello_memory_leak</a:t>
            </a:r>
            <a:endParaRPr lang="en-US" sz="1200" b="1" dirty="0"/>
          </a:p>
          <a:p>
            <a:pPr>
              <a:buNone/>
            </a:pPr>
            <a:r>
              <a:rPr lang="en-US" sz="1200" dirty="0"/>
              <a:t>Test with </a:t>
            </a:r>
            <a:r>
              <a:rPr lang="en-US" sz="1200" dirty="0" err="1"/>
              <a:t>valgrind</a:t>
            </a:r>
            <a:endParaRPr lang="en-US" dirty="0" err="1"/>
          </a:p>
          <a:p>
            <a:pPr>
              <a:buNone/>
            </a:pPr>
            <a:r>
              <a:rPr lang="en-US" sz="1200" b="1" dirty="0" err="1"/>
              <a:t>valgrind</a:t>
            </a:r>
            <a:r>
              <a:rPr lang="en-US" sz="1200" b="1" dirty="0"/>
              <a:t> --tool=</a:t>
            </a:r>
            <a:r>
              <a:rPr lang="en-US" sz="1200" b="1" dirty="0" err="1"/>
              <a:t>memcheck</a:t>
            </a:r>
            <a:r>
              <a:rPr lang="en-US" sz="1200" b="1" dirty="0"/>
              <a:t>  --leak-check=full  ./</a:t>
            </a:r>
            <a:r>
              <a:rPr lang="en-US" sz="1200" b="1" dirty="0" err="1"/>
              <a:t>hello_memory_leak</a:t>
            </a:r>
            <a:r>
              <a:rPr lang="en-US" sz="1200" dirty="0"/>
              <a:t> </a:t>
            </a:r>
            <a:endParaRPr lang="en-US" dirty="0"/>
          </a:p>
          <a:p>
            <a:pPr marL="139700" indent="0">
              <a:buNone/>
            </a:pPr>
            <a:r>
              <a:rPr lang="en-US" sz="1200" dirty="0" err="1"/>
              <a:t>Valgrind</a:t>
            </a:r>
            <a:r>
              <a:rPr lang="en-US" sz="1200" dirty="0"/>
              <a:t> tells about a memory leak of 10 bytes in output.</a:t>
            </a:r>
            <a:endParaRPr lang="en-US" dirty="0"/>
          </a:p>
          <a:p>
            <a:pPr marL="139700" indent="0">
              <a:buNone/>
            </a:pPr>
            <a:endParaRPr lang="en-US" sz="1200" dirty="0"/>
          </a:p>
          <a:p>
            <a:pPr marL="425450" indent="-285750"/>
            <a:endParaRPr lang="en-US" sz="1200" dirty="0"/>
          </a:p>
          <a:p>
            <a:pPr marL="139700" indent="0">
              <a:buNone/>
            </a:pPr>
            <a:endParaRPr lang="en-US" sz="1400" b="1" dirty="0"/>
          </a:p>
          <a:p>
            <a:pPr marL="139700" indent="0">
              <a:buNone/>
            </a:pPr>
            <a:endParaRPr lang="en-US" sz="1200" b="1" dirty="0">
              <a:latin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457851-E82A-1CD8-3504-9B19FAD2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" y="154013"/>
            <a:ext cx="7886700" cy="376612"/>
          </a:xfrm>
        </p:spPr>
        <p:txBody>
          <a:bodyPr/>
          <a:lstStyle/>
          <a:p>
            <a:r>
              <a:rPr lang="en" b="1" u="none" dirty="0" err="1"/>
              <a:t>Valgrind</a:t>
            </a:r>
            <a:r>
              <a:rPr lang="en" b="1" u="none" dirty="0"/>
              <a:t> - </a:t>
            </a:r>
            <a:r>
              <a:rPr lang="en" b="1" u="none" dirty="0" err="1"/>
              <a:t>Memcheck</a:t>
            </a:r>
            <a:r>
              <a:rPr lang="en" b="1" u="none" dirty="0"/>
              <a:t> 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BFEB6-6C43-FF49-33C9-64DE7E263D51}"/>
              </a:ext>
            </a:extLst>
          </p:cNvPr>
          <p:cNvGrpSpPr/>
          <p:nvPr/>
        </p:nvGrpSpPr>
        <p:grpSpPr>
          <a:xfrm>
            <a:off x="4435578" y="439072"/>
            <a:ext cx="4605184" cy="4110825"/>
            <a:chOff x="4435578" y="439072"/>
            <a:chExt cx="4605184" cy="4110825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12B40CA7-31A1-1B12-A4A4-6464BE5CD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5578" y="1893303"/>
              <a:ext cx="4605184" cy="265659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ADC957-4241-51E3-2E3D-74C9CB163F08}"/>
                </a:ext>
              </a:extLst>
            </p:cNvPr>
            <p:cNvSpPr/>
            <p:nvPr/>
          </p:nvSpPr>
          <p:spPr>
            <a:xfrm>
              <a:off x="4470605" y="2627056"/>
              <a:ext cx="4479821" cy="153014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C7981F-50CD-637F-EE2B-BC41765BE298}"/>
                </a:ext>
              </a:extLst>
            </p:cNvPr>
            <p:cNvCxnSpPr/>
            <p:nvPr/>
          </p:nvCxnSpPr>
          <p:spPr>
            <a:xfrm flipV="1">
              <a:off x="5110315" y="3434529"/>
              <a:ext cx="1891478" cy="7375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49DA5CF5-6FE4-973B-6E56-4346FD800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2739" y="439072"/>
              <a:ext cx="2466975" cy="135255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088774F-9598-B1C1-A8AB-E77B74575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798" y="3065818"/>
              <a:ext cx="1891478" cy="7375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AC6BCB-824B-6B50-B385-99C348C5C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9976" y="4402391"/>
              <a:ext cx="1891478" cy="7375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A9706-1635-40B2-E3AC-8D24B056C15C}"/>
              </a:ext>
            </a:extLst>
          </p:cNvPr>
          <p:cNvGrpSpPr/>
          <p:nvPr/>
        </p:nvGrpSpPr>
        <p:grpSpPr>
          <a:xfrm>
            <a:off x="130892" y="3417250"/>
            <a:ext cx="7280171" cy="1682694"/>
            <a:chOff x="130892" y="3417250"/>
            <a:chExt cx="7280171" cy="16826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212CB55-2BA9-436E-313E-50EE1798426C}"/>
                </a:ext>
              </a:extLst>
            </p:cNvPr>
            <p:cNvGrpSpPr/>
            <p:nvPr/>
          </p:nvGrpSpPr>
          <p:grpSpPr>
            <a:xfrm>
              <a:off x="130892" y="3417250"/>
              <a:ext cx="3959941" cy="1682694"/>
              <a:chOff x="130892" y="3417250"/>
              <a:chExt cx="3959941" cy="1682694"/>
            </a:xfrm>
          </p:grpSpPr>
          <p:pic>
            <p:nvPicPr>
              <p:cNvPr id="13" name="Picture 13">
                <a:extLst>
                  <a:ext uri="{FF2B5EF4-FFF2-40B4-BE49-F238E27FC236}">
                    <a16:creationId xmlns:a16="http://schemas.microsoft.com/office/drawing/2014/main" id="{AD57D443-9E35-FD40-50F1-A6461062F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892" y="3417250"/>
                <a:ext cx="3959941" cy="168269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8B578E2-90F0-FBE8-7FB4-BE0279972871}"/>
                  </a:ext>
                </a:extLst>
              </p:cNvPr>
              <p:cNvSpPr/>
              <p:nvPr/>
            </p:nvSpPr>
            <p:spPr>
              <a:xfrm>
                <a:off x="175137" y="4258596"/>
                <a:ext cx="3760838" cy="7927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33B16-16CA-E744-0FD1-787BAB230D66}"/>
                </a:ext>
              </a:extLst>
            </p:cNvPr>
            <p:cNvSpPr txBox="1"/>
            <p:nvPr/>
          </p:nvSpPr>
          <p:spPr>
            <a:xfrm>
              <a:off x="2756104" y="4784008"/>
              <a:ext cx="4654959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/>
                <a:t>Note : We can also use Static analysis to detect memory leak with</a:t>
              </a:r>
              <a:r>
                <a:rPr lang="en-US" sz="1000" b="1" dirty="0"/>
                <a:t> Splint 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752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435F-FAB9-EEBD-DC09-738F570B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3" y="530405"/>
            <a:ext cx="4734231" cy="4249697"/>
          </a:xfrm>
        </p:spPr>
        <p:txBody>
          <a:bodyPr/>
          <a:lstStyle/>
          <a:p>
            <a:pPr marL="139700" indent="0">
              <a:buNone/>
            </a:pPr>
            <a:r>
              <a:rPr lang="en-US" sz="1400" b="1" dirty="0">
                <a:latin typeface="Arial"/>
              </a:rPr>
              <a:t>Memory Leak in Code Fix:</a:t>
            </a:r>
            <a:endParaRPr lang="en-US" sz="1200" b="1" dirty="0">
              <a:latin typeface="Arial"/>
            </a:endParaRPr>
          </a:p>
          <a:p>
            <a:pPr marL="425450" indent="-285750"/>
            <a:r>
              <a:rPr lang="en-US" sz="1200" dirty="0">
                <a:latin typeface="Arial"/>
              </a:rPr>
              <a:t>When we use malloc for dynamic memory allocation.</a:t>
            </a:r>
          </a:p>
          <a:p>
            <a:pPr marL="425450" indent="-285750"/>
            <a:r>
              <a:rPr lang="en-US" sz="1200" dirty="0">
                <a:latin typeface="Arial"/>
              </a:rPr>
              <a:t>We should take care that we </a:t>
            </a:r>
            <a:r>
              <a:rPr lang="en-US" sz="1200" b="1" dirty="0">
                <a:latin typeface="Arial"/>
              </a:rPr>
              <a:t>free </a:t>
            </a:r>
            <a:r>
              <a:rPr lang="en-US" sz="1200" dirty="0">
                <a:latin typeface="Arial"/>
              </a:rPr>
              <a:t>the </a:t>
            </a:r>
            <a:r>
              <a:rPr lang="en-US" sz="1200" dirty="0" err="1">
                <a:latin typeface="Arial"/>
              </a:rPr>
              <a:t>alocated</a:t>
            </a:r>
            <a:r>
              <a:rPr lang="en-US" sz="1200" dirty="0">
                <a:latin typeface="Arial"/>
              </a:rPr>
              <a:t> memory before exiting the block/program.</a:t>
            </a:r>
          </a:p>
          <a:p>
            <a:pPr marL="425450" indent="-285750"/>
            <a:r>
              <a:rPr lang="en-US" sz="1200" dirty="0">
                <a:latin typeface="Arial"/>
              </a:rPr>
              <a:t>Consider the program: </a:t>
            </a:r>
            <a:r>
              <a:rPr lang="en-US" sz="1200" b="1" dirty="0">
                <a:latin typeface="Arial"/>
              </a:rPr>
              <a:t> </a:t>
            </a:r>
            <a:r>
              <a:rPr lang="en-US" sz="1200" b="1" dirty="0" err="1">
                <a:latin typeface="Arial"/>
              </a:rPr>
              <a:t>hello_memory_leak_fix.c</a:t>
            </a:r>
            <a:endParaRPr lang="en-US" dirty="0" err="1"/>
          </a:p>
          <a:p>
            <a:pPr marL="139700" indent="0">
              <a:buNone/>
            </a:pPr>
            <a:r>
              <a:rPr lang="en-US" sz="1200" dirty="0"/>
              <a:t>Compile with: </a:t>
            </a:r>
            <a:endParaRPr lang="en-US" dirty="0" err="1"/>
          </a:p>
          <a:p>
            <a:pPr marL="139700" indent="0">
              <a:buNone/>
            </a:pPr>
            <a:r>
              <a:rPr lang="en-US" sz="1200" b="1" dirty="0" err="1"/>
              <a:t>gcc</a:t>
            </a:r>
            <a:r>
              <a:rPr lang="en-US" sz="1200" b="1" dirty="0"/>
              <a:t> -g </a:t>
            </a:r>
            <a:r>
              <a:rPr lang="en-US" sz="1200" b="1" dirty="0" err="1"/>
              <a:t>hello_memory_leak_fix.c</a:t>
            </a:r>
            <a:r>
              <a:rPr lang="en-US" sz="1200" b="1" dirty="0"/>
              <a:t> -o </a:t>
            </a:r>
            <a:r>
              <a:rPr lang="en-US" sz="1200" b="1" dirty="0" err="1"/>
              <a:t>hello_memory_leak_fix</a:t>
            </a:r>
            <a:endParaRPr lang="en-US" b="1"/>
          </a:p>
          <a:p>
            <a:pPr marL="139700" indent="0">
              <a:buNone/>
            </a:pPr>
            <a:r>
              <a:rPr lang="en-US" sz="1200" dirty="0"/>
              <a:t>To use </a:t>
            </a:r>
            <a:r>
              <a:rPr lang="en-US" sz="1200" dirty="0" err="1"/>
              <a:t>valgrind</a:t>
            </a:r>
            <a:r>
              <a:rPr lang="en-US" sz="1200" dirty="0"/>
              <a:t>:  </a:t>
            </a:r>
            <a:endParaRPr lang="en-US" dirty="0"/>
          </a:p>
          <a:p>
            <a:pPr marL="139700" indent="0">
              <a:buNone/>
            </a:pPr>
            <a:r>
              <a:rPr lang="en-US" sz="1200" b="1" dirty="0" err="1"/>
              <a:t>valgrind</a:t>
            </a:r>
            <a:r>
              <a:rPr lang="en-US" sz="1200" b="1" dirty="0"/>
              <a:t> --tool=</a:t>
            </a:r>
            <a:r>
              <a:rPr lang="en-US" sz="1200" b="1" dirty="0" err="1"/>
              <a:t>memcheck</a:t>
            </a:r>
            <a:r>
              <a:rPr lang="en-US" sz="1200" b="1" dirty="0"/>
              <a:t> --leak-check=full ./</a:t>
            </a:r>
            <a:r>
              <a:rPr lang="en-US" sz="1200" b="1" dirty="0" err="1"/>
              <a:t>hello_memory_leak_fix</a:t>
            </a:r>
            <a:endParaRPr lang="en-US" b="1"/>
          </a:p>
          <a:p>
            <a:pPr marL="311150" indent="-171450"/>
            <a:r>
              <a:rPr lang="en-US" sz="1200" dirty="0" err="1">
                <a:latin typeface="Arial"/>
              </a:rPr>
              <a:t>Valgrind</a:t>
            </a:r>
            <a:r>
              <a:rPr lang="en-US" sz="1200" dirty="0">
                <a:latin typeface="Arial"/>
              </a:rPr>
              <a:t> output also shows no errors and all the allocated memory is freed. </a:t>
            </a:r>
          </a:p>
          <a:p>
            <a:pPr marL="425450" indent="-285750"/>
            <a:endParaRPr lang="en-US" sz="1400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457851-E82A-1CD8-3504-9B19FAD2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" y="154013"/>
            <a:ext cx="7886700" cy="376612"/>
          </a:xfrm>
        </p:spPr>
        <p:txBody>
          <a:bodyPr/>
          <a:lstStyle/>
          <a:p>
            <a:r>
              <a:rPr lang="en" b="1" u="none" dirty="0" err="1"/>
              <a:t>Valgrind</a:t>
            </a:r>
            <a:r>
              <a:rPr lang="en" b="1" u="none" dirty="0"/>
              <a:t> - </a:t>
            </a:r>
            <a:r>
              <a:rPr lang="en" b="1" u="none" dirty="0" err="1"/>
              <a:t>Memcheck</a:t>
            </a:r>
            <a:r>
              <a:rPr lang="en" b="1" u="none" dirty="0"/>
              <a:t> </a:t>
            </a: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4A967E3-77C1-8C44-B501-D3C4FEF5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77" y="586863"/>
            <a:ext cx="2552700" cy="13335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2FDFB96-A1F1-C356-C65D-EF64D57ED562}"/>
              </a:ext>
            </a:extLst>
          </p:cNvPr>
          <p:cNvGrpSpPr/>
          <p:nvPr/>
        </p:nvGrpSpPr>
        <p:grpSpPr>
          <a:xfrm>
            <a:off x="4323811" y="3222132"/>
            <a:ext cx="4647239" cy="1745695"/>
            <a:chOff x="4315747" y="2184561"/>
            <a:chExt cx="4688143" cy="1733021"/>
          </a:xfrm>
        </p:grpSpPr>
        <p:pic>
          <p:nvPicPr>
            <p:cNvPr id="4" name="Picture 13">
              <a:extLst>
                <a:ext uri="{FF2B5EF4-FFF2-40B4-BE49-F238E27FC236}">
                  <a16:creationId xmlns:a16="http://schemas.microsoft.com/office/drawing/2014/main" id="{7E3DD009-33B4-32FC-CC2B-1E219EEBC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47" y="2184561"/>
              <a:ext cx="4688143" cy="1733021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E292D9-744F-D753-A461-97C0D4C12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9362" y="3342350"/>
              <a:ext cx="2241752" cy="7375"/>
            </a:xfrm>
            <a:prstGeom prst="straightConnector1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69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347D-C338-64B2-1FF1-4D814738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/>
              <a:t>Text Segment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B0651-AAF1-6FA3-ED96-7028A1BD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867" y="1185908"/>
            <a:ext cx="7886700" cy="3263400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Text segment, also called as a code segment or simply as text.</a:t>
            </a:r>
          </a:p>
          <a:p>
            <a:r>
              <a:rPr lang="en-US" sz="1200" dirty="0"/>
              <a:t>The compiled program is converted to executable binary file, it contains instructions, these instructions / processor commands get stored in the Text segment.</a:t>
            </a:r>
            <a:endParaRPr lang="en-US" sz="1200" dirty="0">
              <a:latin typeface="Arial"/>
            </a:endParaRPr>
          </a:p>
          <a:p>
            <a:r>
              <a:rPr lang="en-US" sz="1200" dirty="0"/>
              <a:t>Text segment is placed below the heap or stack area, this prevents heaps and stack overflows from overwriting it. </a:t>
            </a:r>
          </a:p>
          <a:p>
            <a:r>
              <a:rPr lang="en-US" sz="1200" dirty="0"/>
              <a:t>Text segment is read-only area, this prevents a program from accidentally modifying its instructions.</a:t>
            </a:r>
          </a:p>
          <a:p>
            <a:pPr marL="139700" indent="0">
              <a:buNone/>
            </a:pPr>
            <a:endParaRPr lang="en-US" sz="1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511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96FB-7403-95C3-B7C6-0E32354E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505" y="714759"/>
            <a:ext cx="3886200" cy="4277351"/>
          </a:xfrm>
        </p:spPr>
        <p:txBody>
          <a:bodyPr/>
          <a:lstStyle/>
          <a:p>
            <a:pPr>
              <a:buNone/>
            </a:pPr>
            <a:r>
              <a:rPr lang="en" sz="1400" b="1" dirty="0"/>
              <a:t>Illegal read/write</a:t>
            </a:r>
            <a:endParaRPr lang="en-US" sz="1400" dirty="0"/>
          </a:p>
          <a:p>
            <a:r>
              <a:rPr lang="en-US" sz="1200" dirty="0"/>
              <a:t>One of the problems detected is warning about the code that it is reading or writing illegal positions from a program. </a:t>
            </a:r>
            <a:endParaRPr lang="en-US" dirty="0"/>
          </a:p>
          <a:p>
            <a:r>
              <a:rPr lang="en-US" sz="1200" dirty="0"/>
              <a:t>The example  consists of an illegal writing on the zero memory address. </a:t>
            </a:r>
            <a:endParaRPr lang="en-US" dirty="0"/>
          </a:p>
          <a:p>
            <a:r>
              <a:rPr lang="en-US" sz="1200" dirty="0"/>
              <a:t>Illegal access is produced by writing a memory address that is not a part of program and releasing the alarm </a:t>
            </a:r>
            <a:r>
              <a:rPr lang="en-US" sz="1200" dirty="0" err="1"/>
              <a:t>Memcheck</a:t>
            </a:r>
            <a:r>
              <a:rPr lang="en-US" sz="1200" dirty="0"/>
              <a:t>:</a:t>
            </a:r>
          </a:p>
          <a:p>
            <a:pPr marL="139700" indent="0">
              <a:buNone/>
            </a:pPr>
            <a:r>
              <a:rPr lang="en-US" sz="1200" dirty="0"/>
              <a:t>Consider the program:  </a:t>
            </a:r>
            <a:r>
              <a:rPr lang="en-US" sz="1200" b="1" dirty="0" err="1"/>
              <a:t>illegal_write.c</a:t>
            </a:r>
            <a:endParaRPr lang="en-US" sz="1200" b="1"/>
          </a:p>
          <a:p>
            <a:pPr marL="139700" indent="0">
              <a:buNone/>
            </a:pPr>
            <a:r>
              <a:rPr lang="en-US" sz="1200" dirty="0"/>
              <a:t> </a:t>
            </a:r>
            <a:r>
              <a:rPr lang="en-US" sz="1200" dirty="0" err="1"/>
              <a:t>Valgrind</a:t>
            </a:r>
            <a:r>
              <a:rPr lang="en-US" sz="1200" dirty="0"/>
              <a:t> reports an </a:t>
            </a:r>
            <a:r>
              <a:rPr lang="en-US" sz="1200" b="1" dirty="0"/>
              <a:t>Invalid write of size 4</a:t>
            </a:r>
            <a:r>
              <a:rPr lang="en-US" sz="1200" dirty="0"/>
              <a:t>  for this issue in the main code.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18E7DC-847B-2AB5-CF96-7391E9EC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" y="154013"/>
            <a:ext cx="7886700" cy="376612"/>
          </a:xfrm>
        </p:spPr>
        <p:txBody>
          <a:bodyPr/>
          <a:lstStyle/>
          <a:p>
            <a:r>
              <a:rPr lang="en" b="1" u="none" dirty="0" err="1"/>
              <a:t>Valgrind</a:t>
            </a:r>
            <a:r>
              <a:rPr lang="en" b="1" u="none" dirty="0"/>
              <a:t> - </a:t>
            </a:r>
            <a:r>
              <a:rPr lang="en" b="1" u="none" dirty="0" err="1"/>
              <a:t>Memcheck</a:t>
            </a:r>
            <a:r>
              <a:rPr lang="en" b="1" u="none" dirty="0"/>
              <a:t> 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4BAD166-3399-80FB-3BE4-D29CCDC8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95" y="341072"/>
            <a:ext cx="2743200" cy="13826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8D27525-216F-48DA-EF97-D9D5C803330E}"/>
              </a:ext>
            </a:extLst>
          </p:cNvPr>
          <p:cNvGrpSpPr/>
          <p:nvPr/>
        </p:nvGrpSpPr>
        <p:grpSpPr>
          <a:xfrm>
            <a:off x="4500102" y="1848300"/>
            <a:ext cx="3803240" cy="3198271"/>
            <a:chOff x="4481666" y="1756123"/>
            <a:chExt cx="3803240" cy="3198271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4929627-018E-3618-C529-DFE78087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1666" y="1756123"/>
              <a:ext cx="3803240" cy="319827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763960-C557-0820-B524-DE9C135FE3BB}"/>
                </a:ext>
              </a:extLst>
            </p:cNvPr>
            <p:cNvSpPr/>
            <p:nvPr/>
          </p:nvSpPr>
          <p:spPr>
            <a:xfrm>
              <a:off x="4507476" y="2479572"/>
              <a:ext cx="3751620" cy="4332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803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96FB-7403-95C3-B7C6-0E32354E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97" y="677888"/>
            <a:ext cx="4264127" cy="4277351"/>
          </a:xfrm>
        </p:spPr>
        <p:txBody>
          <a:bodyPr/>
          <a:lstStyle/>
          <a:p>
            <a:pPr>
              <a:buNone/>
            </a:pPr>
            <a:r>
              <a:rPr lang="en" sz="1400" b="1" dirty="0"/>
              <a:t>Uninitialised variables:</a:t>
            </a:r>
            <a:endParaRPr lang="en-US" sz="1400" b="1" dirty="0"/>
          </a:p>
          <a:p>
            <a:r>
              <a:rPr lang="en" sz="1400" dirty="0" err="1"/>
              <a:t>Valgrind</a:t>
            </a:r>
            <a:r>
              <a:rPr lang="en" sz="1400" dirty="0"/>
              <a:t> can detect issues caused by </a:t>
            </a:r>
            <a:r>
              <a:rPr lang="en" sz="1400" dirty="0" err="1"/>
              <a:t>uninitialised</a:t>
            </a:r>
            <a:r>
              <a:rPr lang="en" sz="1400" dirty="0"/>
              <a:t> variables. </a:t>
            </a:r>
            <a:endParaRPr lang="en" sz="1400" b="1" dirty="0"/>
          </a:p>
          <a:p>
            <a:r>
              <a:rPr lang="en" sz="1400" dirty="0"/>
              <a:t>For example:</a:t>
            </a:r>
          </a:p>
          <a:p>
            <a:pPr marL="139700" indent="0">
              <a:buNone/>
            </a:pPr>
            <a:r>
              <a:rPr lang="en" sz="1400" dirty="0"/>
              <a:t>Consider program: </a:t>
            </a:r>
            <a:r>
              <a:rPr lang="en" sz="1400" b="1" dirty="0" err="1"/>
              <a:t>uninitialised_variable.c</a:t>
            </a:r>
            <a:endParaRPr lang="en" sz="1400" b="1" dirty="0"/>
          </a:p>
          <a:p>
            <a:pPr marL="139700" indent="0">
              <a:buNone/>
            </a:pPr>
            <a:r>
              <a:rPr lang="en" sz="1400" dirty="0"/>
              <a:t>Compile:</a:t>
            </a:r>
            <a:endParaRPr lang="en" sz="1400" b="1" dirty="0"/>
          </a:p>
          <a:p>
            <a:pPr>
              <a:buNone/>
            </a:pPr>
            <a:r>
              <a:rPr lang="en" sz="1200" b="1" dirty="0" err="1"/>
              <a:t>gcc</a:t>
            </a:r>
            <a:r>
              <a:rPr lang="en" sz="1200" b="1" dirty="0"/>
              <a:t> -g </a:t>
            </a:r>
            <a:r>
              <a:rPr lang="en" sz="1200" b="1" dirty="0" err="1"/>
              <a:t>uninitialised_variable.c</a:t>
            </a:r>
            <a:r>
              <a:rPr lang="en" sz="1200" b="1" dirty="0"/>
              <a:t> -o </a:t>
            </a:r>
            <a:r>
              <a:rPr lang="en" sz="1200" b="1" dirty="0" err="1"/>
              <a:t>uninitialised_variable</a:t>
            </a:r>
            <a:endParaRPr lang="en" sz="1200" b="1" dirty="0"/>
          </a:p>
          <a:p>
            <a:pPr>
              <a:buNone/>
            </a:pPr>
            <a:r>
              <a:rPr lang="en" sz="1400" dirty="0"/>
              <a:t>Test with </a:t>
            </a:r>
            <a:r>
              <a:rPr lang="en" sz="1400" dirty="0" err="1"/>
              <a:t>Valgrind</a:t>
            </a:r>
            <a:r>
              <a:rPr lang="en" sz="1400" dirty="0"/>
              <a:t>:</a:t>
            </a:r>
            <a:endParaRPr lang="en" sz="1400" b="1" dirty="0"/>
          </a:p>
          <a:p>
            <a:pPr>
              <a:buNone/>
            </a:pPr>
            <a:r>
              <a:rPr lang="en" sz="1200" b="1" dirty="0" err="1"/>
              <a:t>valgrind</a:t>
            </a:r>
            <a:r>
              <a:rPr lang="en" sz="1200" b="1" dirty="0"/>
              <a:t> --track-origins=yes ./</a:t>
            </a:r>
            <a:r>
              <a:rPr lang="en" sz="1200" b="1" dirty="0" err="1"/>
              <a:t>uninitialised_variable</a:t>
            </a:r>
            <a:endParaRPr lang="en" sz="1200" b="1" dirty="0"/>
          </a:p>
          <a:p>
            <a:pPr>
              <a:buNone/>
            </a:pPr>
            <a:endParaRPr lang="en" sz="1200" b="1" dirty="0"/>
          </a:p>
          <a:p>
            <a:pPr>
              <a:buNone/>
            </a:pPr>
            <a:r>
              <a:rPr lang="en" sz="1200" dirty="0" err="1"/>
              <a:t>Valgrind</a:t>
            </a:r>
            <a:r>
              <a:rPr lang="en" sz="1200" dirty="0"/>
              <a:t> shows the following error in output:</a:t>
            </a:r>
          </a:p>
          <a:p>
            <a:pPr>
              <a:buNone/>
            </a:pPr>
            <a:endParaRPr lang="en" sz="1200" dirty="0"/>
          </a:p>
          <a:p>
            <a:pPr>
              <a:buNone/>
            </a:pPr>
            <a:r>
              <a:rPr lang="en" sz="1200" dirty="0" err="1"/>
              <a:t>Similary</a:t>
            </a:r>
            <a:r>
              <a:rPr lang="en" sz="1200" dirty="0"/>
              <a:t> there are may use issues that </a:t>
            </a:r>
            <a:r>
              <a:rPr lang="en" sz="1200" dirty="0" err="1"/>
              <a:t>valgrind</a:t>
            </a:r>
            <a:r>
              <a:rPr lang="en" sz="1200" dirty="0"/>
              <a:t> can report.</a:t>
            </a:r>
          </a:p>
          <a:p>
            <a:pPr marL="0" indent="0">
              <a:buNone/>
            </a:pPr>
            <a:r>
              <a:rPr lang="en" sz="1200" dirty="0"/>
              <a:t>To read more about </a:t>
            </a:r>
            <a:r>
              <a:rPr lang="en" sz="1200" dirty="0" err="1"/>
              <a:t>valgrind</a:t>
            </a:r>
            <a:r>
              <a:rPr lang="en" sz="1200" dirty="0"/>
              <a:t> read</a:t>
            </a:r>
            <a:r>
              <a:rPr lang="en" sz="1400" dirty="0"/>
              <a:t> </a:t>
            </a:r>
            <a:r>
              <a:rPr lang="en" sz="1400" dirty="0">
                <a:hlinkClick r:id="rId2"/>
              </a:rPr>
              <a:t>Valgrind(1) - Linux man page</a:t>
            </a:r>
          </a:p>
          <a:p>
            <a:pPr>
              <a:buNone/>
            </a:pPr>
            <a:br>
              <a:rPr lang="en-US" dirty="0"/>
            </a:br>
            <a:r>
              <a:rPr lang="en" sz="1200" dirty="0"/>
              <a:t>:</a:t>
            </a:r>
          </a:p>
          <a:p>
            <a:pPr>
              <a:buNone/>
            </a:pPr>
            <a:endParaRPr lang="en" sz="1200" dirty="0"/>
          </a:p>
          <a:p>
            <a:pPr>
              <a:buNone/>
            </a:pPr>
            <a:endParaRPr lang="en" sz="1400" b="1" dirty="0"/>
          </a:p>
          <a:p>
            <a:pPr>
              <a:buNone/>
            </a:pPr>
            <a:endParaRPr lang="en" sz="1400" dirty="0"/>
          </a:p>
          <a:p>
            <a:pPr marL="139700" indent="0">
              <a:buNone/>
            </a:pPr>
            <a:endParaRPr lang="en" sz="1400" dirty="0"/>
          </a:p>
          <a:p>
            <a:pPr marL="596900" lvl="1" indent="0">
              <a:buNone/>
            </a:pPr>
            <a:endParaRPr lang="en" sz="1400" dirty="0"/>
          </a:p>
          <a:p>
            <a:pPr>
              <a:buNone/>
            </a:pPr>
            <a:endParaRPr lang="en" sz="1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18E7DC-847B-2AB5-CF96-7391E9EC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" y="154013"/>
            <a:ext cx="7886700" cy="376612"/>
          </a:xfrm>
        </p:spPr>
        <p:txBody>
          <a:bodyPr/>
          <a:lstStyle/>
          <a:p>
            <a:r>
              <a:rPr lang="en" b="1" u="none" dirty="0" err="1"/>
              <a:t>Valgrind</a:t>
            </a:r>
            <a:r>
              <a:rPr lang="en" b="1" u="none" dirty="0"/>
              <a:t> - </a:t>
            </a:r>
            <a:r>
              <a:rPr lang="en" b="1" u="none" dirty="0" err="1"/>
              <a:t>Memcheck</a:t>
            </a:r>
            <a:r>
              <a:rPr lang="en" b="1" u="none" dirty="0"/>
              <a:t> 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EF6E09D-D61C-8BA6-DC41-2CE9A94E6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91" y="420423"/>
            <a:ext cx="2743200" cy="17954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6DA3AC7-ABA3-A2D6-BCFC-05B8CA793870}"/>
              </a:ext>
            </a:extLst>
          </p:cNvPr>
          <p:cNvGrpSpPr/>
          <p:nvPr/>
        </p:nvGrpSpPr>
        <p:grpSpPr>
          <a:xfrm>
            <a:off x="4094521" y="2478782"/>
            <a:ext cx="4900151" cy="2591765"/>
            <a:chOff x="4094521" y="2478782"/>
            <a:chExt cx="4900151" cy="2591765"/>
          </a:xfrm>
        </p:grpSpPr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37186E29-921D-43B9-3953-7522FFA4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4521" y="2478782"/>
              <a:ext cx="4900151" cy="259176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D4C74A-A744-F5E5-B97A-64CD7E22F862}"/>
                </a:ext>
              </a:extLst>
            </p:cNvPr>
            <p:cNvSpPr/>
            <p:nvPr/>
          </p:nvSpPr>
          <p:spPr>
            <a:xfrm>
              <a:off x="4120330" y="3244645"/>
              <a:ext cx="4074241" cy="6175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466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DF-6EE7-5389-1B87-16D3F10F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0CE91-36CB-5740-0231-4753D95D7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165DB-37C4-6A9B-67D8-199B910992A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347D-C338-64B2-1FF1-4D814738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>
                <a:latin typeface="Arial"/>
              </a:rPr>
              <a:t>Initialized Data Segment</a:t>
            </a:r>
          </a:p>
          <a:p>
            <a:endParaRPr lang="en-US" b="1" u="none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B0651-AAF1-6FA3-ED96-7028A1BD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283" y="1128117"/>
            <a:ext cx="3886200" cy="3263400"/>
          </a:xfrm>
        </p:spPr>
        <p:txBody>
          <a:bodyPr/>
          <a:lstStyle/>
          <a:p>
            <a:r>
              <a:rPr lang="en-US" sz="1200" dirty="0"/>
              <a:t>Initialized data segment, simply called the Data Segment.</a:t>
            </a:r>
          </a:p>
          <a:p>
            <a:r>
              <a:rPr lang="en-US" sz="1200" dirty="0"/>
              <a:t>Data segment is an area of the virtual address space of a program.</a:t>
            </a:r>
          </a:p>
          <a:p>
            <a:r>
              <a:rPr lang="en-US" sz="1200" dirty="0"/>
              <a:t>It comprise all the constants, global and static variables.</a:t>
            </a:r>
          </a:p>
          <a:p>
            <a:r>
              <a:rPr lang="en-US" sz="1200" dirty="0"/>
              <a:t>These are initialized at the time of variable declaration in the program.</a:t>
            </a:r>
            <a:endParaRPr lang="en-US"/>
          </a:p>
          <a:p>
            <a:r>
              <a:rPr lang="en-US" sz="1200" dirty="0"/>
              <a:t>These variable values can be change during program execution.</a:t>
            </a:r>
          </a:p>
          <a:p>
            <a:r>
              <a:rPr lang="en-US" sz="1200" dirty="0"/>
              <a:t>This memory area has </a:t>
            </a:r>
            <a:r>
              <a:rPr lang="en-US" sz="1200" b="1" dirty="0"/>
              <a:t>read-write</a:t>
            </a:r>
            <a:r>
              <a:rPr lang="en-US" sz="1200" dirty="0"/>
              <a:t> permission. </a:t>
            </a:r>
          </a:p>
          <a:p>
            <a:r>
              <a:rPr lang="en-US" sz="1200" dirty="0"/>
              <a:t>Further it is classified into the </a:t>
            </a:r>
            <a:r>
              <a:rPr lang="en-US" sz="1200" b="1" dirty="0"/>
              <a:t>read-write </a:t>
            </a:r>
            <a:r>
              <a:rPr lang="en-US" sz="1200" dirty="0"/>
              <a:t>&amp;</a:t>
            </a:r>
            <a:r>
              <a:rPr lang="en-US" sz="1200" b="1" dirty="0"/>
              <a:t> read-only areas</a:t>
            </a:r>
            <a:r>
              <a:rPr lang="en-US" sz="1200" dirty="0"/>
              <a:t>. </a:t>
            </a:r>
          </a:p>
          <a:p>
            <a:r>
              <a:rPr lang="en-US" sz="1200" b="1" dirty="0"/>
              <a:t>const </a:t>
            </a:r>
            <a:r>
              <a:rPr lang="en-US" sz="1200" dirty="0"/>
              <a:t>variable goes under the read-only area. </a:t>
            </a:r>
          </a:p>
          <a:p>
            <a:r>
              <a:rPr lang="en-US" sz="1200" dirty="0"/>
              <a:t>All other variables in this segment come in the read-write area.</a:t>
            </a:r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FA90AA2-EDAB-96A6-E343-EFCD4FBA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72" y="1579375"/>
            <a:ext cx="3821501" cy="27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7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8433-0BB3-A0A8-C5F2-CD975EBC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>
                <a:latin typeface="Arial"/>
              </a:rPr>
              <a:t>Uninitialized data segment (</a:t>
            </a:r>
            <a:r>
              <a:rPr lang="en-US" b="1" u="none" dirty="0" err="1">
                <a:latin typeface="Arial"/>
              </a:rPr>
              <a:t>bss</a:t>
            </a:r>
            <a:r>
              <a:rPr lang="en-US" b="1" u="none" dirty="0">
                <a:latin typeface="Arial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3A22-81F3-1FF9-F4C3-E22FC470B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</a:rPr>
              <a:t>Uninitialized data segment </a:t>
            </a:r>
            <a:r>
              <a:rPr lang="en-US" sz="1200" dirty="0" err="1">
                <a:latin typeface="Arial"/>
              </a:rPr>
              <a:t>alsocalled</a:t>
            </a:r>
            <a:r>
              <a:rPr lang="en-US" sz="1200" dirty="0">
                <a:latin typeface="Arial"/>
              </a:rPr>
              <a:t> the “</a:t>
            </a:r>
            <a:r>
              <a:rPr lang="en-US" sz="1200" b="1" dirty="0" err="1">
                <a:latin typeface="Arial"/>
              </a:rPr>
              <a:t>bss</a:t>
            </a:r>
            <a:r>
              <a:rPr lang="en-US" sz="1200" dirty="0">
                <a:latin typeface="Arial"/>
              </a:rPr>
              <a:t>” segment.</a:t>
            </a:r>
          </a:p>
          <a:p>
            <a:r>
              <a:rPr lang="en-US" sz="1200" dirty="0"/>
              <a:t>The kernel initializes the Data from this segment to arithmetic 0 before the program starts executing.</a:t>
            </a:r>
          </a:p>
          <a:p>
            <a:r>
              <a:rPr lang="en-US" sz="1200" dirty="0"/>
              <a:t>Uninitialized data starts at the end of the initialized data segment.</a:t>
            </a:r>
          </a:p>
          <a:p>
            <a:r>
              <a:rPr lang="en-US" sz="1200" dirty="0"/>
              <a:t>It comprises all uninitialized global variables and static variables.</a:t>
            </a:r>
            <a:endParaRPr lang="en-US" dirty="0"/>
          </a:p>
          <a:p>
            <a:r>
              <a:rPr lang="en-US" sz="1200" dirty="0"/>
              <a:t>This data segment has </a:t>
            </a:r>
            <a:r>
              <a:rPr lang="en-US" sz="1200" b="1" dirty="0"/>
              <a:t>read-write permissions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94A15E2-1704-457F-C1B5-7A810504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08" y="1277813"/>
            <a:ext cx="3864634" cy="212420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609AE65-8FCD-6019-D328-336840D5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08" y="3639423"/>
            <a:ext cx="3864633" cy="7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2467-DF17-AF39-7215-B2D4BCB7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dirty="0">
                <a:latin typeface="Arial"/>
              </a:rPr>
              <a:t>Stack</a:t>
            </a:r>
          </a:p>
          <a:p>
            <a:endParaRPr lang="en-US" b="1" u="none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AC71D-4D13-A433-8276-FF9F80C9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67224"/>
            <a:ext cx="3886200" cy="4302948"/>
          </a:xfrm>
        </p:spPr>
        <p:txBody>
          <a:bodyPr/>
          <a:lstStyle/>
          <a:p>
            <a:r>
              <a:rPr lang="en-US" sz="1200" dirty="0">
                <a:latin typeface="Arial"/>
              </a:rPr>
              <a:t>The stack area is traditionally above the heap area and grows in the downward direction (opposite to heap).</a:t>
            </a:r>
          </a:p>
          <a:p>
            <a:r>
              <a:rPr lang="en-US" sz="1200" dirty="0">
                <a:latin typeface="Arial"/>
                <a:cs typeface="Arial"/>
              </a:rPr>
              <a:t>On x86 based computer, it grows toward address zero.</a:t>
            </a:r>
          </a:p>
          <a:p>
            <a:r>
              <a:rPr lang="en-US" sz="1200" dirty="0">
                <a:latin typeface="Arial"/>
                <a:cs typeface="Arial"/>
              </a:rPr>
              <a:t>On some other architectures, it grows in the opposite direction.</a:t>
            </a:r>
            <a:endParaRPr lang="en-US" sz="1200">
              <a:latin typeface="Arial"/>
            </a:endParaRPr>
          </a:p>
          <a:p>
            <a:r>
              <a:rPr lang="en-US" sz="1200" dirty="0">
                <a:latin typeface="Arial"/>
              </a:rPr>
              <a:t>The stack is LIFO ( last-in-first-out ) data structure.</a:t>
            </a:r>
          </a:p>
          <a:p>
            <a:r>
              <a:rPr lang="en-US" sz="1200" dirty="0">
                <a:latin typeface="Arial"/>
              </a:rPr>
              <a:t>A “stack pointer(SP)” register points the top of the stack. </a:t>
            </a:r>
          </a:p>
          <a:p>
            <a:r>
              <a:rPr lang="en-US" sz="1200" dirty="0">
                <a:latin typeface="Arial"/>
              </a:rPr>
              <a:t>Each time a new value is "pushed" onto stack, SP is adjusted.</a:t>
            </a:r>
          </a:p>
          <a:p>
            <a:r>
              <a:rPr lang="en-US" sz="1200" dirty="0">
                <a:latin typeface="Arial"/>
              </a:rPr>
              <a:t>A stack frame is a set of values pushed for a function call.</a:t>
            </a:r>
          </a:p>
          <a:p>
            <a:r>
              <a:rPr lang="en-US" sz="1200" dirty="0">
                <a:latin typeface="Arial"/>
              </a:rPr>
              <a:t>A stack frame comprises values of local variables, parameters passed to a function, some of the machine registers &amp; return address.</a:t>
            </a:r>
          </a:p>
          <a:p>
            <a:r>
              <a:rPr lang="en-US" sz="1200" dirty="0">
                <a:latin typeface="Arial"/>
              </a:rPr>
              <a:t>For each function call new stack frame is created.</a:t>
            </a:r>
          </a:p>
          <a:p>
            <a:endParaRPr lang="en-US" sz="1200" dirty="0">
              <a:latin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C830965-0F33-362F-BFED-B8D23FC4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070" y="1172164"/>
            <a:ext cx="3648973" cy="27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5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2467-DF17-AF39-7215-B2D4BCB7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1" y="61836"/>
            <a:ext cx="7886700" cy="994200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Stack</a:t>
            </a:r>
          </a:p>
          <a:p>
            <a:endParaRPr lang="en-US" b="1" u="none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AC71D-4D13-A433-8276-FF9F80C9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98" y="739282"/>
            <a:ext cx="5093723" cy="4335787"/>
          </a:xfrm>
        </p:spPr>
        <p:txBody>
          <a:bodyPr/>
          <a:lstStyle/>
          <a:p>
            <a:pPr marL="139700" indent="0">
              <a:buNone/>
            </a:pPr>
            <a:r>
              <a:rPr lang="en-US" sz="1200" b="1" dirty="0">
                <a:latin typeface="Arial"/>
              </a:rPr>
              <a:t>How stack looks ?</a:t>
            </a:r>
          </a:p>
          <a:p>
            <a:pPr marL="139700" indent="0">
              <a:buNone/>
            </a:pPr>
            <a:r>
              <a:rPr lang="en-US" sz="1200" dirty="0">
                <a:latin typeface="Arial"/>
              </a:rPr>
              <a:t>Consider Program:  </a:t>
            </a:r>
            <a:r>
              <a:rPr lang="en-US" sz="1200" b="1" dirty="0" err="1"/>
              <a:t>stack_growth_example.c</a:t>
            </a:r>
            <a:r>
              <a:rPr lang="en-US" sz="1200" dirty="0">
                <a:latin typeface="Arial"/>
              </a:rPr>
              <a:t> </a:t>
            </a:r>
          </a:p>
          <a:p>
            <a:pPr marL="311150" indent="-171450"/>
            <a:r>
              <a:rPr lang="en-US" sz="1200" dirty="0"/>
              <a:t> </a:t>
            </a:r>
            <a:r>
              <a:rPr lang="en-US" sz="1200" dirty="0" err="1"/>
              <a:t>main_local</a:t>
            </a:r>
            <a:r>
              <a:rPr lang="en-US" sz="1200" dirty="0"/>
              <a:t> - local variable inside main.</a:t>
            </a:r>
            <a:endParaRPr lang="en-US" dirty="0"/>
          </a:p>
          <a:p>
            <a:pPr marL="311150" indent="-171450"/>
            <a:r>
              <a:rPr lang="en-US" sz="1200" dirty="0" err="1"/>
              <a:t>func</a:t>
            </a:r>
            <a:r>
              <a:rPr lang="en-US" sz="1200" dirty="0"/>
              <a:t>() - has its own local variable </a:t>
            </a:r>
            <a:r>
              <a:rPr lang="en-US" sz="1200" dirty="0" err="1"/>
              <a:t>func_local</a:t>
            </a:r>
            <a:r>
              <a:rPr lang="en-US" sz="1200" dirty="0"/>
              <a:t>.</a:t>
            </a:r>
            <a:endParaRPr lang="en-US" dirty="0"/>
          </a:p>
          <a:p>
            <a:pPr marL="311150" indent="-171450"/>
            <a:r>
              <a:rPr lang="en-US" sz="1200" dirty="0"/>
              <a:t>Call the </a:t>
            </a:r>
            <a:r>
              <a:rPr lang="en-US" sz="1200" dirty="0" err="1"/>
              <a:t>func</a:t>
            </a:r>
            <a:r>
              <a:rPr lang="en-US" sz="1200" dirty="0"/>
              <a:t>() from main(). </a:t>
            </a:r>
          </a:p>
          <a:p>
            <a:pPr marL="311150" indent="-171450"/>
            <a:r>
              <a:rPr lang="en-US" sz="1200" dirty="0"/>
              <a:t>Compare addresses of two local variable. </a:t>
            </a:r>
            <a:endParaRPr lang="en-US"/>
          </a:p>
          <a:p>
            <a:pPr marL="311150" indent="-171450"/>
            <a:r>
              <a:rPr lang="en-US" sz="1200" dirty="0"/>
              <a:t>If address of </a:t>
            </a:r>
            <a:r>
              <a:rPr lang="en-US" sz="1200" dirty="0" err="1"/>
              <a:t>func</a:t>
            </a:r>
            <a:r>
              <a:rPr lang="en-US" sz="1200" dirty="0"/>
              <a:t>()’s local variable is greater than main’s local variable, the stack grows upward (addresses increase).</a:t>
            </a:r>
          </a:p>
          <a:p>
            <a:pPr marL="311150" indent="-171450"/>
            <a:r>
              <a:rPr lang="en-US" sz="1200" dirty="0"/>
              <a:t>Inside </a:t>
            </a:r>
            <a:r>
              <a:rPr lang="en-US" sz="1200" dirty="0" err="1"/>
              <a:t>func</a:t>
            </a:r>
            <a:r>
              <a:rPr lang="en-US" sz="1200" dirty="0"/>
              <a:t>() increment the function local variable and call the </a:t>
            </a:r>
            <a:r>
              <a:rPr lang="en-US" sz="1200" dirty="0" err="1"/>
              <a:t>func</a:t>
            </a:r>
            <a:r>
              <a:rPr lang="en-US" sz="1200" dirty="0"/>
              <a:t>() recursively.</a:t>
            </a:r>
          </a:p>
          <a:p>
            <a:pPr marL="311150" indent="-171450"/>
            <a:r>
              <a:rPr lang="en-US" sz="1200" dirty="0"/>
              <a:t>This will eventually grow the stack and cause the stack overflow and finally core dump.</a:t>
            </a:r>
          </a:p>
          <a:p>
            <a:pPr marL="311150" indent="-171450"/>
            <a:r>
              <a:rPr lang="en-US" sz="1200" dirty="0" err="1"/>
              <a:t>Lets</a:t>
            </a:r>
            <a:r>
              <a:rPr lang="en-US" sz="1200" dirty="0"/>
              <a:t> use GDB debugger to see how the stack looks.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F50391-A721-FAC2-CD43-0104BD3E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91" y="740210"/>
            <a:ext cx="3075038" cy="327593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54EDD99-7562-DA3E-25B4-7021A45D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529" y="4067218"/>
            <a:ext cx="3314699" cy="9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9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2467-DF17-AF39-7215-B2D4BCB7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4" y="34183"/>
            <a:ext cx="7886700" cy="441136"/>
          </a:xfrm>
        </p:spPr>
        <p:txBody>
          <a:bodyPr/>
          <a:lstStyle/>
          <a:p>
            <a:r>
              <a:rPr lang="en-US" b="1" u="none" dirty="0">
                <a:latin typeface="Arial"/>
              </a:rPr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AC71D-4D13-A433-8276-FF9F80C9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74" y="619451"/>
            <a:ext cx="4024465" cy="4335787"/>
          </a:xfrm>
        </p:spPr>
        <p:txBody>
          <a:bodyPr/>
          <a:lstStyle/>
          <a:p>
            <a:pPr marL="139700" indent="0">
              <a:buNone/>
            </a:pPr>
            <a:r>
              <a:rPr lang="en-US" sz="1100" b="1" dirty="0">
                <a:latin typeface="Arial"/>
              </a:rPr>
              <a:t>How stack looks ?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</a:rPr>
              <a:t>Run GDB debugger with command: </a:t>
            </a:r>
          </a:p>
          <a:p>
            <a:pPr marL="139700" indent="0">
              <a:buNone/>
            </a:pPr>
            <a:r>
              <a:rPr lang="en-US" sz="1100" dirty="0">
                <a:latin typeface="Arial"/>
              </a:rPr>
              <a:t> </a:t>
            </a:r>
            <a:r>
              <a:rPr lang="en-US" sz="1100" b="1" dirty="0" err="1"/>
              <a:t>gdb</a:t>
            </a:r>
            <a:r>
              <a:rPr lang="en-US" sz="1100" b="1" dirty="0"/>
              <a:t> ./</a:t>
            </a:r>
            <a:r>
              <a:rPr lang="en-US" sz="1100" b="1" dirty="0" err="1"/>
              <a:t>stack_growth_example</a:t>
            </a:r>
            <a:endParaRPr lang="en-US" sz="1100" dirty="0" err="1">
              <a:latin typeface="Arial"/>
            </a:endParaRPr>
          </a:p>
          <a:p>
            <a:pPr marL="139700" indent="0">
              <a:buNone/>
            </a:pPr>
            <a:br>
              <a:rPr lang="en-US" sz="1100" dirty="0"/>
            </a:br>
            <a:endParaRPr lang="en-US" sz="1100"/>
          </a:p>
          <a:p>
            <a:pPr marL="139700" indent="0">
              <a:buNone/>
            </a:pPr>
            <a:endParaRPr lang="en-US" sz="1100" dirty="0">
              <a:latin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BC32ED-561B-B158-6B9C-6E27F6DD1D38}"/>
              </a:ext>
            </a:extLst>
          </p:cNvPr>
          <p:cNvGrpSpPr/>
          <p:nvPr/>
        </p:nvGrpSpPr>
        <p:grpSpPr>
          <a:xfrm>
            <a:off x="2840906" y="760479"/>
            <a:ext cx="4643897" cy="4212474"/>
            <a:chOff x="213851" y="1129189"/>
            <a:chExt cx="4312059" cy="3926725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2541B824-1A2A-F5A3-711D-EE8D079C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851" y="1129189"/>
              <a:ext cx="3711061" cy="39267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36F969-8334-0B1D-902B-AD2DBBB2150F}"/>
                </a:ext>
              </a:extLst>
            </p:cNvPr>
            <p:cNvSpPr/>
            <p:nvPr/>
          </p:nvSpPr>
          <p:spPr>
            <a:xfrm>
              <a:off x="248878" y="1170653"/>
              <a:ext cx="4277032" cy="1142999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2884A0-0DD2-0544-FA49-8317D742C039}"/>
                </a:ext>
              </a:extLst>
            </p:cNvPr>
            <p:cNvSpPr txBox="1"/>
            <p:nvPr/>
          </p:nvSpPr>
          <p:spPr>
            <a:xfrm>
              <a:off x="3226209" y="1308918"/>
              <a:ext cx="115221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Add breakpoint in main &amp; </a:t>
              </a:r>
              <a:r>
                <a:rPr lang="en-US" sz="1000" b="1" dirty="0" err="1">
                  <a:solidFill>
                    <a:schemeClr val="bg1"/>
                  </a:solidFill>
                </a:rPr>
                <a:t>func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3AF6A0-831A-13E6-7F46-E00001937F07}"/>
                </a:ext>
              </a:extLst>
            </p:cNvPr>
            <p:cNvSpPr/>
            <p:nvPr/>
          </p:nvSpPr>
          <p:spPr>
            <a:xfrm>
              <a:off x="248878" y="2571748"/>
              <a:ext cx="4277032" cy="866467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2780FF-75DC-98EC-57A2-9CEF2E47E0A6}"/>
                </a:ext>
              </a:extLst>
            </p:cNvPr>
            <p:cNvSpPr txBox="1"/>
            <p:nvPr/>
          </p:nvSpPr>
          <p:spPr>
            <a:xfrm>
              <a:off x="2009467" y="2682361"/>
              <a:ext cx="223069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p &amp;</a:t>
              </a:r>
              <a:r>
                <a:rPr lang="en-US" sz="1000" b="1" dirty="0" err="1">
                  <a:solidFill>
                    <a:schemeClr val="bg1"/>
                  </a:solidFill>
                </a:rPr>
                <a:t>main_local</a:t>
              </a:r>
              <a:r>
                <a:rPr lang="en-US" sz="1000" b="1" dirty="0">
                  <a:solidFill>
                    <a:schemeClr val="bg1"/>
                  </a:solidFill>
                </a:rPr>
                <a:t> :  address of </a:t>
              </a:r>
              <a:r>
                <a:rPr lang="en-US" sz="1000" b="1" dirty="0" err="1">
                  <a:solidFill>
                    <a:schemeClr val="bg1"/>
                  </a:solidFill>
                </a:rPr>
                <a:t>main_local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296698-82F7-E4C3-DA40-1B99891DCF1D}"/>
                </a:ext>
              </a:extLst>
            </p:cNvPr>
            <p:cNvCxnSpPr/>
            <p:nvPr/>
          </p:nvCxnSpPr>
          <p:spPr>
            <a:xfrm>
              <a:off x="847109" y="3188415"/>
              <a:ext cx="813005" cy="11060"/>
            </a:xfrm>
            <a:prstGeom prst="straightConnector1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03B24-B66D-F95B-DBA3-382672294E39}"/>
                </a:ext>
              </a:extLst>
            </p:cNvPr>
            <p:cNvSpPr/>
            <p:nvPr/>
          </p:nvSpPr>
          <p:spPr>
            <a:xfrm>
              <a:off x="248877" y="3668659"/>
              <a:ext cx="4277032" cy="1290483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2C7182-9B4D-996C-46A9-B1C31E35F752}"/>
                </a:ext>
              </a:extLst>
            </p:cNvPr>
            <p:cNvSpPr txBox="1"/>
            <p:nvPr/>
          </p:nvSpPr>
          <p:spPr>
            <a:xfrm>
              <a:off x="1861982" y="3742400"/>
              <a:ext cx="2617837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P &amp;</a:t>
              </a:r>
              <a:r>
                <a:rPr lang="en-US" sz="1000" b="1" dirty="0" err="1">
                  <a:solidFill>
                    <a:schemeClr val="bg1"/>
                  </a:solidFill>
                </a:rPr>
                <a:t>func_local</a:t>
              </a:r>
              <a:r>
                <a:rPr lang="en-US" sz="1000" b="1" dirty="0">
                  <a:solidFill>
                    <a:schemeClr val="bg1"/>
                  </a:solidFill>
                </a:rPr>
                <a:t> : address of </a:t>
              </a:r>
              <a:r>
                <a:rPr lang="en-US" sz="1000" b="1" dirty="0" err="1">
                  <a:solidFill>
                    <a:schemeClr val="bg1"/>
                  </a:solidFill>
                </a:rPr>
                <a:t>func_local</a:t>
              </a:r>
              <a:endParaRPr lang="en-US" b="1" dirty="0" err="1">
                <a:solidFill>
                  <a:schemeClr val="bg1"/>
                </a:solidFill>
              </a:endParaRPr>
            </a:p>
            <a:p>
              <a:endParaRPr lang="en-US" sz="1000" dirty="0">
                <a:solidFill>
                  <a:schemeClr val="bg1"/>
                </a:solidFill>
              </a:endParaRPr>
            </a:p>
            <a:p>
              <a:r>
                <a:rPr lang="en-US" sz="1000" b="1" dirty="0">
                  <a:solidFill>
                    <a:srgbClr val="C00000"/>
                  </a:solidFill>
                </a:rPr>
                <a:t>You can see </a:t>
              </a:r>
            </a:p>
            <a:p>
              <a:r>
                <a:rPr lang="en-US" sz="1000" b="1" dirty="0">
                  <a:solidFill>
                    <a:srgbClr val="C00000"/>
                  </a:solidFill>
                </a:rPr>
                <a:t>&amp;</a:t>
              </a:r>
              <a:r>
                <a:rPr lang="en-US" sz="1000" b="1" dirty="0" err="1">
                  <a:solidFill>
                    <a:srgbClr val="C00000"/>
                  </a:solidFill>
                </a:rPr>
                <a:t>func_local</a:t>
              </a:r>
              <a:r>
                <a:rPr lang="en-US" sz="1000" b="1" dirty="0">
                  <a:solidFill>
                    <a:srgbClr val="C00000"/>
                  </a:solidFill>
                </a:rPr>
                <a:t> &lt; &amp;</a:t>
              </a:r>
              <a:r>
                <a:rPr lang="en-US" sz="1000" b="1" dirty="0" err="1">
                  <a:solidFill>
                    <a:srgbClr val="C00000"/>
                  </a:solidFill>
                </a:rPr>
                <a:t>main_local</a:t>
              </a:r>
              <a:endParaRPr lang="en-US" sz="1000" b="1" dirty="0">
                <a:solidFill>
                  <a:srgbClr val="C00000"/>
                </a:solidFill>
              </a:endParaRPr>
            </a:p>
            <a:p>
              <a:endParaRPr lang="en-US" sz="1000" b="1" dirty="0">
                <a:solidFill>
                  <a:srgbClr val="92D050"/>
                </a:solidFill>
              </a:endParaRPr>
            </a:p>
            <a:p>
              <a:endParaRPr lang="en-US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A3DDBE-14DE-9EA0-B1EA-FCC7CB5DF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61" y="4331414"/>
              <a:ext cx="813005" cy="7375"/>
            </a:xfrm>
            <a:prstGeom prst="straightConnector1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E42406-3330-B553-B81B-EFBC4EAC72D2}"/>
                </a:ext>
              </a:extLst>
            </p:cNvPr>
            <p:cNvSpPr txBox="1"/>
            <p:nvPr/>
          </p:nvSpPr>
          <p:spPr>
            <a:xfrm>
              <a:off x="1511708" y="4599650"/>
              <a:ext cx="2802191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This shows Stack growing downward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51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System Programming using C</vt:lpstr>
      <vt:lpstr>Contents</vt:lpstr>
      <vt:lpstr>Memory Architecture</vt:lpstr>
      <vt:lpstr>Text Segment</vt:lpstr>
      <vt:lpstr>Initialized Data Segment </vt:lpstr>
      <vt:lpstr>Uninitialized data segment (bss)</vt:lpstr>
      <vt:lpstr>Stack </vt:lpstr>
      <vt:lpstr>Stack </vt:lpstr>
      <vt:lpstr>Stack</vt:lpstr>
      <vt:lpstr>Stack </vt:lpstr>
      <vt:lpstr>Stack</vt:lpstr>
      <vt:lpstr>Heap</vt:lpstr>
      <vt:lpstr>Examples for Memory layout</vt:lpstr>
      <vt:lpstr>Memory Allocation</vt:lpstr>
      <vt:lpstr>PowerPoint Presentation</vt:lpstr>
      <vt:lpstr>Static Memory Allocation</vt:lpstr>
      <vt:lpstr>Dynamic Memory Allocation</vt:lpstr>
      <vt:lpstr>malloc()</vt:lpstr>
      <vt:lpstr>free()</vt:lpstr>
      <vt:lpstr>realloc()</vt:lpstr>
      <vt:lpstr>Fragmentation</vt:lpstr>
      <vt:lpstr>PowerPoint Presentation</vt:lpstr>
      <vt:lpstr>Memory Leak</vt:lpstr>
      <vt:lpstr>Dangling pointer</vt:lpstr>
      <vt:lpstr>Direct Memory Access (DMA)</vt:lpstr>
      <vt:lpstr>Direct Memory Access (DMA) contd..</vt:lpstr>
      <vt:lpstr>Memory Mapped Input Output (MMIO)</vt:lpstr>
      <vt:lpstr>Static Code Analysis</vt:lpstr>
      <vt:lpstr>Static Code Analysis</vt:lpstr>
      <vt:lpstr>PowerPoint Presentation</vt:lpstr>
      <vt:lpstr>Static Code Analysis</vt:lpstr>
      <vt:lpstr>Static Code Analysis - Splint</vt:lpstr>
      <vt:lpstr>Static Code Analysis - Splint</vt:lpstr>
      <vt:lpstr>Static Code Analysis – Splint</vt:lpstr>
      <vt:lpstr>Static Code Analysis – Splint</vt:lpstr>
      <vt:lpstr>Memory Profiling </vt:lpstr>
      <vt:lpstr>Valgrind - Memcheck </vt:lpstr>
      <vt:lpstr>Valgrind - Memcheck </vt:lpstr>
      <vt:lpstr>Valgrind - Memcheck </vt:lpstr>
      <vt:lpstr>Valgrind - Memcheck </vt:lpstr>
      <vt:lpstr>Valgrind - Memcheck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using C</dc:title>
  <cp:revision>3920</cp:revision>
  <dcterms:modified xsi:type="dcterms:W3CDTF">2022-12-17T12:16:49Z</dcterms:modified>
</cp:coreProperties>
</file>