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5CF98-1D1C-4E2A-98E5-103315DD7F86}"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A6D3F920-76FF-4652-BEC9-0F965BF3E191}">
      <dgm:prSet/>
      <dgm:spPr/>
      <dgm:t>
        <a:bodyPr/>
        <a:lstStyle/>
        <a:p>
          <a:r>
            <a:rPr lang="en-US"/>
            <a:t>Overrepresentation of Laborers</a:t>
          </a:r>
        </a:p>
      </dgm:t>
    </dgm:pt>
    <dgm:pt modelId="{DD3DA1C3-8B85-4538-8CC5-4E01BF408FD2}" type="parTrans" cxnId="{A8E13D9B-D4BD-4969-98E2-3469328B530B}">
      <dgm:prSet/>
      <dgm:spPr/>
      <dgm:t>
        <a:bodyPr/>
        <a:lstStyle/>
        <a:p>
          <a:endParaRPr lang="en-US"/>
        </a:p>
      </dgm:t>
    </dgm:pt>
    <dgm:pt modelId="{6E56A275-4A47-4F7D-A8CB-686D092EA401}" type="sibTrans" cxnId="{A8E13D9B-D4BD-4969-98E2-3469328B530B}">
      <dgm:prSet/>
      <dgm:spPr/>
      <dgm:t>
        <a:bodyPr/>
        <a:lstStyle/>
        <a:p>
          <a:endParaRPr lang="en-US"/>
        </a:p>
      </dgm:t>
    </dgm:pt>
    <dgm:pt modelId="{14F4EA28-7CBC-4CAC-9B54-D6103F6FD640}">
      <dgm:prSet/>
      <dgm:spPr/>
      <dgm:t>
        <a:bodyPr/>
        <a:lstStyle/>
        <a:p>
          <a:r>
            <a:rPr lang="en-US"/>
            <a:t>Underrepresentation of Critical Roles</a:t>
          </a:r>
        </a:p>
      </dgm:t>
    </dgm:pt>
    <dgm:pt modelId="{360AE41B-4C3D-474E-91D8-3E694DF456A1}" type="parTrans" cxnId="{66F398A8-9C40-4017-B3E3-113C3F85ABF7}">
      <dgm:prSet/>
      <dgm:spPr/>
      <dgm:t>
        <a:bodyPr/>
        <a:lstStyle/>
        <a:p>
          <a:endParaRPr lang="en-US"/>
        </a:p>
      </dgm:t>
    </dgm:pt>
    <dgm:pt modelId="{9EE3B081-519A-4076-B493-C507C5014047}" type="sibTrans" cxnId="{66F398A8-9C40-4017-B3E3-113C3F85ABF7}">
      <dgm:prSet/>
      <dgm:spPr/>
      <dgm:t>
        <a:bodyPr/>
        <a:lstStyle/>
        <a:p>
          <a:endParaRPr lang="en-US"/>
        </a:p>
      </dgm:t>
    </dgm:pt>
    <dgm:pt modelId="{160097E8-D6EE-4C22-97F3-0C603D722FF2}">
      <dgm:prSet/>
      <dgm:spPr/>
      <dgm:t>
        <a:bodyPr/>
        <a:lstStyle/>
        <a:p>
          <a:r>
            <a:rPr lang="en-US"/>
            <a:t>Possible Gaps in Management</a:t>
          </a:r>
        </a:p>
      </dgm:t>
    </dgm:pt>
    <dgm:pt modelId="{59A38E80-18BA-47C9-A48B-55EB4DDF7322}" type="parTrans" cxnId="{4CF67F31-8A87-425B-B21A-66C3AECDDC4D}">
      <dgm:prSet/>
      <dgm:spPr/>
      <dgm:t>
        <a:bodyPr/>
        <a:lstStyle/>
        <a:p>
          <a:endParaRPr lang="en-US"/>
        </a:p>
      </dgm:t>
    </dgm:pt>
    <dgm:pt modelId="{BC67A816-82B4-4152-92EF-E44050286EF3}" type="sibTrans" cxnId="{4CF67F31-8A87-425B-B21A-66C3AECDDC4D}">
      <dgm:prSet/>
      <dgm:spPr/>
      <dgm:t>
        <a:bodyPr/>
        <a:lstStyle/>
        <a:p>
          <a:endParaRPr lang="en-US"/>
        </a:p>
      </dgm:t>
    </dgm:pt>
    <dgm:pt modelId="{B66B5D4B-CC5C-41CF-9284-DF6BF8787139}" type="pres">
      <dgm:prSet presAssocID="{E015CF98-1D1C-4E2A-98E5-103315DD7F86}" presName="diagram" presStyleCnt="0">
        <dgm:presLayoutVars>
          <dgm:chPref val="1"/>
          <dgm:dir/>
          <dgm:animOne val="branch"/>
          <dgm:animLvl val="lvl"/>
          <dgm:resizeHandles/>
        </dgm:presLayoutVars>
      </dgm:prSet>
      <dgm:spPr/>
      <dgm:t>
        <a:bodyPr/>
        <a:lstStyle/>
        <a:p>
          <a:endParaRPr lang="en-IN"/>
        </a:p>
      </dgm:t>
    </dgm:pt>
    <dgm:pt modelId="{A9EFDA3F-FE14-4239-863D-678BC0F88C4C}" type="pres">
      <dgm:prSet presAssocID="{A6D3F920-76FF-4652-BEC9-0F965BF3E191}" presName="root" presStyleCnt="0"/>
      <dgm:spPr/>
    </dgm:pt>
    <dgm:pt modelId="{BE8F4271-F0FA-4CDA-9A4E-E59EBBDB0FF5}" type="pres">
      <dgm:prSet presAssocID="{A6D3F920-76FF-4652-BEC9-0F965BF3E191}" presName="rootComposite" presStyleCnt="0"/>
      <dgm:spPr/>
    </dgm:pt>
    <dgm:pt modelId="{42C689AF-0454-4600-BB40-7893FFD491B0}" type="pres">
      <dgm:prSet presAssocID="{A6D3F920-76FF-4652-BEC9-0F965BF3E191}" presName="rootText" presStyleLbl="node1" presStyleIdx="0" presStyleCnt="3"/>
      <dgm:spPr/>
      <dgm:t>
        <a:bodyPr/>
        <a:lstStyle/>
        <a:p>
          <a:endParaRPr lang="en-IN"/>
        </a:p>
      </dgm:t>
    </dgm:pt>
    <dgm:pt modelId="{98E90703-7BB1-430A-89DB-D708FCA0269A}" type="pres">
      <dgm:prSet presAssocID="{A6D3F920-76FF-4652-BEC9-0F965BF3E191}" presName="rootConnector" presStyleLbl="node1" presStyleIdx="0" presStyleCnt="3"/>
      <dgm:spPr/>
      <dgm:t>
        <a:bodyPr/>
        <a:lstStyle/>
        <a:p>
          <a:endParaRPr lang="en-IN"/>
        </a:p>
      </dgm:t>
    </dgm:pt>
    <dgm:pt modelId="{C23ADB14-CB87-49E2-A824-5BB81DBEA06C}" type="pres">
      <dgm:prSet presAssocID="{A6D3F920-76FF-4652-BEC9-0F965BF3E191}" presName="childShape" presStyleCnt="0"/>
      <dgm:spPr/>
    </dgm:pt>
    <dgm:pt modelId="{7FB0ED39-1AF7-4F49-96C0-E262DA4F49E5}" type="pres">
      <dgm:prSet presAssocID="{14F4EA28-7CBC-4CAC-9B54-D6103F6FD640}" presName="root" presStyleCnt="0"/>
      <dgm:spPr/>
    </dgm:pt>
    <dgm:pt modelId="{A9179A5E-0C7A-40D2-90ED-157FDB1CEE2A}" type="pres">
      <dgm:prSet presAssocID="{14F4EA28-7CBC-4CAC-9B54-D6103F6FD640}" presName="rootComposite" presStyleCnt="0"/>
      <dgm:spPr/>
    </dgm:pt>
    <dgm:pt modelId="{68FBBE52-04A4-48CD-ACEA-FE54C93B0CCB}" type="pres">
      <dgm:prSet presAssocID="{14F4EA28-7CBC-4CAC-9B54-D6103F6FD640}" presName="rootText" presStyleLbl="node1" presStyleIdx="1" presStyleCnt="3"/>
      <dgm:spPr/>
      <dgm:t>
        <a:bodyPr/>
        <a:lstStyle/>
        <a:p>
          <a:endParaRPr lang="en-IN"/>
        </a:p>
      </dgm:t>
    </dgm:pt>
    <dgm:pt modelId="{FC4415A4-0E10-4FB4-9609-09E20C9E5A73}" type="pres">
      <dgm:prSet presAssocID="{14F4EA28-7CBC-4CAC-9B54-D6103F6FD640}" presName="rootConnector" presStyleLbl="node1" presStyleIdx="1" presStyleCnt="3"/>
      <dgm:spPr/>
      <dgm:t>
        <a:bodyPr/>
        <a:lstStyle/>
        <a:p>
          <a:endParaRPr lang="en-IN"/>
        </a:p>
      </dgm:t>
    </dgm:pt>
    <dgm:pt modelId="{0E8518FA-E4BD-45AA-B584-BF846C90744B}" type="pres">
      <dgm:prSet presAssocID="{14F4EA28-7CBC-4CAC-9B54-D6103F6FD640}" presName="childShape" presStyleCnt="0"/>
      <dgm:spPr/>
    </dgm:pt>
    <dgm:pt modelId="{F181DAAC-C3FB-410C-8C91-6181CC0DB604}" type="pres">
      <dgm:prSet presAssocID="{160097E8-D6EE-4C22-97F3-0C603D722FF2}" presName="root" presStyleCnt="0"/>
      <dgm:spPr/>
    </dgm:pt>
    <dgm:pt modelId="{020F9CB3-BED1-4338-A0BB-6299DFFAD486}" type="pres">
      <dgm:prSet presAssocID="{160097E8-D6EE-4C22-97F3-0C603D722FF2}" presName="rootComposite" presStyleCnt="0"/>
      <dgm:spPr/>
    </dgm:pt>
    <dgm:pt modelId="{D39B042E-E256-4A0C-AEDA-BEBCF03585E8}" type="pres">
      <dgm:prSet presAssocID="{160097E8-D6EE-4C22-97F3-0C603D722FF2}" presName="rootText" presStyleLbl="node1" presStyleIdx="2" presStyleCnt="3"/>
      <dgm:spPr/>
      <dgm:t>
        <a:bodyPr/>
        <a:lstStyle/>
        <a:p>
          <a:endParaRPr lang="en-IN"/>
        </a:p>
      </dgm:t>
    </dgm:pt>
    <dgm:pt modelId="{F3944596-E7CD-4F61-AAD1-7BE75528A872}" type="pres">
      <dgm:prSet presAssocID="{160097E8-D6EE-4C22-97F3-0C603D722FF2}" presName="rootConnector" presStyleLbl="node1" presStyleIdx="2" presStyleCnt="3"/>
      <dgm:spPr/>
      <dgm:t>
        <a:bodyPr/>
        <a:lstStyle/>
        <a:p>
          <a:endParaRPr lang="en-IN"/>
        </a:p>
      </dgm:t>
    </dgm:pt>
    <dgm:pt modelId="{EFD389AA-B269-4AF8-BD28-BFBEFA27002A}" type="pres">
      <dgm:prSet presAssocID="{160097E8-D6EE-4C22-97F3-0C603D722FF2}" presName="childShape" presStyleCnt="0"/>
      <dgm:spPr/>
    </dgm:pt>
  </dgm:ptLst>
  <dgm:cxnLst>
    <dgm:cxn modelId="{A36D82F2-D046-436E-9294-86EEE0180ADA}" type="presOf" srcId="{E015CF98-1D1C-4E2A-98E5-103315DD7F86}" destId="{B66B5D4B-CC5C-41CF-9284-DF6BF8787139}" srcOrd="0" destOrd="0" presId="urn:microsoft.com/office/officeart/2005/8/layout/hierarchy3"/>
    <dgm:cxn modelId="{FA225AAA-282C-4D5B-8E42-8ABA3F38AC35}" type="presOf" srcId="{14F4EA28-7CBC-4CAC-9B54-D6103F6FD640}" destId="{FC4415A4-0E10-4FB4-9609-09E20C9E5A73}" srcOrd="1" destOrd="0" presId="urn:microsoft.com/office/officeart/2005/8/layout/hierarchy3"/>
    <dgm:cxn modelId="{77A53459-8BD7-49F9-9C4F-77D5FD6E24E0}" type="presOf" srcId="{A6D3F920-76FF-4652-BEC9-0F965BF3E191}" destId="{42C689AF-0454-4600-BB40-7893FFD491B0}" srcOrd="0" destOrd="0" presId="urn:microsoft.com/office/officeart/2005/8/layout/hierarchy3"/>
    <dgm:cxn modelId="{9BF635B0-88F2-4FC9-9D5D-98ADD0E59F79}" type="presOf" srcId="{160097E8-D6EE-4C22-97F3-0C603D722FF2}" destId="{D39B042E-E256-4A0C-AEDA-BEBCF03585E8}" srcOrd="0" destOrd="0" presId="urn:microsoft.com/office/officeart/2005/8/layout/hierarchy3"/>
    <dgm:cxn modelId="{F221C719-0A27-4E59-AC98-78CAC80C7952}" type="presOf" srcId="{A6D3F920-76FF-4652-BEC9-0F965BF3E191}" destId="{98E90703-7BB1-430A-89DB-D708FCA0269A}" srcOrd="1" destOrd="0" presId="urn:microsoft.com/office/officeart/2005/8/layout/hierarchy3"/>
    <dgm:cxn modelId="{12DCADAF-6243-4863-B779-38AE0F7DC455}" type="presOf" srcId="{160097E8-D6EE-4C22-97F3-0C603D722FF2}" destId="{F3944596-E7CD-4F61-AAD1-7BE75528A872}" srcOrd="1" destOrd="0" presId="urn:microsoft.com/office/officeart/2005/8/layout/hierarchy3"/>
    <dgm:cxn modelId="{A8E13D9B-D4BD-4969-98E2-3469328B530B}" srcId="{E015CF98-1D1C-4E2A-98E5-103315DD7F86}" destId="{A6D3F920-76FF-4652-BEC9-0F965BF3E191}" srcOrd="0" destOrd="0" parTransId="{DD3DA1C3-8B85-4538-8CC5-4E01BF408FD2}" sibTransId="{6E56A275-4A47-4F7D-A8CB-686D092EA401}"/>
    <dgm:cxn modelId="{66F398A8-9C40-4017-B3E3-113C3F85ABF7}" srcId="{E015CF98-1D1C-4E2A-98E5-103315DD7F86}" destId="{14F4EA28-7CBC-4CAC-9B54-D6103F6FD640}" srcOrd="1" destOrd="0" parTransId="{360AE41B-4C3D-474E-91D8-3E694DF456A1}" sibTransId="{9EE3B081-519A-4076-B493-C507C5014047}"/>
    <dgm:cxn modelId="{DF4F61CE-31D3-464E-9ED8-E31F4A93AF5F}" type="presOf" srcId="{14F4EA28-7CBC-4CAC-9B54-D6103F6FD640}" destId="{68FBBE52-04A4-48CD-ACEA-FE54C93B0CCB}" srcOrd="0" destOrd="0" presId="urn:microsoft.com/office/officeart/2005/8/layout/hierarchy3"/>
    <dgm:cxn modelId="{4CF67F31-8A87-425B-B21A-66C3AECDDC4D}" srcId="{E015CF98-1D1C-4E2A-98E5-103315DD7F86}" destId="{160097E8-D6EE-4C22-97F3-0C603D722FF2}" srcOrd="2" destOrd="0" parTransId="{59A38E80-18BA-47C9-A48B-55EB4DDF7322}" sibTransId="{BC67A816-82B4-4152-92EF-E44050286EF3}"/>
    <dgm:cxn modelId="{4AFE5B13-9BD0-4BA0-9A7D-4968192F1D79}" type="presParOf" srcId="{B66B5D4B-CC5C-41CF-9284-DF6BF8787139}" destId="{A9EFDA3F-FE14-4239-863D-678BC0F88C4C}" srcOrd="0" destOrd="0" presId="urn:microsoft.com/office/officeart/2005/8/layout/hierarchy3"/>
    <dgm:cxn modelId="{B8C982A5-F63D-4D59-A2BA-8C905FE156BF}" type="presParOf" srcId="{A9EFDA3F-FE14-4239-863D-678BC0F88C4C}" destId="{BE8F4271-F0FA-4CDA-9A4E-E59EBBDB0FF5}" srcOrd="0" destOrd="0" presId="urn:microsoft.com/office/officeart/2005/8/layout/hierarchy3"/>
    <dgm:cxn modelId="{F25E7003-3854-4557-A340-B4A9816D71AD}" type="presParOf" srcId="{BE8F4271-F0FA-4CDA-9A4E-E59EBBDB0FF5}" destId="{42C689AF-0454-4600-BB40-7893FFD491B0}" srcOrd="0" destOrd="0" presId="urn:microsoft.com/office/officeart/2005/8/layout/hierarchy3"/>
    <dgm:cxn modelId="{6BB40F10-3AAC-4872-835F-1485BDCE9B13}" type="presParOf" srcId="{BE8F4271-F0FA-4CDA-9A4E-E59EBBDB0FF5}" destId="{98E90703-7BB1-430A-89DB-D708FCA0269A}" srcOrd="1" destOrd="0" presId="urn:microsoft.com/office/officeart/2005/8/layout/hierarchy3"/>
    <dgm:cxn modelId="{1597897D-BDFA-4E8B-A831-64CA8CE4373D}" type="presParOf" srcId="{A9EFDA3F-FE14-4239-863D-678BC0F88C4C}" destId="{C23ADB14-CB87-49E2-A824-5BB81DBEA06C}" srcOrd="1" destOrd="0" presId="urn:microsoft.com/office/officeart/2005/8/layout/hierarchy3"/>
    <dgm:cxn modelId="{809CEBF1-7E8F-4909-B6AA-7600D3C67895}" type="presParOf" srcId="{B66B5D4B-CC5C-41CF-9284-DF6BF8787139}" destId="{7FB0ED39-1AF7-4F49-96C0-E262DA4F49E5}" srcOrd="1" destOrd="0" presId="urn:microsoft.com/office/officeart/2005/8/layout/hierarchy3"/>
    <dgm:cxn modelId="{DA71159A-724A-4F0A-8C77-2532E3520E56}" type="presParOf" srcId="{7FB0ED39-1AF7-4F49-96C0-E262DA4F49E5}" destId="{A9179A5E-0C7A-40D2-90ED-157FDB1CEE2A}" srcOrd="0" destOrd="0" presId="urn:microsoft.com/office/officeart/2005/8/layout/hierarchy3"/>
    <dgm:cxn modelId="{9B0A12F1-6F23-4C4C-AA6B-142CCCFA2B66}" type="presParOf" srcId="{A9179A5E-0C7A-40D2-90ED-157FDB1CEE2A}" destId="{68FBBE52-04A4-48CD-ACEA-FE54C93B0CCB}" srcOrd="0" destOrd="0" presId="urn:microsoft.com/office/officeart/2005/8/layout/hierarchy3"/>
    <dgm:cxn modelId="{03166AE7-1F74-4EBE-ACC1-87A088BDDEB6}" type="presParOf" srcId="{A9179A5E-0C7A-40D2-90ED-157FDB1CEE2A}" destId="{FC4415A4-0E10-4FB4-9609-09E20C9E5A73}" srcOrd="1" destOrd="0" presId="urn:microsoft.com/office/officeart/2005/8/layout/hierarchy3"/>
    <dgm:cxn modelId="{E0AB5CE6-E61D-498F-BE8F-79B5C4A24B26}" type="presParOf" srcId="{7FB0ED39-1AF7-4F49-96C0-E262DA4F49E5}" destId="{0E8518FA-E4BD-45AA-B584-BF846C90744B}" srcOrd="1" destOrd="0" presId="urn:microsoft.com/office/officeart/2005/8/layout/hierarchy3"/>
    <dgm:cxn modelId="{4654938D-95BF-4033-84CE-293F3436D84B}" type="presParOf" srcId="{B66B5D4B-CC5C-41CF-9284-DF6BF8787139}" destId="{F181DAAC-C3FB-410C-8C91-6181CC0DB604}" srcOrd="2" destOrd="0" presId="urn:microsoft.com/office/officeart/2005/8/layout/hierarchy3"/>
    <dgm:cxn modelId="{8F78D351-F7BE-4415-9E64-028134AA1FFE}" type="presParOf" srcId="{F181DAAC-C3FB-410C-8C91-6181CC0DB604}" destId="{020F9CB3-BED1-4338-A0BB-6299DFFAD486}" srcOrd="0" destOrd="0" presId="urn:microsoft.com/office/officeart/2005/8/layout/hierarchy3"/>
    <dgm:cxn modelId="{39A5F9B0-CD26-4CB5-B4FE-345669C334AF}" type="presParOf" srcId="{020F9CB3-BED1-4338-A0BB-6299DFFAD486}" destId="{D39B042E-E256-4A0C-AEDA-BEBCF03585E8}" srcOrd="0" destOrd="0" presId="urn:microsoft.com/office/officeart/2005/8/layout/hierarchy3"/>
    <dgm:cxn modelId="{D2D719EF-DAF2-4EC3-B137-F0E0D76E0E92}" type="presParOf" srcId="{020F9CB3-BED1-4338-A0BB-6299DFFAD486}" destId="{F3944596-E7CD-4F61-AAD1-7BE75528A872}" srcOrd="1" destOrd="0" presId="urn:microsoft.com/office/officeart/2005/8/layout/hierarchy3"/>
    <dgm:cxn modelId="{6DCC16E1-B769-4C00-B22C-74F2A5016C5B}" type="presParOf" srcId="{F181DAAC-C3FB-410C-8C91-6181CC0DB604}" destId="{EFD389AA-B269-4AF8-BD28-BFBEFA27002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LinedList" loCatId="hierarchy" qsTypeId="urn:microsoft.com/office/officeart/2005/8/quickstyle/3d3" qsCatId="3D" csTypeId="urn:microsoft.com/office/officeart/2005/8/colors/accent1_2" csCatId="accent1" phldr="1"/>
      <dgm:spPr/>
      <dgm:t>
        <a:bodyPr/>
        <a:lstStyle/>
        <a:p>
          <a:endParaRPr lang="en-US"/>
        </a:p>
      </dgm:t>
    </dgm:pt>
    <dgm:pt modelId="{A866F0C3-EE89-4A00-9F86-DE76FA9C32F5}">
      <dgm:prSet/>
      <dgm:spPr/>
      <dgm:t>
        <a:bodyPr/>
        <a:lstStyle/>
        <a:p>
          <a:r>
            <a:rPr lang="en-US" dirty="0" smtClean="0"/>
            <a:t> </a:t>
          </a:r>
          <a:endParaRPr lang="en-US" dirty="0"/>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solidFill>
                <a:schemeClr val="accent1">
                  <a:lumMod val="75000"/>
                </a:schemeClr>
              </a:solidFill>
            </a:rPr>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solidFill>
                <a:schemeClr val="accent1">
                  <a:lumMod val="75000"/>
                </a:schemeClr>
              </a:solidFill>
            </a:rPr>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solidFill>
                <a:schemeClr val="accent1">
                  <a:lumMod val="75000"/>
                </a:schemeClr>
              </a:solidFill>
            </a:rPr>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solidFill>
                <a:schemeClr val="accent1">
                  <a:lumMod val="75000"/>
                </a:schemeClr>
              </a:solidFill>
            </a:rPr>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176E492A-96E2-4047-AAAF-AAADFC74A380}" type="pres">
      <dgm:prSet presAssocID="{658CD5FA-649D-409A-AB13-5590FFB290F1}" presName="vert0" presStyleCnt="0">
        <dgm:presLayoutVars>
          <dgm:dir/>
          <dgm:animOne val="branch"/>
          <dgm:animLvl val="lvl"/>
        </dgm:presLayoutVars>
      </dgm:prSet>
      <dgm:spPr/>
      <dgm:t>
        <a:bodyPr/>
        <a:lstStyle/>
        <a:p>
          <a:endParaRPr lang="en-IN"/>
        </a:p>
      </dgm:t>
    </dgm:pt>
    <dgm:pt modelId="{C25F5CB0-180D-4925-AAA4-19D4E80FDD0A}" type="pres">
      <dgm:prSet presAssocID="{A866F0C3-EE89-4A00-9F86-DE76FA9C32F5}" presName="thickLine" presStyleLbl="alignNode1" presStyleIdx="0" presStyleCnt="5"/>
      <dgm:spPr/>
      <dgm:t>
        <a:bodyPr/>
        <a:lstStyle/>
        <a:p>
          <a:endParaRPr lang="en-IN"/>
        </a:p>
      </dgm:t>
    </dgm:pt>
    <dgm:pt modelId="{14403C4F-99F1-43C4-85B3-A8A28428AD17}" type="pres">
      <dgm:prSet presAssocID="{A866F0C3-EE89-4A00-9F86-DE76FA9C32F5}" presName="horz1" presStyleCnt="0"/>
      <dgm:spPr/>
      <dgm:t>
        <a:bodyPr/>
        <a:lstStyle/>
        <a:p>
          <a:endParaRPr lang="en-IN"/>
        </a:p>
      </dgm:t>
    </dgm:pt>
    <dgm:pt modelId="{E0CAF013-EBB7-4764-A0B9-A0039DDED886}" type="pres">
      <dgm:prSet presAssocID="{A866F0C3-EE89-4A00-9F86-DE76FA9C32F5}" presName="tx1" presStyleLbl="revTx" presStyleIdx="0" presStyleCnt="5"/>
      <dgm:spPr/>
      <dgm:t>
        <a:bodyPr/>
        <a:lstStyle/>
        <a:p>
          <a:endParaRPr lang="en-IN"/>
        </a:p>
      </dgm:t>
    </dgm:pt>
    <dgm:pt modelId="{A237B16B-B342-4198-97B1-B54F4FF5D8AD}" type="pres">
      <dgm:prSet presAssocID="{A866F0C3-EE89-4A00-9F86-DE76FA9C32F5}" presName="vert1" presStyleCnt="0"/>
      <dgm:spPr/>
      <dgm:t>
        <a:bodyPr/>
        <a:lstStyle/>
        <a:p>
          <a:endParaRPr lang="en-IN"/>
        </a:p>
      </dgm:t>
    </dgm:pt>
    <dgm:pt modelId="{90314EC2-48E8-4A09-AE03-A7FE242C110F}" type="pres">
      <dgm:prSet presAssocID="{1D244653-2238-4EA4-82F4-89DE61AD31BC}" presName="thickLine" presStyleLbl="alignNode1" presStyleIdx="1" presStyleCnt="5"/>
      <dgm:spPr/>
      <dgm:t>
        <a:bodyPr/>
        <a:lstStyle/>
        <a:p>
          <a:endParaRPr lang="en-IN"/>
        </a:p>
      </dgm:t>
    </dgm:pt>
    <dgm:pt modelId="{7A8D7C5D-0DD0-4D2C-AD53-786057ECCB9C}" type="pres">
      <dgm:prSet presAssocID="{1D244653-2238-4EA4-82F4-89DE61AD31BC}" presName="horz1" presStyleCnt="0"/>
      <dgm:spPr/>
      <dgm:t>
        <a:bodyPr/>
        <a:lstStyle/>
        <a:p>
          <a:endParaRPr lang="en-IN"/>
        </a:p>
      </dgm:t>
    </dgm:pt>
    <dgm:pt modelId="{18F51A64-6925-49FB-9C96-9339037A1EA0}" type="pres">
      <dgm:prSet presAssocID="{1D244653-2238-4EA4-82F4-89DE61AD31BC}" presName="tx1" presStyleLbl="revTx" presStyleIdx="1" presStyleCnt="5"/>
      <dgm:spPr/>
      <dgm:t>
        <a:bodyPr/>
        <a:lstStyle/>
        <a:p>
          <a:endParaRPr lang="en-IN"/>
        </a:p>
      </dgm:t>
    </dgm:pt>
    <dgm:pt modelId="{7CD40E40-3C52-44D3-AD5F-C5C1CDBF8052}" type="pres">
      <dgm:prSet presAssocID="{1D244653-2238-4EA4-82F4-89DE61AD31BC}" presName="vert1" presStyleCnt="0"/>
      <dgm:spPr/>
      <dgm:t>
        <a:bodyPr/>
        <a:lstStyle/>
        <a:p>
          <a:endParaRPr lang="en-IN"/>
        </a:p>
      </dgm:t>
    </dgm:pt>
    <dgm:pt modelId="{C0708572-4A5B-471F-B526-FB016C5AF597}" type="pres">
      <dgm:prSet presAssocID="{FD41BEA5-4598-4803-B3D4-E724E987CACC}" presName="thickLine" presStyleLbl="alignNode1" presStyleIdx="2" presStyleCnt="5"/>
      <dgm:spPr/>
      <dgm:t>
        <a:bodyPr/>
        <a:lstStyle/>
        <a:p>
          <a:endParaRPr lang="en-IN"/>
        </a:p>
      </dgm:t>
    </dgm:pt>
    <dgm:pt modelId="{2A96684B-7DC3-4CDE-8141-74C9EB20C671}" type="pres">
      <dgm:prSet presAssocID="{FD41BEA5-4598-4803-B3D4-E724E987CACC}" presName="horz1" presStyleCnt="0"/>
      <dgm:spPr/>
      <dgm:t>
        <a:bodyPr/>
        <a:lstStyle/>
        <a:p>
          <a:endParaRPr lang="en-IN"/>
        </a:p>
      </dgm:t>
    </dgm:pt>
    <dgm:pt modelId="{944CED8E-DAE5-4008-B4ED-A0634A78B707}" type="pres">
      <dgm:prSet presAssocID="{FD41BEA5-4598-4803-B3D4-E724E987CACC}" presName="tx1" presStyleLbl="revTx" presStyleIdx="2" presStyleCnt="5"/>
      <dgm:spPr/>
      <dgm:t>
        <a:bodyPr/>
        <a:lstStyle/>
        <a:p>
          <a:endParaRPr lang="en-IN"/>
        </a:p>
      </dgm:t>
    </dgm:pt>
    <dgm:pt modelId="{C5B40EBC-70CF-4B2A-981D-CD4645DCD015}" type="pres">
      <dgm:prSet presAssocID="{FD41BEA5-4598-4803-B3D4-E724E987CACC}" presName="vert1" presStyleCnt="0"/>
      <dgm:spPr/>
      <dgm:t>
        <a:bodyPr/>
        <a:lstStyle/>
        <a:p>
          <a:endParaRPr lang="en-IN"/>
        </a:p>
      </dgm:t>
    </dgm:pt>
    <dgm:pt modelId="{342CF03F-B9F4-4FE9-9F67-4047A4AF8E16}" type="pres">
      <dgm:prSet presAssocID="{38731D6D-5C8D-443E-A8A3-65A9E3716F3E}" presName="thickLine" presStyleLbl="alignNode1" presStyleIdx="3" presStyleCnt="5"/>
      <dgm:spPr/>
      <dgm:t>
        <a:bodyPr/>
        <a:lstStyle/>
        <a:p>
          <a:endParaRPr lang="en-IN"/>
        </a:p>
      </dgm:t>
    </dgm:pt>
    <dgm:pt modelId="{84223857-5AAE-4E92-88CD-6A9258B60E09}" type="pres">
      <dgm:prSet presAssocID="{38731D6D-5C8D-443E-A8A3-65A9E3716F3E}" presName="horz1" presStyleCnt="0"/>
      <dgm:spPr/>
      <dgm:t>
        <a:bodyPr/>
        <a:lstStyle/>
        <a:p>
          <a:endParaRPr lang="en-IN"/>
        </a:p>
      </dgm:t>
    </dgm:pt>
    <dgm:pt modelId="{670FC6BC-35CD-4577-BF47-93C08D86E382}" type="pres">
      <dgm:prSet presAssocID="{38731D6D-5C8D-443E-A8A3-65A9E3716F3E}" presName="tx1" presStyleLbl="revTx" presStyleIdx="3" presStyleCnt="5"/>
      <dgm:spPr/>
      <dgm:t>
        <a:bodyPr/>
        <a:lstStyle/>
        <a:p>
          <a:endParaRPr lang="en-IN"/>
        </a:p>
      </dgm:t>
    </dgm:pt>
    <dgm:pt modelId="{DDD2E4CB-48C7-429E-893A-67FC266F81F5}" type="pres">
      <dgm:prSet presAssocID="{38731D6D-5C8D-443E-A8A3-65A9E3716F3E}" presName="vert1" presStyleCnt="0"/>
      <dgm:spPr/>
      <dgm:t>
        <a:bodyPr/>
        <a:lstStyle/>
        <a:p>
          <a:endParaRPr lang="en-IN"/>
        </a:p>
      </dgm:t>
    </dgm:pt>
    <dgm:pt modelId="{05678E64-53A8-47E0-B34F-F8AA9E90B03D}" type="pres">
      <dgm:prSet presAssocID="{F38AD4C5-235E-4450-BFD9-70E9C2CE6F84}" presName="thickLine" presStyleLbl="alignNode1" presStyleIdx="4" presStyleCnt="5"/>
      <dgm:spPr/>
      <dgm:t>
        <a:bodyPr/>
        <a:lstStyle/>
        <a:p>
          <a:endParaRPr lang="en-IN"/>
        </a:p>
      </dgm:t>
    </dgm:pt>
    <dgm:pt modelId="{84BF2649-E29A-488A-97A6-C8976980AA7D}" type="pres">
      <dgm:prSet presAssocID="{F38AD4C5-235E-4450-BFD9-70E9C2CE6F84}" presName="horz1" presStyleCnt="0"/>
      <dgm:spPr/>
      <dgm:t>
        <a:bodyPr/>
        <a:lstStyle/>
        <a:p>
          <a:endParaRPr lang="en-IN"/>
        </a:p>
      </dgm:t>
    </dgm:pt>
    <dgm:pt modelId="{10FC10D3-9275-4A24-8D7F-D7B995CECF3D}" type="pres">
      <dgm:prSet presAssocID="{F38AD4C5-235E-4450-BFD9-70E9C2CE6F84}" presName="tx1" presStyleLbl="revTx" presStyleIdx="4" presStyleCnt="5"/>
      <dgm:spPr/>
      <dgm:t>
        <a:bodyPr/>
        <a:lstStyle/>
        <a:p>
          <a:endParaRPr lang="en-IN"/>
        </a:p>
      </dgm:t>
    </dgm:pt>
    <dgm:pt modelId="{DAC96C20-D7FE-4005-8011-FC6D07F1D831}" type="pres">
      <dgm:prSet presAssocID="{F38AD4C5-235E-4450-BFD9-70E9C2CE6F84}" presName="vert1" presStyleCnt="0"/>
      <dgm:spPr/>
      <dgm:t>
        <a:bodyPr/>
        <a:lstStyle/>
        <a:p>
          <a:endParaRPr lang="en-IN"/>
        </a:p>
      </dgm:t>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F80847DF-B046-40DC-B160-919FD1DC5C75}" type="presOf" srcId="{F38AD4C5-235E-4450-BFD9-70E9C2CE6F84}" destId="{10FC10D3-9275-4A24-8D7F-D7B995CECF3D}" srcOrd="0" destOrd="0" presId="urn:microsoft.com/office/officeart/2008/layout/LinedList"/>
    <dgm:cxn modelId="{5347C46B-0448-4C45-83AB-A6F1976AB338}" type="presOf" srcId="{1D244653-2238-4EA4-82F4-89DE61AD31BC}" destId="{18F51A64-6925-49FB-9C96-9339037A1EA0}" srcOrd="0" destOrd="0" presId="urn:microsoft.com/office/officeart/2008/layout/LinedList"/>
    <dgm:cxn modelId="{F9D6E26A-5E30-470A-83D1-2A8F7CF166FD}" type="presOf" srcId="{38731D6D-5C8D-443E-A8A3-65A9E3716F3E}" destId="{670FC6BC-35CD-4577-BF47-93C08D86E382}" srcOrd="0" destOrd="0" presId="urn:microsoft.com/office/officeart/2008/layout/LinedList"/>
    <dgm:cxn modelId="{602DFED9-01B1-4F74-8007-258B0BC38527}" type="presOf" srcId="{A866F0C3-EE89-4A00-9F86-DE76FA9C32F5}" destId="{E0CAF013-EBB7-4764-A0B9-A0039DDED886}" srcOrd="0" destOrd="0" presId="urn:microsoft.com/office/officeart/2008/layout/LinedList"/>
    <dgm:cxn modelId="{7E84B358-2E9F-486D-9AD7-CE1FFA265659}" type="presOf" srcId="{FD41BEA5-4598-4803-B3D4-E724E987CACC}" destId="{944CED8E-DAE5-4008-B4ED-A0634A78B707}" srcOrd="0" destOrd="0" presId="urn:microsoft.com/office/officeart/2008/layout/LinedList"/>
    <dgm:cxn modelId="{59067D15-73B1-48AB-8F95-7CBE19997F41}" srcId="{658CD5FA-649D-409A-AB13-5590FFB290F1}" destId="{F38AD4C5-235E-4450-BFD9-70E9C2CE6F84}" srcOrd="4" destOrd="0" parTransId="{7B210181-429E-4DFD-9A75-5E75432756A9}" sibTransId="{5F8ECA51-A9D8-41DE-A532-81DAECCDD3D2}"/>
    <dgm:cxn modelId="{ACB33849-2AF3-47D9-B858-958D1B5E0360}" type="presOf" srcId="{658CD5FA-649D-409A-AB13-5590FFB290F1}" destId="{176E492A-96E2-4047-AAAF-AAADFC74A380}" srcOrd="0" destOrd="0" presId="urn:microsoft.com/office/officeart/2008/layout/LinedList"/>
    <dgm:cxn modelId="{276476E9-938F-4116-96B7-BACAC8E8526E}" srcId="{658CD5FA-649D-409A-AB13-5590FFB290F1}" destId="{FD41BEA5-4598-4803-B3D4-E724E987CACC}" srcOrd="2" destOrd="0" parTransId="{B23E819B-5FA2-45C5-8FE4-17AB0D221F30}" sibTransId="{7932AE51-4A74-4458-BB40-3DA7A739400A}"/>
    <dgm:cxn modelId="{EC41BF4B-B621-47A1-B24B-1AB520F13D54}" type="presParOf" srcId="{176E492A-96E2-4047-AAAF-AAADFC74A380}" destId="{C25F5CB0-180D-4925-AAA4-19D4E80FDD0A}" srcOrd="0" destOrd="0" presId="urn:microsoft.com/office/officeart/2008/layout/LinedList"/>
    <dgm:cxn modelId="{8FB63F3C-7462-46F6-9AA6-6D3D21FE95E5}" type="presParOf" srcId="{176E492A-96E2-4047-AAAF-AAADFC74A380}" destId="{14403C4F-99F1-43C4-85B3-A8A28428AD17}" srcOrd="1" destOrd="0" presId="urn:microsoft.com/office/officeart/2008/layout/LinedList"/>
    <dgm:cxn modelId="{90DEB51A-10C4-4BE7-BFF6-3148776B646C}" type="presParOf" srcId="{14403C4F-99F1-43C4-85B3-A8A28428AD17}" destId="{E0CAF013-EBB7-4764-A0B9-A0039DDED886}" srcOrd="0" destOrd="0" presId="urn:microsoft.com/office/officeart/2008/layout/LinedList"/>
    <dgm:cxn modelId="{88C59393-4EEB-47BD-BE25-D3BC5B1F975C}" type="presParOf" srcId="{14403C4F-99F1-43C4-85B3-A8A28428AD17}" destId="{A237B16B-B342-4198-97B1-B54F4FF5D8AD}" srcOrd="1" destOrd="0" presId="urn:microsoft.com/office/officeart/2008/layout/LinedList"/>
    <dgm:cxn modelId="{F8BCA0BE-F3BA-4CB5-AEDF-F3446506437A}" type="presParOf" srcId="{176E492A-96E2-4047-AAAF-AAADFC74A380}" destId="{90314EC2-48E8-4A09-AE03-A7FE242C110F}" srcOrd="2" destOrd="0" presId="urn:microsoft.com/office/officeart/2008/layout/LinedList"/>
    <dgm:cxn modelId="{1F9E21CC-FDDA-4234-A74E-00022FDEFF39}" type="presParOf" srcId="{176E492A-96E2-4047-AAAF-AAADFC74A380}" destId="{7A8D7C5D-0DD0-4D2C-AD53-786057ECCB9C}" srcOrd="3" destOrd="0" presId="urn:microsoft.com/office/officeart/2008/layout/LinedList"/>
    <dgm:cxn modelId="{1DC3A5AC-37DE-496D-8FE8-5CF378242A1B}" type="presParOf" srcId="{7A8D7C5D-0DD0-4D2C-AD53-786057ECCB9C}" destId="{18F51A64-6925-49FB-9C96-9339037A1EA0}" srcOrd="0" destOrd="0" presId="urn:microsoft.com/office/officeart/2008/layout/LinedList"/>
    <dgm:cxn modelId="{FC40F70D-1607-4782-9CCC-03BEE73AB6DD}" type="presParOf" srcId="{7A8D7C5D-0DD0-4D2C-AD53-786057ECCB9C}" destId="{7CD40E40-3C52-44D3-AD5F-C5C1CDBF8052}" srcOrd="1" destOrd="0" presId="urn:microsoft.com/office/officeart/2008/layout/LinedList"/>
    <dgm:cxn modelId="{D5FA7737-5BAE-43A5-91BE-D6E753475E24}" type="presParOf" srcId="{176E492A-96E2-4047-AAAF-AAADFC74A380}" destId="{C0708572-4A5B-471F-B526-FB016C5AF597}" srcOrd="4" destOrd="0" presId="urn:microsoft.com/office/officeart/2008/layout/LinedList"/>
    <dgm:cxn modelId="{12950DBB-1849-47F7-BF78-34FE75773A4B}" type="presParOf" srcId="{176E492A-96E2-4047-AAAF-AAADFC74A380}" destId="{2A96684B-7DC3-4CDE-8141-74C9EB20C671}" srcOrd="5" destOrd="0" presId="urn:microsoft.com/office/officeart/2008/layout/LinedList"/>
    <dgm:cxn modelId="{6E6B9DFB-5731-43F5-887C-014C83F14AC1}" type="presParOf" srcId="{2A96684B-7DC3-4CDE-8141-74C9EB20C671}" destId="{944CED8E-DAE5-4008-B4ED-A0634A78B707}" srcOrd="0" destOrd="0" presId="urn:microsoft.com/office/officeart/2008/layout/LinedList"/>
    <dgm:cxn modelId="{05D5B5E9-1AC6-491D-A3BA-71264DF76D00}" type="presParOf" srcId="{2A96684B-7DC3-4CDE-8141-74C9EB20C671}" destId="{C5B40EBC-70CF-4B2A-981D-CD4645DCD015}" srcOrd="1" destOrd="0" presId="urn:microsoft.com/office/officeart/2008/layout/LinedList"/>
    <dgm:cxn modelId="{13E2829E-C920-4517-808A-06674F0615BC}" type="presParOf" srcId="{176E492A-96E2-4047-AAAF-AAADFC74A380}" destId="{342CF03F-B9F4-4FE9-9F67-4047A4AF8E16}" srcOrd="6" destOrd="0" presId="urn:microsoft.com/office/officeart/2008/layout/LinedList"/>
    <dgm:cxn modelId="{192802E6-4A3A-46EB-822D-F11CFF11085F}" type="presParOf" srcId="{176E492A-96E2-4047-AAAF-AAADFC74A380}" destId="{84223857-5AAE-4E92-88CD-6A9258B60E09}" srcOrd="7" destOrd="0" presId="urn:microsoft.com/office/officeart/2008/layout/LinedList"/>
    <dgm:cxn modelId="{CAEFAACC-6A31-4707-8D0C-336B494CF92A}" type="presParOf" srcId="{84223857-5AAE-4E92-88CD-6A9258B60E09}" destId="{670FC6BC-35CD-4577-BF47-93C08D86E382}" srcOrd="0" destOrd="0" presId="urn:microsoft.com/office/officeart/2008/layout/LinedList"/>
    <dgm:cxn modelId="{D84D8E80-03A2-47F6-9590-5EFAA218569B}" type="presParOf" srcId="{84223857-5AAE-4E92-88CD-6A9258B60E09}" destId="{DDD2E4CB-48C7-429E-893A-67FC266F81F5}" srcOrd="1" destOrd="0" presId="urn:microsoft.com/office/officeart/2008/layout/LinedList"/>
    <dgm:cxn modelId="{D8CE3DFE-88B8-44D8-9A3D-7838A02BDC3F}" type="presParOf" srcId="{176E492A-96E2-4047-AAAF-AAADFC74A380}" destId="{05678E64-53A8-47E0-B34F-F8AA9E90B03D}" srcOrd="8" destOrd="0" presId="urn:microsoft.com/office/officeart/2008/layout/LinedList"/>
    <dgm:cxn modelId="{0BE5C873-456D-45FB-A18F-A8272E169EE2}" type="presParOf" srcId="{176E492A-96E2-4047-AAAF-AAADFC74A380}" destId="{84BF2649-E29A-488A-97A6-C8976980AA7D}" srcOrd="9" destOrd="0" presId="urn:microsoft.com/office/officeart/2008/layout/LinedList"/>
    <dgm:cxn modelId="{FE7427CF-3404-4B9B-8C00-1D2D81DFD791}" type="presParOf" srcId="{84BF2649-E29A-488A-97A6-C8976980AA7D}" destId="{10FC10D3-9275-4A24-8D7F-D7B995CECF3D}" srcOrd="0" destOrd="0" presId="urn:microsoft.com/office/officeart/2008/layout/LinedList"/>
    <dgm:cxn modelId="{42D280DD-4051-48D4-86B3-8869B81A7152}" type="presParOf" srcId="{84BF2649-E29A-488A-97A6-C8976980AA7D}" destId="{DAC96C20-D7FE-4005-8011-FC6D07F1D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689AF-0454-4600-BB40-7893FFD491B0}">
      <dsp:nvSpPr>
        <dsp:cNvPr id="0" name=""/>
        <dsp:cNvSpPr/>
      </dsp:nvSpPr>
      <dsp:spPr>
        <a:xfrm>
          <a:off x="436287" y="224"/>
          <a:ext cx="2396189" cy="11980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a:t>Overrepresentation of Laborers</a:t>
          </a:r>
        </a:p>
      </dsp:txBody>
      <dsp:txXfrm>
        <a:off x="471378" y="35315"/>
        <a:ext cx="2326007" cy="1127912"/>
      </dsp:txXfrm>
    </dsp:sp>
    <dsp:sp modelId="{68FBBE52-04A4-48CD-ACEA-FE54C93B0CCB}">
      <dsp:nvSpPr>
        <dsp:cNvPr id="0" name=""/>
        <dsp:cNvSpPr/>
      </dsp:nvSpPr>
      <dsp:spPr>
        <a:xfrm>
          <a:off x="3431524" y="224"/>
          <a:ext cx="2396189" cy="11980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a:t>Underrepresentation of Critical Roles</a:t>
          </a:r>
        </a:p>
      </dsp:txBody>
      <dsp:txXfrm>
        <a:off x="3466615" y="35315"/>
        <a:ext cx="2326007" cy="1127912"/>
      </dsp:txXfrm>
    </dsp:sp>
    <dsp:sp modelId="{D39B042E-E256-4A0C-AEDA-BEBCF03585E8}">
      <dsp:nvSpPr>
        <dsp:cNvPr id="0" name=""/>
        <dsp:cNvSpPr/>
      </dsp:nvSpPr>
      <dsp:spPr>
        <a:xfrm>
          <a:off x="6426761" y="224"/>
          <a:ext cx="2396189" cy="11980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a:t>Possible Gaps in Management</a:t>
          </a:r>
        </a:p>
      </dsp:txBody>
      <dsp:txXfrm>
        <a:off x="6461852" y="35315"/>
        <a:ext cx="2326007" cy="1127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5CB0-180D-4925-AAA4-19D4E80FDD0A}">
      <dsp:nvSpPr>
        <dsp:cNvPr id="0" name=""/>
        <dsp:cNvSpPr/>
      </dsp:nvSpPr>
      <dsp:spPr>
        <a:xfrm>
          <a:off x="0" y="315"/>
          <a:ext cx="7368208" cy="0"/>
        </a:xfrm>
        <a:prstGeom prst="lin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0CAF013-EBB7-4764-A0B9-A0039DDED886}">
      <dsp:nvSpPr>
        <dsp:cNvPr id="0" name=""/>
        <dsp:cNvSpPr/>
      </dsp:nvSpPr>
      <dsp:spPr>
        <a:xfrm>
          <a:off x="0" y="315"/>
          <a:ext cx="7368208" cy="516938"/>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 </a:t>
          </a:r>
          <a:endParaRPr lang="en-US" sz="2400" kern="1200" dirty="0"/>
        </a:p>
      </dsp:txBody>
      <dsp:txXfrm>
        <a:off x="0" y="315"/>
        <a:ext cx="7368208" cy="516938"/>
      </dsp:txXfrm>
    </dsp:sp>
    <dsp:sp modelId="{90314EC2-48E8-4A09-AE03-A7FE242C110F}">
      <dsp:nvSpPr>
        <dsp:cNvPr id="0" name=""/>
        <dsp:cNvSpPr/>
      </dsp:nvSpPr>
      <dsp:spPr>
        <a:xfrm>
          <a:off x="0" y="517253"/>
          <a:ext cx="7368208" cy="0"/>
        </a:xfrm>
        <a:prstGeom prst="lin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8F51A64-6925-49FB-9C96-9339037A1EA0}">
      <dsp:nvSpPr>
        <dsp:cNvPr id="0" name=""/>
        <dsp:cNvSpPr/>
      </dsp:nvSpPr>
      <dsp:spPr>
        <a:xfrm>
          <a:off x="0" y="517253"/>
          <a:ext cx="7368208" cy="516938"/>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accent1">
                  <a:lumMod val="75000"/>
                </a:schemeClr>
              </a:solidFill>
            </a:rPr>
            <a:t>Department Managers (Sales &amp; Production)</a:t>
          </a:r>
        </a:p>
      </dsp:txBody>
      <dsp:txXfrm>
        <a:off x="0" y="517253"/>
        <a:ext cx="7368208" cy="516938"/>
      </dsp:txXfrm>
    </dsp:sp>
    <dsp:sp modelId="{C0708572-4A5B-471F-B526-FB016C5AF597}">
      <dsp:nvSpPr>
        <dsp:cNvPr id="0" name=""/>
        <dsp:cNvSpPr/>
      </dsp:nvSpPr>
      <dsp:spPr>
        <a:xfrm>
          <a:off x="0" y="1034192"/>
          <a:ext cx="7368208" cy="0"/>
        </a:xfrm>
        <a:prstGeom prst="lin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44CED8E-DAE5-4008-B4ED-A0634A78B707}">
      <dsp:nvSpPr>
        <dsp:cNvPr id="0" name=""/>
        <dsp:cNvSpPr/>
      </dsp:nvSpPr>
      <dsp:spPr>
        <a:xfrm>
          <a:off x="0" y="1034192"/>
          <a:ext cx="7368208" cy="516938"/>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accent1">
                  <a:lumMod val="75000"/>
                </a:schemeClr>
              </a:solidFill>
            </a:rPr>
            <a:t>Senior Leadership/Executives</a:t>
          </a:r>
        </a:p>
      </dsp:txBody>
      <dsp:txXfrm>
        <a:off x="0" y="1034192"/>
        <a:ext cx="7368208" cy="516938"/>
      </dsp:txXfrm>
    </dsp:sp>
    <dsp:sp modelId="{342CF03F-B9F4-4FE9-9F67-4047A4AF8E16}">
      <dsp:nvSpPr>
        <dsp:cNvPr id="0" name=""/>
        <dsp:cNvSpPr/>
      </dsp:nvSpPr>
      <dsp:spPr>
        <a:xfrm>
          <a:off x="0" y="1551130"/>
          <a:ext cx="7368208" cy="0"/>
        </a:xfrm>
        <a:prstGeom prst="lin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70FC6BC-35CD-4577-BF47-93C08D86E382}">
      <dsp:nvSpPr>
        <dsp:cNvPr id="0" name=""/>
        <dsp:cNvSpPr/>
      </dsp:nvSpPr>
      <dsp:spPr>
        <a:xfrm>
          <a:off x="0" y="1551130"/>
          <a:ext cx="7368208" cy="516938"/>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accent1">
                  <a:lumMod val="75000"/>
                </a:schemeClr>
              </a:solidFill>
            </a:rPr>
            <a:t>Employees</a:t>
          </a:r>
        </a:p>
      </dsp:txBody>
      <dsp:txXfrm>
        <a:off x="0" y="1551130"/>
        <a:ext cx="7368208" cy="516938"/>
      </dsp:txXfrm>
    </dsp:sp>
    <dsp:sp modelId="{05678E64-53A8-47E0-B34F-F8AA9E90B03D}">
      <dsp:nvSpPr>
        <dsp:cNvPr id="0" name=""/>
        <dsp:cNvSpPr/>
      </dsp:nvSpPr>
      <dsp:spPr>
        <a:xfrm>
          <a:off x="0" y="2068069"/>
          <a:ext cx="7368208" cy="0"/>
        </a:xfrm>
        <a:prstGeom prst="lin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0FC10D3-9275-4A24-8D7F-D7B995CECF3D}">
      <dsp:nvSpPr>
        <dsp:cNvPr id="0" name=""/>
        <dsp:cNvSpPr/>
      </dsp:nvSpPr>
      <dsp:spPr>
        <a:xfrm>
          <a:off x="0" y="2068069"/>
          <a:ext cx="7368208" cy="516938"/>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solidFill>
                <a:schemeClr val="accent1">
                  <a:lumMod val="75000"/>
                </a:schemeClr>
              </a:solidFill>
            </a:rPr>
            <a:t>Finance/Compensation Teams</a:t>
          </a:r>
        </a:p>
      </dsp:txBody>
      <dsp:txXfrm>
        <a:off x="0" y="2068069"/>
        <a:ext cx="7368208" cy="5169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53F47-6D30-4254-87D2-5490976F40C3}"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732DA-AC4A-43C3-81DE-3AF5109444CF}" type="slidenum">
              <a:rPr lang="en-US" smtClean="0"/>
              <a:t>‹#›</a:t>
            </a:fld>
            <a:endParaRPr lang="en-US"/>
          </a:p>
        </p:txBody>
      </p:sp>
    </p:spTree>
    <p:extLst>
      <p:ext uri="{BB962C8B-B14F-4D97-AF65-F5344CB8AC3E}">
        <p14:creationId xmlns:p14="http://schemas.microsoft.com/office/powerpoint/2010/main" val="3658443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732DA-AC4A-43C3-81DE-3AF5109444CF}" type="slidenum">
              <a:rPr lang="en-US" smtClean="0"/>
              <a:t>5</a:t>
            </a:fld>
            <a:endParaRPr lang="en-US"/>
          </a:p>
        </p:txBody>
      </p:sp>
    </p:spTree>
    <p:extLst>
      <p:ext uri="{BB962C8B-B14F-4D97-AF65-F5344CB8AC3E}">
        <p14:creationId xmlns:p14="http://schemas.microsoft.com/office/powerpoint/2010/main" val="180034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fr/r%C3%A9union-relation-affaires-1020177/"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NITHIYA SHREE M</a:t>
            </a:r>
          </a:p>
          <a:p>
            <a:r>
              <a:rPr lang="en-US" sz="2400" dirty="0"/>
              <a:t>REGISTER NO</a:t>
            </a:r>
            <a:r>
              <a:rPr lang="en-US" sz="2400"/>
              <a:t>.:  312204596</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5" name="Graphic 4" descr="Upward trend">
            <a:extLst>
              <a:ext uri="{FF2B5EF4-FFF2-40B4-BE49-F238E27FC236}">
                <a16:creationId xmlns:a16="http://schemas.microsoft.com/office/drawing/2014/main" xmlns="" id="{81E6C310-5001-4F31-9CE9-2A93036F68FF}"/>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597965" y="598509"/>
            <a:ext cx="914400" cy="914400"/>
          </a:xfrm>
          <a:prstGeom prst="rect">
            <a:avLst/>
          </a:prstGeom>
        </p:spPr>
      </p:pic>
      <p:pic>
        <p:nvPicPr>
          <p:cNvPr id="8" name="Graphic 7" descr="Bullseye">
            <a:extLst>
              <a:ext uri="{FF2B5EF4-FFF2-40B4-BE49-F238E27FC236}">
                <a16:creationId xmlns:a16="http://schemas.microsoft.com/office/drawing/2014/main" xmlns="" id="{BD04BBD2-5068-48E4-A94D-D602A373F18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671407" y="5235077"/>
            <a:ext cx="914400" cy="914400"/>
          </a:xfrm>
          <a:prstGeom prst="rect">
            <a:avLst/>
          </a:prstGeom>
        </p:spPr>
      </p:pic>
      <p:pic>
        <p:nvPicPr>
          <p:cNvPr id="3" name="Picture 2"/>
          <p:cNvPicPr>
            <a:picLocks noChangeAspect="1"/>
          </p:cNvPicPr>
          <p:nvPr/>
        </p:nvPicPr>
        <p:blipFill>
          <a:blip r:embed="rId7"/>
          <a:stretch>
            <a:fillRect/>
          </a:stretch>
        </p:blipFill>
        <p:spPr>
          <a:xfrm>
            <a:off x="900753" y="2169995"/>
            <a:ext cx="6782938" cy="3739486"/>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xmlns="" id="{3AF39839-DACB-403F-974E-A9B951E01B97}"/>
              </a:ext>
            </a:extLst>
          </p:cNvPr>
          <p:cNvSpPr txBox="1"/>
          <p:nvPr/>
        </p:nvSpPr>
        <p:spPr>
          <a:xfrm>
            <a:off x="351692" y="1509598"/>
            <a:ext cx="10761785" cy="4708981"/>
          </a:xfrm>
          <a:prstGeom prst="rect">
            <a:avLst/>
          </a:prstGeom>
          <a:noFill/>
        </p:spPr>
        <p:txBody>
          <a:bodyPr wrap="square" rtlCol="0">
            <a:spAutoFit/>
          </a:bodyPr>
          <a:lstStyle/>
          <a:p>
            <a:r>
              <a:rPr lang="en-US" sz="2000" dirty="0"/>
              <a:t>From the analysis of the performance data, the distribution of employee performance scores is as follows:</a:t>
            </a:r>
          </a:p>
          <a:p>
            <a:endParaRPr lang="en-US" sz="2000" dirty="0"/>
          </a:p>
          <a:p>
            <a:r>
              <a:rPr lang="en-US" sz="2000" b="1" dirty="0"/>
              <a:t>Needs Improvement</a:t>
            </a:r>
            <a:r>
              <a:rPr lang="en-US" sz="2000" dirty="0"/>
              <a:t>: 6 employees</a:t>
            </a:r>
          </a:p>
          <a:p>
            <a:r>
              <a:rPr lang="en-US" sz="2000" b="1" dirty="0"/>
              <a:t>Fully Meets</a:t>
            </a:r>
            <a:r>
              <a:rPr lang="en-US" sz="2000" dirty="0"/>
              <a:t>: 2 employees</a:t>
            </a:r>
          </a:p>
          <a:p>
            <a:r>
              <a:rPr lang="en-US" sz="2000" b="1" dirty="0"/>
              <a:t>Exceeds</a:t>
            </a:r>
            <a:r>
              <a:rPr lang="en-US" sz="2000" dirty="0"/>
              <a:t>: 2 employees</a:t>
            </a:r>
          </a:p>
          <a:p>
            <a:endParaRPr lang="en-US" sz="2000" dirty="0"/>
          </a:p>
          <a:p>
            <a:r>
              <a:rPr lang="en-US" sz="2000" dirty="0"/>
              <a:t>This indicates that a significant majority (60%) of employees fall into the "Needs Improvement" category, while only 20% are classified as "Fully Meets" and another 20% as "Exceeds." This distribution suggests that there may be widespread performance issues within the team or organization, with the majority of employees not meeting expectations.</a:t>
            </a:r>
          </a:p>
          <a:p>
            <a:endParaRPr lang="en-US" sz="2000" dirty="0"/>
          </a:p>
          <a:p>
            <a:r>
              <a:rPr lang="en-US" sz="2000" dirty="0"/>
              <a:t>By addressing the needs of employees who are struggling and recognizing those who excel, the organization can improve overall performance and productivity.</a:t>
            </a:r>
          </a:p>
          <a:p>
            <a:pPr algn="just"/>
            <a:endParaRPr lang="en-US" sz="2000" dirty="0"/>
          </a:p>
        </p:txBody>
      </p:sp>
      <p:pic>
        <p:nvPicPr>
          <p:cNvPr id="13" name="Picture 12">
            <a:extLst>
              <a:ext uri="{FF2B5EF4-FFF2-40B4-BE49-F238E27FC236}">
                <a16:creationId xmlns:a16="http://schemas.microsoft.com/office/drawing/2014/main" xmlns="" id="{1AEA4CF9-B9E3-46F4-B611-208CDB5C9D62}"/>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6471140" y="1885072"/>
            <a:ext cx="3110132" cy="1744394"/>
          </a:xfrm>
          <a:prstGeom prst="rect">
            <a:avLst/>
          </a:prstGeom>
        </p:spPr>
      </p:pic>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1758217"/>
            <a:ext cx="8490100" cy="4669879"/>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1162221915"/>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tar: 5 Points 2">
            <a:extLst>
              <a:ext uri="{FF2B5EF4-FFF2-40B4-BE49-F238E27FC236}">
                <a16:creationId xmlns:a16="http://schemas.microsoft.com/office/drawing/2014/main" xmlns="" id="{20E717E3-6FDF-4ECA-8B65-E98EC9C043AA}"/>
              </a:ext>
            </a:extLst>
          </p:cNvPr>
          <p:cNvSpPr/>
          <p:nvPr/>
        </p:nvSpPr>
        <p:spPr>
          <a:xfrm>
            <a:off x="7212444" y="4085131"/>
            <a:ext cx="858130" cy="71438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6" name="TextBox 5">
            <a:extLst>
              <a:ext uri="{FF2B5EF4-FFF2-40B4-BE49-F238E27FC236}">
                <a16:creationId xmlns:a16="http://schemas.microsoft.com/office/drawing/2014/main" xmlns="" id="{45F40E18-CF0C-4F12-BEA9-FCAD4DD9C52C}"/>
              </a:ext>
            </a:extLst>
          </p:cNvPr>
          <p:cNvSpPr txBox="1"/>
          <p:nvPr/>
        </p:nvSpPr>
        <p:spPr>
          <a:xfrm>
            <a:off x="5645426" y="2975113"/>
            <a:ext cx="914400" cy="914400"/>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xmlns="" id="{CD688E36-4177-4AEF-8923-DD6F51A33B3E}"/>
              </a:ext>
            </a:extLst>
          </p:cNvPr>
          <p:cNvSpPr txBox="1"/>
          <p:nvPr/>
        </p:nvSpPr>
        <p:spPr>
          <a:xfrm>
            <a:off x="438796" y="1575581"/>
            <a:ext cx="9439421" cy="2554545"/>
          </a:xfrm>
          <a:prstGeom prst="rect">
            <a:avLst/>
          </a:prstGeom>
          <a:noFill/>
        </p:spPr>
        <p:txBody>
          <a:bodyPr wrap="square" rtlCol="0">
            <a:spAutoFit/>
          </a:bodyPr>
          <a:lstStyle/>
          <a:p>
            <a:pPr algn="just"/>
            <a:r>
              <a:rPr lang="en-US" sz="2000" dirty="0"/>
              <a:t>Analyze the performance distribution of employees based on their performance scores. The goal is to identify the proportion of employees in each performance category—"Needs Improvement," "Fully Meets," and "Exceeds." The analysis should help determine if there are any performance trends or areas needing attention within the organization. Specifically, the objective is to understand the extent to which employees fall into each performance category and to assess if targeted interventions or support are necessary for those categorized as "Needs Improvement."</a:t>
            </a:r>
          </a:p>
        </p:txBody>
      </p:sp>
      <p:graphicFrame>
        <p:nvGraphicFramePr>
          <p:cNvPr id="22" name="Diagram 21">
            <a:extLst>
              <a:ext uri="{FF2B5EF4-FFF2-40B4-BE49-F238E27FC236}">
                <a16:creationId xmlns:a16="http://schemas.microsoft.com/office/drawing/2014/main" xmlns="" id="{4100D0BB-E755-42DA-8E65-4051E5C3B754}"/>
              </a:ext>
            </a:extLst>
          </p:cNvPr>
          <p:cNvGraphicFramePr/>
          <p:nvPr>
            <p:extLst>
              <p:ext uri="{D42A27DB-BD31-4B8C-83A1-F6EECF244321}">
                <p14:modId xmlns:p14="http://schemas.microsoft.com/office/powerpoint/2010/main" val="2278046971"/>
              </p:ext>
            </p:extLst>
          </p:nvPr>
        </p:nvGraphicFramePr>
        <p:xfrm>
          <a:off x="438795" y="4683147"/>
          <a:ext cx="9259239" cy="119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2FC16339-B784-4DF4-9CEE-4F951435A5F3}"/>
              </a:ext>
            </a:extLst>
          </p:cNvPr>
          <p:cNvSpPr txBox="1"/>
          <p:nvPr/>
        </p:nvSpPr>
        <p:spPr>
          <a:xfrm>
            <a:off x="351182" y="995515"/>
            <a:ext cx="9064487" cy="400110"/>
          </a:xfrm>
          <a:prstGeom prst="rect">
            <a:avLst/>
          </a:prstGeom>
          <a:noFill/>
        </p:spPr>
        <p:txBody>
          <a:bodyPr wrap="square" rtlCol="0">
            <a:spAutoFit/>
          </a:bodyPr>
          <a:lstStyle/>
          <a:p>
            <a:r>
              <a:rPr lang="en-US" sz="2000" dirty="0"/>
              <a:t>[ANALYZING EMPLOYEE PERFORMANCE DISTRIBUTION]</a:t>
            </a:r>
          </a:p>
        </p:txBody>
      </p:sp>
      <p:sp>
        <p:nvSpPr>
          <p:cNvPr id="4" name="Rectangle 3"/>
          <p:cNvSpPr/>
          <p:nvPr/>
        </p:nvSpPr>
        <p:spPr>
          <a:xfrm>
            <a:off x="516141" y="1726571"/>
            <a:ext cx="8679976" cy="5016758"/>
          </a:xfrm>
          <a:prstGeom prst="rect">
            <a:avLst/>
          </a:prstGeom>
        </p:spPr>
        <p:txBody>
          <a:bodyPr wrap="square">
            <a:spAutoFit/>
          </a:bodyPr>
          <a:lstStyle/>
          <a:p>
            <a:r>
              <a:rPr lang="en-GB" sz="2000" dirty="0"/>
              <a:t>You are </a:t>
            </a:r>
            <a:r>
              <a:rPr lang="en-GB" sz="2000" dirty="0" err="1"/>
              <a:t>analyzing</a:t>
            </a:r>
            <a:r>
              <a:rPr lang="en-GB" sz="2000" dirty="0"/>
              <a:t> employee performance scores based on three categories: "Exceeds," "Fully Meets," and "Needs Improvement." The data is organized into a pivot table showing the total performance scores of employees across these categories</a:t>
            </a:r>
            <a:r>
              <a:rPr lang="en-GB" sz="2000" dirty="0" smtClean="0"/>
              <a:t>.</a:t>
            </a:r>
          </a:p>
          <a:p>
            <a:endParaRPr lang="en-GB" sz="2000" dirty="0"/>
          </a:p>
          <a:p>
            <a:r>
              <a:rPr lang="en-GB" sz="2000" b="1" dirty="0"/>
              <a:t>Objective</a:t>
            </a:r>
            <a:r>
              <a:rPr lang="en-GB" sz="2000" b="1" dirty="0" smtClean="0"/>
              <a:t>:</a:t>
            </a:r>
            <a:endParaRPr lang="en-GB" sz="2000" dirty="0"/>
          </a:p>
          <a:p>
            <a:pPr>
              <a:buFont typeface="+mj-lt"/>
              <a:buAutoNum type="arabicPeriod"/>
            </a:pPr>
            <a:r>
              <a:rPr lang="en-GB" sz="2000" b="1" dirty="0"/>
              <a:t>Summarize the Data</a:t>
            </a:r>
            <a:r>
              <a:rPr lang="en-GB" sz="2000" dirty="0"/>
              <a:t>: Identify the total scores for each category and the overall total</a:t>
            </a:r>
            <a:r>
              <a:rPr lang="en-GB" sz="2000" dirty="0" smtClean="0"/>
              <a:t>.</a:t>
            </a:r>
          </a:p>
          <a:p>
            <a:pPr>
              <a:buFont typeface="+mj-lt"/>
              <a:buAutoNum type="arabicPeriod"/>
            </a:pPr>
            <a:endParaRPr lang="en-GB" sz="2000" dirty="0"/>
          </a:p>
          <a:p>
            <a:pPr>
              <a:buFont typeface="+mj-lt"/>
              <a:buAutoNum type="arabicPeriod"/>
            </a:pPr>
            <a:r>
              <a:rPr lang="en-GB" sz="2000" b="1" dirty="0"/>
              <a:t>Evaluate Performance</a:t>
            </a:r>
            <a:r>
              <a:rPr lang="en-GB" sz="2000" dirty="0"/>
              <a:t>: Determine how many employees fall into each performance category and assess the total scores contributed by each category</a:t>
            </a:r>
            <a:r>
              <a:rPr lang="en-GB" sz="2000" dirty="0" smtClean="0"/>
              <a:t>.</a:t>
            </a:r>
          </a:p>
          <a:p>
            <a:pPr>
              <a:buFont typeface="+mj-lt"/>
              <a:buAutoNum type="arabicPeriod"/>
            </a:pPr>
            <a:endParaRPr lang="en-GB" sz="2000" dirty="0"/>
          </a:p>
          <a:p>
            <a:pPr>
              <a:buFont typeface="+mj-lt"/>
              <a:buAutoNum type="arabicPeriod"/>
            </a:pPr>
            <a:r>
              <a:rPr lang="en-GB" sz="2000" b="1" dirty="0"/>
              <a:t>Identify Discrepancies</a:t>
            </a:r>
            <a:r>
              <a:rPr lang="en-GB" sz="2000" dirty="0"/>
              <a:t>: Check for any inconsistencies or discrepancies in the totals and ensure that the sum of scores across categories matches the overall total provided.</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3630986529"/>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low or high performance ratings</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xmlns="" id="{61C279D2-DFC8-4A86-979C-28C5BDFD1976}"/>
              </a:ext>
            </a:extLst>
          </p:cNvPr>
          <p:cNvSpPr txBox="1"/>
          <p:nvPr/>
        </p:nvSpPr>
        <p:spPr>
          <a:xfrm>
            <a:off x="861391" y="2266122"/>
            <a:ext cx="9316279" cy="3046988"/>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endParaRPr lang="en-US" sz="2400" dirty="0"/>
          </a:p>
          <a:p>
            <a:r>
              <a:rPr lang="en-US" sz="2400" dirty="0">
                <a:effectLst>
                  <a:outerShdw blurRad="38100" dist="38100" dir="2700000" algn="tl">
                    <a:srgbClr val="000000">
                      <a:alpha val="43137"/>
                    </a:srgbClr>
                  </a:outerShdw>
                </a:effectLst>
              </a:rPr>
              <a:t>FIRST NAME</a:t>
            </a:r>
            <a:r>
              <a:rPr lang="en-US" sz="2400" dirty="0"/>
              <a:t>: The first name of the employee.</a:t>
            </a:r>
          </a:p>
          <a:p>
            <a:endParaRPr lang="en-US" sz="2400" dirty="0"/>
          </a:p>
          <a:p>
            <a:r>
              <a:rPr lang="en-US" sz="2400" dirty="0">
                <a:effectLst>
                  <a:outerShdw blurRad="38100" dist="38100" dir="2700000" algn="tl">
                    <a:srgbClr val="000000">
                      <a:alpha val="43137"/>
                    </a:srgbClr>
                  </a:outerShdw>
                </a:effectLst>
              </a:rPr>
              <a:t>PERFORMANCE SCORE</a:t>
            </a:r>
            <a:r>
              <a:rPr lang="en-US" sz="2400" dirty="0"/>
              <a:t>: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Performance Score.  </a:t>
            </a:r>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846</TotalTime>
  <Words>598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61</cp:revision>
  <dcterms:created xsi:type="dcterms:W3CDTF">2024-08-21T00:32:52Z</dcterms:created>
  <dcterms:modified xsi:type="dcterms:W3CDTF">2024-08-27T08:30:07Z</dcterms:modified>
</cp:coreProperties>
</file>