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altLang="en-IN" sz="2400" lang="en-US" smtClean="0"/>
              <a:t>N</a:t>
            </a:r>
            <a:r>
              <a:rPr altLang="en-IN" sz="2400" lang="en-US" smtClean="0"/>
              <a:t>I</a:t>
            </a:r>
            <a:r>
              <a:rPr altLang="en-IN" sz="2400" lang="en-US" smtClean="0"/>
              <a:t>T</a:t>
            </a:r>
            <a:r>
              <a:rPr altLang="en-IN" sz="2400" lang="en-US" smtClean="0"/>
              <a:t>H</a:t>
            </a:r>
            <a:r>
              <a:rPr altLang="en-IN" sz="2400" lang="en-US" smtClean="0"/>
              <a:t>I</a:t>
            </a:r>
            <a:r>
              <a:rPr altLang="en-IN" sz="2400" lang="en-US" smtClean="0"/>
              <a:t>Y</a:t>
            </a:r>
            <a:r>
              <a:rPr altLang="en-IN" sz="2400" lang="en-US" smtClean="0"/>
              <a:t>A</a:t>
            </a:r>
            <a:r>
              <a:rPr altLang="en-IN" sz="2400" lang="en-US" smtClean="0"/>
              <a:t>RAJAN</a:t>
            </a:r>
            <a:r>
              <a:rPr altLang="en-IN" sz="2400" lang="en-US" smtClean="0"/>
              <a:t> </a:t>
            </a:r>
            <a:r>
              <a:rPr altLang="en-IN" sz="2400" lang="en-US" smtClean="0"/>
              <a:t> </a:t>
            </a:r>
            <a:r>
              <a:rPr altLang="en-IN" sz="2400" lang="en-US" smtClean="0"/>
              <a:t>V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9</a:t>
            </a:r>
            <a:r>
              <a:rPr altLang="en-IN" dirty="0" sz="2400" lang="en-US" smtClean="0"/>
              <a:t>3</a:t>
            </a:r>
            <a:r>
              <a:rPr dirty="0" sz="2400" lang="en-US" smtClean="0"/>
              <a:t> (</a:t>
            </a:r>
            <a:r>
              <a:rPr altLang="en-IN" dirty="0" sz="2400" lang="en-US" smtClean="0"/>
              <a:t>asunm1657312216693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Y</a:t>
            </a:r>
            <a:endParaRPr dirty="0" sz="2400" lang="en-US"/>
          </a:p>
          <a:p>
            <a:r>
              <a:rPr dirty="0" sz="2400" lang="en-US"/>
              <a:t>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45105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5105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2024-10-28T05:54:26Z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11900268595b4e5991d5904a88138dd7</vt:lpwstr>
  </property>
</Properties>
</file>