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altLang="en-IN" sz="2400" lang="en-US" smtClean="0"/>
              <a:t>VIGNESH</a:t>
            </a:r>
            <a:r>
              <a:rPr altLang="en-IN" sz="2400" lang="en-US" smtClean="0"/>
              <a:t>W</a:t>
            </a:r>
            <a:r>
              <a:rPr altLang="en-IN" sz="2400" lang="en-US" smtClean="0"/>
              <a:t>A</a:t>
            </a:r>
            <a:r>
              <a:rPr altLang="en-IN" sz="2400" lang="en-US" smtClean="0"/>
              <a:t>R</a:t>
            </a:r>
            <a:r>
              <a:rPr altLang="en-IN" sz="2400" lang="en-US" smtClean="0"/>
              <a:t>I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6</a:t>
            </a:r>
            <a:r>
              <a:rPr dirty="0" sz="2400" lang="en-US" smtClean="0"/>
              <a:t> (asunm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6</a:t>
            </a:r>
            <a:r>
              <a:rPr dirty="0" sz="2400" lang="en-US" smtClean="0"/>
              <a:t>)</a:t>
            </a:r>
            <a:endParaRPr dirty="0" sz="2400" lang="en-US" smtClean="0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T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2024-10-28T06:15:05Z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6cdefd08437945a6ac0cddcd3ddd6aca</vt:lpwstr>
  </property>
</Properties>
</file>