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8" r:id="rId13"/>
  </p:sldIdLst>
  <p:sldSz cx="10826750" cy="8120063" type="B4ISO"/>
  <p:notesSz cx="12192000" cy="6858000"/>
  <p:defaultTextStyle>
    <a:defPPr>
      <a:defRPr lang="en-US"/>
    </a:defPPr>
    <a:lvl1pPr marL="0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6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2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6" y="-96"/>
      </p:cViewPr>
      <p:guideLst>
        <p:guide orient="horz" pos="3410"/>
        <p:guide pos="19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8944564" y="6221217"/>
            <a:ext cx="2241304" cy="153240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40019" y="919147"/>
            <a:ext cx="9546712" cy="1740551"/>
          </a:xfrm>
        </p:spPr>
        <p:txBody>
          <a:bodyPr anchor="b">
            <a:normAutofit/>
          </a:bodyPr>
          <a:lstStyle>
            <a:lvl1pPr algn="r">
              <a:defRPr sz="52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40019" y="2664394"/>
            <a:ext cx="9546712" cy="2075127"/>
          </a:xfrm>
        </p:spPr>
        <p:txBody>
          <a:bodyPr/>
          <a:lstStyle>
            <a:lvl1pPr marL="0" marR="4330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</a:lvl2pPr>
            <a:lvl3pPr marL="1082650" indent="0" algn="ctr">
              <a:buNone/>
            </a:lvl3pPr>
            <a:lvl4pPr marL="1623974" indent="0" algn="ctr">
              <a:buNone/>
            </a:lvl4pPr>
            <a:lvl5pPr marL="2165299" indent="0" algn="ctr">
              <a:buNone/>
            </a:lvl5pPr>
            <a:lvl6pPr marL="2706624" indent="0" algn="ctr">
              <a:buNone/>
            </a:lvl6pPr>
            <a:lvl7pPr marL="3247949" indent="0" algn="ctr">
              <a:buNone/>
            </a:lvl7pPr>
            <a:lvl8pPr marL="3789274" indent="0" algn="ctr">
              <a:buNone/>
            </a:lvl8pPr>
            <a:lvl9pPr marL="433059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624012" y="7119153"/>
            <a:ext cx="6856942" cy="432318"/>
          </a:xfrm>
        </p:spPr>
        <p:txBody>
          <a:bodyPr tIns="0" bIns="0" anchor="t"/>
          <a:lstStyle>
            <a:lvl1pPr algn="r">
              <a:defRPr sz="1200"/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624012" y="6690592"/>
            <a:ext cx="6856942" cy="432318"/>
          </a:xfrm>
        </p:spPr>
        <p:txBody>
          <a:bodyPr tIns="0" bIns="0" anchor="b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936654" y="6810892"/>
            <a:ext cx="595471" cy="432318"/>
          </a:xfrm>
        </p:spPr>
        <p:txBody>
          <a:bodyPr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9840" y="451115"/>
            <a:ext cx="2255573" cy="649605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338" y="451115"/>
            <a:ext cx="7398279" cy="649605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316720"/>
            <a:ext cx="9744075" cy="1656493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38" y="2229297"/>
            <a:ext cx="9744075" cy="541337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73217" y="7672557"/>
            <a:ext cx="2526242" cy="357283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337" y="7673649"/>
            <a:ext cx="5044025" cy="35619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8329" y="8329"/>
            <a:ext cx="10810093" cy="809507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marL="0" algn="ctr" defTabSz="1082650" rtl="0" eaLnBrk="1" latinLnBrk="0" hangingPunct="1"/>
            <a:endParaRPr kumimoji="0" lang="en-US" sz="21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944564" y="366445"/>
            <a:ext cx="2241304" cy="153240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35661" y="7668948"/>
            <a:ext cx="2526242" cy="36089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1414" y="7673649"/>
            <a:ext cx="5044025" cy="35619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06285" y="958618"/>
            <a:ext cx="595471" cy="356192"/>
          </a:xfrm>
        </p:spPr>
        <p:txBody>
          <a:bodyPr/>
          <a:lstStyle/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7659232" y="11107"/>
            <a:ext cx="3164742" cy="2249902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8329"/>
            <a:ext cx="10818422" cy="8103407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15" y="321421"/>
            <a:ext cx="8571177" cy="1612735"/>
          </a:xfrm>
        </p:spPr>
        <p:txBody>
          <a:bodyPr anchor="ctr"/>
          <a:lstStyle>
            <a:lvl1pPr marL="0" algn="l">
              <a:buNone/>
              <a:defRPr sz="43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114" y="1934152"/>
            <a:ext cx="4601369" cy="2706688"/>
          </a:xfrm>
        </p:spPr>
        <p:txBody>
          <a:bodyPr anchor="t"/>
          <a:lstStyle>
            <a:lvl1pPr marL="64959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7" y="2039414"/>
            <a:ext cx="4781815" cy="5358866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3598" y="2039414"/>
            <a:ext cx="4781815" cy="5358866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73217" y="7673648"/>
            <a:ext cx="2526242" cy="357283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337" y="7673648"/>
            <a:ext cx="5044025" cy="35728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86203" y="7673648"/>
            <a:ext cx="595471" cy="357283"/>
          </a:xfrm>
        </p:spPr>
        <p:txBody>
          <a:bodyPr/>
          <a:lstStyle/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73" y="344235"/>
            <a:ext cx="1263121" cy="7286403"/>
          </a:xfrm>
        </p:spPr>
        <p:txBody>
          <a:bodyPr vert="vert270" anchor="b"/>
          <a:lstStyle>
            <a:lvl1pPr marL="0" algn="ctr">
              <a:defRPr sz="39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6205" y="344235"/>
            <a:ext cx="687949" cy="357282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616205" y="4057810"/>
            <a:ext cx="687949" cy="357282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394376" y="344235"/>
            <a:ext cx="8120063" cy="3572828"/>
          </a:xfrm>
        </p:spPr>
        <p:txBody>
          <a:bodyPr/>
          <a:lstStyle>
            <a:lvl1pPr algn="l">
              <a:defRPr sz="2800"/>
            </a:lvl1pPr>
            <a:lvl2pPr algn="l">
              <a:defRPr sz="2400"/>
            </a:lvl2pPr>
            <a:lvl3pPr algn="l">
              <a:defRPr sz="2100"/>
            </a:lvl3pPr>
            <a:lvl4pPr algn="l">
              <a:defRPr sz="1900"/>
            </a:lvl4pPr>
            <a:lvl5pPr algn="l"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94376" y="4057810"/>
            <a:ext cx="8120063" cy="3572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73217" y="7673648"/>
            <a:ext cx="2522633" cy="357283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1337" y="7673648"/>
            <a:ext cx="5045266" cy="35728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86203" y="7676166"/>
            <a:ext cx="595471" cy="357283"/>
          </a:xfrm>
        </p:spPr>
        <p:txBody>
          <a:bodyPr/>
          <a:lstStyle>
            <a:lvl1pPr algn="ctr">
              <a:defRPr/>
            </a:lvl1pPr>
          </a:lstStyle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73217" y="7673648"/>
            <a:ext cx="2526242" cy="357283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1337" y="7674739"/>
            <a:ext cx="5044025" cy="35619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86203" y="7673648"/>
            <a:ext cx="595471" cy="357283"/>
          </a:xfrm>
        </p:spPr>
        <p:txBody>
          <a:bodyPr/>
          <a:lstStyle/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42" y="435324"/>
            <a:ext cx="1082675" cy="7037388"/>
          </a:xfrm>
        </p:spPr>
        <p:txBody>
          <a:bodyPr vert="vert270" anchor="b"/>
          <a:lstStyle>
            <a:lvl1pPr marL="0" marR="21653" algn="r">
              <a:spcBef>
                <a:spcPts val="0"/>
              </a:spcBef>
              <a:buNone/>
              <a:defRPr sz="34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44885" y="435324"/>
            <a:ext cx="2887133" cy="703738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7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23181" y="378936"/>
            <a:ext cx="6247035" cy="7091522"/>
          </a:xfrm>
        </p:spPr>
        <p:txBody>
          <a:bodyPr/>
          <a:lstStyle>
            <a:lvl1pPr>
              <a:spcBef>
                <a:spcPts val="0"/>
              </a:spcBef>
              <a:defRPr sz="36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34482" y="7762780"/>
            <a:ext cx="2526242" cy="357283"/>
          </a:xfrm>
        </p:spPr>
        <p:txBody>
          <a:bodyPr/>
          <a:lstStyle>
            <a:lvl1pPr>
              <a:defRPr sz="1100"/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44885" y="7762780"/>
            <a:ext cx="6089597" cy="357283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58356" y="7762780"/>
            <a:ext cx="595471" cy="357283"/>
          </a:xfrm>
        </p:spPr>
        <p:txBody>
          <a:bodyPr/>
          <a:lstStyle>
            <a:lvl1pPr>
              <a:defRPr sz="1100"/>
            </a:lvl1pPr>
          </a:lstStyle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42" y="178665"/>
            <a:ext cx="1082675" cy="7578725"/>
          </a:xfrm>
        </p:spPr>
        <p:txBody>
          <a:bodyPr vert="vert270" anchor="b"/>
          <a:lstStyle>
            <a:lvl1pPr marL="0" algn="l">
              <a:buNone/>
              <a:defRPr sz="36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7704" y="442786"/>
            <a:ext cx="8683054" cy="649605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3344" y="6947165"/>
            <a:ext cx="8683054" cy="812006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269" y="7762780"/>
            <a:ext cx="2490153" cy="357283"/>
          </a:xfrm>
        </p:spPr>
        <p:txBody>
          <a:bodyPr/>
          <a:lstStyle>
            <a:lvl1pPr>
              <a:defRPr sz="1100"/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85824" y="7763871"/>
            <a:ext cx="5858655" cy="357283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729384" y="7762780"/>
            <a:ext cx="433070" cy="357283"/>
          </a:xfrm>
        </p:spPr>
        <p:txBody>
          <a:bodyPr/>
          <a:lstStyle>
            <a:lvl1pPr algn="ctr">
              <a:defRPr sz="1100"/>
            </a:lvl1pPr>
          </a:lstStyle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8329" y="16657"/>
            <a:ext cx="10810093" cy="809507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29"/>
            <a:ext cx="10818422" cy="8103407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7659232" y="5859055"/>
            <a:ext cx="3164742" cy="2249902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41338" y="316720"/>
            <a:ext cx="9744075" cy="1656493"/>
          </a:xfrm>
          <a:prstGeom prst="rect">
            <a:avLst/>
          </a:prstGeom>
        </p:spPr>
        <p:txBody>
          <a:bodyPr vert="horz" lIns="108265" tIns="54132" rIns="108265" bIns="54132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1338" y="2229297"/>
            <a:ext cx="9744075" cy="5413375"/>
          </a:xfrm>
          <a:prstGeom prst="rect">
            <a:avLst/>
          </a:prstGeom>
        </p:spPr>
        <p:txBody>
          <a:bodyPr vert="horz" lIns="108265" tIns="54132" rIns="108265" bIns="54132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673217" y="7673648"/>
            <a:ext cx="2526242" cy="357283"/>
          </a:xfrm>
          <a:prstGeom prst="rect">
            <a:avLst/>
          </a:prstGeom>
        </p:spPr>
        <p:txBody>
          <a:bodyPr vert="horz" lIns="108265" tIns="54132" rIns="108265" bIns="54132" anchor="b"/>
          <a:lstStyle>
            <a:lvl1pPr algn="l" eaLnBrk="1" latinLnBrk="0" hangingPunct="1">
              <a:defRPr kumimoji="0" sz="12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337" y="7674739"/>
            <a:ext cx="5044025" cy="356192"/>
          </a:xfrm>
          <a:prstGeom prst="rect">
            <a:avLst/>
          </a:prstGeom>
        </p:spPr>
        <p:txBody>
          <a:bodyPr vert="horz" lIns="108265" tIns="54132" rIns="108265" bIns="54132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86203" y="7673648"/>
            <a:ext cx="595471" cy="357283"/>
          </a:xfrm>
          <a:prstGeom prst="rect">
            <a:avLst/>
          </a:prstGeom>
        </p:spPr>
        <p:txBody>
          <a:bodyPr vert="horz" lIns="108265" tIns="54132" rIns="108265" bIns="54132" anchor="b"/>
          <a:lstStyle>
            <a:lvl1pPr algn="ctr" eaLnBrk="1" latinLnBrk="0" hangingPunct="1">
              <a:defRPr kumimoji="0" sz="1400">
                <a:solidFill>
                  <a:schemeClr val="tx1"/>
                </a:solidFill>
              </a:defRPr>
            </a:lvl1pPr>
          </a:lstStyle>
          <a:p>
            <a:fld id="{81D60167-4931-47E6-BA6A-407CBD079E47}" type="slidenum">
              <a:rPr lang="en-US" spc="9" smtClean="0"/>
              <a:pPr/>
              <a:t>‹#›</a:t>
            </a:fld>
            <a:endParaRPr lang="en-US" spc="9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marL="573804" algn="l" rtl="0" eaLnBrk="1" latinLnBrk="0" hangingPunct="1">
        <a:spcBef>
          <a:spcPct val="0"/>
        </a:spcBef>
        <a:buNone/>
        <a:defRPr kumimoji="0" sz="50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30498" indent="-45471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74385" indent="-338328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310006" indent="-27066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indent="-249009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94637" indent="-249009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165299" indent="-249009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441" indent="-249009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706624" indent="-21653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977286" indent="-21653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87417" y="273817"/>
            <a:ext cx="9644130" cy="2417327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3213375" algn="ctr">
              <a:spcBef>
                <a:spcPts val="130"/>
              </a:spcBef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9331184" y="7762780"/>
            <a:ext cx="696606" cy="207482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fld id="{81D60167-4931-47E6-BA6A-407CBD079E47}" type="slidenum">
              <a:rPr spc="9" dirty="0"/>
              <a:pPr/>
              <a:t>1</a:t>
            </a:fld>
            <a:endParaRPr spc="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600546" y="3422165"/>
            <a:ext cx="9813489" cy="230831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STUDENT NAME	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NITHYASRI .M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REGISTER NO	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312213244    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			  	    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DEPARTMENT	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 COM (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ACCOUNTATING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&amp; FIANANCE )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COLLEGE 		: TAGORE OF COLLEGE ARTS &amp; SCIENCE 				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       CHROMPET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014404" y="7664611"/>
            <a:ext cx="203002" cy="176330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pPr marL="38095">
              <a:spcBef>
                <a:spcPts val="54"/>
              </a:spcBef>
            </a:pPr>
            <a:fld id="{81D60167-4931-47E6-BA6A-407CBD079E47}" type="slidenum">
              <a:rPr sz="1100" spc="9" dirty="0">
                <a:solidFill>
                  <a:srgbClr val="2D936B"/>
                </a:solidFill>
                <a:latin typeface="Trebuchet MS"/>
                <a:cs typeface="Trebuchet MS"/>
              </a:rPr>
              <a:pPr marL="38095">
                <a:spcBef>
                  <a:spcPts val="54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2847" y="345255"/>
            <a:ext cx="7042456" cy="767516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8" algn="ctr">
              <a:spcBef>
                <a:spcPts val="105"/>
              </a:spcBef>
            </a:pPr>
            <a:r>
              <a:rPr sz="4900" b="1" spc="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4900" b="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4900" b="1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4900" b="1" spc="-36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4900" b="1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LL</a:t>
            </a:r>
            <a:r>
              <a:rPr sz="4900" b="1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4900" b="1" spc="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4900" b="1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G</a:t>
            </a:r>
            <a:endParaRPr sz="49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277" y="1651748"/>
            <a:ext cx="10485473" cy="544763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IN" sz="2400" b="1" dirty="0"/>
              <a:t>DATA COLLECTION </a:t>
            </a:r>
          </a:p>
          <a:p>
            <a:pPr marL="285718" indent="-285718">
              <a:buFont typeface="Arial" pitchFamily="34" charset="0"/>
              <a:buChar char="•"/>
            </a:pPr>
            <a:r>
              <a:rPr lang="en-IN" sz="2400" b="1" dirty="0"/>
              <a:t>SOURCE NAAN MULDHAVAN </a:t>
            </a:r>
          </a:p>
          <a:p>
            <a:r>
              <a:rPr lang="en-IN" sz="2400" b="1" dirty="0"/>
              <a:t>FEATURE COLLECTION</a:t>
            </a:r>
          </a:p>
          <a:p>
            <a:pPr marL="285718" indent="-285718">
              <a:buFont typeface="Arial" pitchFamily="34" charset="0"/>
              <a:buChar char="•"/>
            </a:pPr>
            <a:r>
              <a:rPr lang="en-IN" sz="2400" b="1" dirty="0"/>
              <a:t>NAME ,PERFORMANCE LEVEL ,SALRY,JOB FUNCTION ,DEPARTMENT ,ACTIVE STATUS ETC</a:t>
            </a:r>
          </a:p>
          <a:p>
            <a:r>
              <a:rPr lang="en-IN" sz="2400" b="1" dirty="0"/>
              <a:t>DATA CLEANING</a:t>
            </a:r>
          </a:p>
          <a:p>
            <a:pPr marL="285718" indent="-285718">
              <a:buFont typeface="Arial" pitchFamily="34" charset="0"/>
              <a:buChar char="•"/>
            </a:pPr>
            <a:r>
              <a:rPr lang="en-IN" sz="2400" b="1" dirty="0"/>
              <a:t>REMOVE MISSING VALUES </a:t>
            </a:r>
          </a:p>
          <a:p>
            <a:pPr marL="285718" indent="-285718">
              <a:buFont typeface="Arial" pitchFamily="34" charset="0"/>
              <a:buChar char="•"/>
            </a:pPr>
            <a:r>
              <a:rPr lang="en-IN" sz="2400" b="1" dirty="0"/>
              <a:t>CONVERT CATEGORICALS VARIABLE INTO NUMERCIAL FORMAT </a:t>
            </a:r>
          </a:p>
          <a:p>
            <a:r>
              <a:rPr lang="en-IN" sz="2400" b="1" dirty="0"/>
              <a:t>PERFOMANCE LEVEL SEGEMENTED ON THE BASIS OF  </a:t>
            </a:r>
          </a:p>
          <a:p>
            <a:pPr marL="285718" indent="-285718">
              <a:buFont typeface="Arial" pitchFamily="34" charset="0"/>
              <a:buChar char="•"/>
            </a:pPr>
            <a:r>
              <a:rPr lang="en-IN" sz="2400" b="1" dirty="0"/>
              <a:t>VERY HIGH </a:t>
            </a:r>
          </a:p>
          <a:p>
            <a:pPr marL="285718" indent="-285718">
              <a:buFont typeface="Arial" pitchFamily="34" charset="0"/>
              <a:buChar char="•"/>
            </a:pPr>
            <a:r>
              <a:rPr lang="en-IN" sz="2400" b="1" dirty="0"/>
              <a:t>HIGH </a:t>
            </a:r>
          </a:p>
          <a:p>
            <a:pPr marL="285718" indent="-285718">
              <a:buFont typeface="Arial" pitchFamily="34" charset="0"/>
              <a:buChar char="•"/>
            </a:pPr>
            <a:r>
              <a:rPr lang="en-IN" sz="2400" b="1" dirty="0"/>
              <a:t>MEDIUM </a:t>
            </a:r>
          </a:p>
          <a:p>
            <a:pPr marL="285718" indent="-285718">
              <a:buFont typeface="Arial" pitchFamily="34" charset="0"/>
              <a:buChar char="•"/>
            </a:pPr>
            <a:r>
              <a:rPr lang="en-IN" sz="2400" b="1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41337" y="1867615"/>
            <a:ext cx="9586945" cy="4978498"/>
          </a:xfrm>
        </p:spPr>
        <p:txBody>
          <a:bodyPr>
            <a:noAutofit/>
          </a:bodyPr>
          <a:lstStyle/>
          <a:p>
            <a:r>
              <a:rPr lang="en-IN" sz="2400" b="1" dirty="0"/>
              <a:t> SUMMARY </a:t>
            </a:r>
          </a:p>
          <a:p>
            <a:r>
              <a:rPr lang="en-IN" sz="2400" b="1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xmlns="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9971" y="3559965"/>
            <a:ext cx="8522917" cy="138498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7401888" y="7762780"/>
            <a:ext cx="696606" cy="207482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fld id="{81D60167-4931-47E6-BA6A-407CBD079E47}" type="slidenum">
              <a:rPr spc="9" dirty="0"/>
              <a:pPr/>
              <a:t>2</a:t>
            </a:fld>
            <a:endParaRPr spc="9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555723" y="2488395"/>
            <a:ext cx="7630965" cy="1446551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12781" y="488131"/>
            <a:ext cx="5470820" cy="782905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8" algn="ctr"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6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7401888" y="7762780"/>
            <a:ext cx="696606" cy="207482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fld id="{81D60167-4931-47E6-BA6A-407CBD079E47}" type="slidenum">
              <a:rPr spc="9" dirty="0"/>
              <a:pPr/>
              <a:t>3</a:t>
            </a:fld>
            <a:endParaRPr spc="9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228761" y="1233205"/>
            <a:ext cx="6756514" cy="440119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84417" y="559569"/>
            <a:ext cx="7887410" cy="678390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8" algn="r">
              <a:spcBef>
                <a:spcPts val="130"/>
              </a:spcBef>
              <a:tabLst>
                <a:tab pos="2727654" algn="l"/>
              </a:tabLst>
            </a:pPr>
            <a:r>
              <a:rPr sz="4300" b="1" spc="-20" dirty="0"/>
              <a:t>P</a:t>
            </a:r>
            <a:r>
              <a:rPr sz="4300" b="1" spc="15" dirty="0"/>
              <a:t>ROB</a:t>
            </a:r>
            <a:r>
              <a:rPr sz="4300" b="1" spc="54" dirty="0"/>
              <a:t>L</a:t>
            </a:r>
            <a:r>
              <a:rPr sz="4300" b="1" spc="-20" dirty="0"/>
              <a:t>E</a:t>
            </a:r>
            <a:r>
              <a:rPr sz="4300" b="1" spc="20" dirty="0"/>
              <a:t>M</a:t>
            </a:r>
            <a:r>
              <a:rPr sz="4300" b="1" dirty="0"/>
              <a:t>	</a:t>
            </a:r>
            <a:r>
              <a:rPr sz="4300" b="1" spc="9" dirty="0"/>
              <a:t>S</a:t>
            </a:r>
            <a:r>
              <a:rPr sz="4300" b="1" spc="-369" dirty="0"/>
              <a:t>T</a:t>
            </a:r>
            <a:r>
              <a:rPr sz="4300" b="1" spc="-375" dirty="0"/>
              <a:t>A</a:t>
            </a:r>
            <a:r>
              <a:rPr sz="4300" b="1" spc="15" dirty="0"/>
              <a:t>T</a:t>
            </a:r>
            <a:r>
              <a:rPr sz="4300" b="1" spc="-9" dirty="0"/>
              <a:t>E</a:t>
            </a:r>
            <a:r>
              <a:rPr sz="4300" b="1" spc="-20" dirty="0"/>
              <a:t>ME</a:t>
            </a:r>
            <a:r>
              <a:rPr sz="4300" b="1" spc="9" dirty="0"/>
              <a:t>NT</a:t>
            </a:r>
            <a:endParaRPr sz="4300" b="1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401888" y="7762780"/>
            <a:ext cx="696606" cy="207482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fld id="{81D60167-4931-47E6-BA6A-407CBD079E47}" type="slidenum">
              <a:rPr spc="9" dirty="0"/>
              <a:pPr/>
              <a:t>4</a:t>
            </a:fld>
            <a:endParaRPr spc="9" dirty="0"/>
          </a:p>
        </p:txBody>
      </p:sp>
      <p:sp>
        <p:nvSpPr>
          <p:cNvPr id="9" name="TextBox 8"/>
          <p:cNvSpPr txBox="1"/>
          <p:nvPr/>
        </p:nvSpPr>
        <p:spPr>
          <a:xfrm>
            <a:off x="559023" y="3291515"/>
            <a:ext cx="9997888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IN" sz="2400" b="1" dirty="0">
                <a:latin typeface="High Tower Text" pitchFamily="18" charset="0"/>
              </a:rPr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4285" y="631007"/>
            <a:ext cx="8971281" cy="678390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8" algn="r">
              <a:spcBef>
                <a:spcPts val="130"/>
              </a:spcBef>
              <a:tabLst>
                <a:tab pos="2642574" algn="l"/>
              </a:tabLst>
            </a:pPr>
            <a:r>
              <a:rPr sz="4300" b="1" spc="5" dirty="0"/>
              <a:t>PROJECT	</a:t>
            </a:r>
            <a:r>
              <a:rPr sz="4300" b="1" spc="-20" dirty="0"/>
              <a:t>OVERVIEW</a:t>
            </a:r>
            <a:endParaRPr sz="4300" b="1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401888" y="7762780"/>
            <a:ext cx="696606" cy="207482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fld id="{81D60167-4931-47E6-BA6A-407CBD079E47}" type="slidenum">
              <a:rPr spc="9" dirty="0"/>
              <a:pPr/>
              <a:t>5</a:t>
            </a:fld>
            <a:endParaRPr spc="9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79673" y="2526241"/>
            <a:ext cx="9534362" cy="2677646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1475" y="559569"/>
            <a:ext cx="7292576" cy="632223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8" algn="ctr">
              <a:spcBef>
                <a:spcPts val="130"/>
              </a:spcBef>
            </a:pPr>
            <a:r>
              <a:rPr sz="4000" b="1" spc="25" dirty="0"/>
              <a:t>W</a:t>
            </a:r>
            <a:r>
              <a:rPr sz="4000" b="1" spc="-20" dirty="0"/>
              <a:t>H</a:t>
            </a:r>
            <a:r>
              <a:rPr sz="4000" b="1" spc="20" dirty="0"/>
              <a:t>O</a:t>
            </a:r>
            <a:r>
              <a:rPr sz="4000" b="1" spc="-234" dirty="0"/>
              <a:t> </a:t>
            </a:r>
            <a:r>
              <a:rPr sz="4000" b="1" spc="-9" dirty="0"/>
              <a:t>AR</a:t>
            </a:r>
            <a:r>
              <a:rPr sz="4000" b="1" spc="15" dirty="0"/>
              <a:t>E</a:t>
            </a:r>
            <a:r>
              <a:rPr sz="4000" b="1" spc="-36" dirty="0"/>
              <a:t> </a:t>
            </a:r>
            <a:r>
              <a:rPr sz="4000" b="1" spc="-9" dirty="0"/>
              <a:t>T</a:t>
            </a:r>
            <a:r>
              <a:rPr sz="4000" b="1" spc="-15" dirty="0"/>
              <a:t>H</a:t>
            </a:r>
            <a:r>
              <a:rPr sz="4000" b="1" spc="15" dirty="0"/>
              <a:t>E</a:t>
            </a:r>
            <a:r>
              <a:rPr sz="4000" b="1" spc="-36" dirty="0"/>
              <a:t> </a:t>
            </a:r>
            <a:r>
              <a:rPr sz="4000" b="1" spc="-20" dirty="0"/>
              <a:t>E</a:t>
            </a:r>
            <a:r>
              <a:rPr sz="4000" b="1" spc="30" dirty="0"/>
              <a:t>N</a:t>
            </a:r>
            <a:r>
              <a:rPr sz="4000" b="1" spc="15" dirty="0"/>
              <a:t>D</a:t>
            </a:r>
            <a:r>
              <a:rPr sz="4000" b="1" spc="-45" dirty="0"/>
              <a:t> </a:t>
            </a:r>
            <a:r>
              <a:rPr sz="4000" b="1" dirty="0"/>
              <a:t>U</a:t>
            </a:r>
            <a:r>
              <a:rPr sz="4000" b="1" spc="9" dirty="0"/>
              <a:t>S</a:t>
            </a:r>
            <a:r>
              <a:rPr sz="4000" b="1" spc="-25" dirty="0"/>
              <a:t>E</a:t>
            </a:r>
            <a:r>
              <a:rPr sz="4000" b="1" spc="-9" dirty="0"/>
              <a:t>R</a:t>
            </a:r>
            <a:r>
              <a:rPr sz="4000" b="1" spc="5" dirty="0"/>
              <a:t>S?</a:t>
            </a:r>
            <a:endParaRPr sz="4000" b="1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7401888" y="7762780"/>
            <a:ext cx="696606" cy="207482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fld id="{81D60167-4931-47E6-BA6A-407CBD079E47}" type="slidenum">
              <a:rPr spc="9" dirty="0"/>
              <a:pPr/>
              <a:t>6</a:t>
            </a:fld>
            <a:endParaRPr spc="9" dirty="0"/>
          </a:p>
        </p:txBody>
      </p:sp>
      <p:sp>
        <p:nvSpPr>
          <p:cNvPr id="9" name="TextBox 8"/>
          <p:cNvSpPr txBox="1"/>
          <p:nvPr/>
        </p:nvSpPr>
        <p:spPr>
          <a:xfrm>
            <a:off x="642839" y="2706688"/>
            <a:ext cx="7341890" cy="323164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itchFamily="34" charset="0"/>
              <a:buChar char="•"/>
            </a:pPr>
            <a:r>
              <a:rPr lang="en-IN" sz="3200" b="1" dirty="0"/>
              <a:t>HR PROFESSIONLS  </a:t>
            </a:r>
          </a:p>
          <a:p>
            <a:pPr marL="285718" indent="-285718">
              <a:buFont typeface="Arial" pitchFamily="34" charset="0"/>
              <a:buChar char="•"/>
            </a:pPr>
            <a:r>
              <a:rPr lang="en-IN" sz="3200" b="1" dirty="0"/>
              <a:t>MANGEMENT</a:t>
            </a:r>
          </a:p>
          <a:p>
            <a:pPr marL="285718" indent="-285718">
              <a:buFont typeface="Arial" pitchFamily="34" charset="0"/>
              <a:buChar char="•"/>
            </a:pPr>
            <a:r>
              <a:rPr lang="en-IN" sz="3200" b="1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5663" y="1015760"/>
            <a:ext cx="9918371" cy="567461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3600" b="1" spc="9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9" dirty="0"/>
              <a:t>O</a:t>
            </a:r>
            <a:r>
              <a:rPr sz="3600" b="1" spc="25" dirty="0"/>
              <a:t>LU</a:t>
            </a:r>
            <a:r>
              <a:rPr sz="3600" b="1" spc="-36" dirty="0"/>
              <a:t>T</a:t>
            </a:r>
            <a:r>
              <a:rPr sz="3600" b="1" spc="-30" dirty="0"/>
              <a:t>I</a:t>
            </a:r>
            <a:r>
              <a:rPr sz="3600" b="1" spc="9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6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6" dirty="0"/>
              <a:t> </a:t>
            </a:r>
            <a:r>
              <a:rPr sz="3600" b="1" spc="-30" dirty="0"/>
              <a:t>I</a:t>
            </a:r>
            <a:r>
              <a:rPr sz="3600" b="1" spc="-36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6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9" dirty="0"/>
              <a:t>O</a:t>
            </a:r>
            <a:r>
              <a:rPr sz="3600" b="1" spc="-15" dirty="0"/>
              <a:t>P</a:t>
            </a:r>
            <a:r>
              <a:rPr sz="3600" b="1" spc="9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6" dirty="0"/>
              <a:t>T</a:t>
            </a:r>
            <a:r>
              <a:rPr sz="3600" b="1" spc="-30" dirty="0"/>
              <a:t>I</a:t>
            </a:r>
            <a:r>
              <a:rPr sz="3600" b="1" spc="9" dirty="0"/>
              <a:t>O</a:t>
            </a:r>
            <a:r>
              <a:rPr sz="36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401888" y="7762780"/>
            <a:ext cx="696606" cy="207482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fld id="{81D60167-4931-47E6-BA6A-407CBD079E47}" type="slidenum">
              <a:rPr spc="9" dirty="0"/>
              <a:pPr/>
              <a:t>7</a:t>
            </a:fld>
            <a:endParaRPr spc="9" dirty="0"/>
          </a:p>
        </p:txBody>
      </p:sp>
      <p:sp>
        <p:nvSpPr>
          <p:cNvPr id="10" name="TextBox 9"/>
          <p:cNvSpPr txBox="1"/>
          <p:nvPr/>
        </p:nvSpPr>
        <p:spPr>
          <a:xfrm>
            <a:off x="1127095" y="3059899"/>
            <a:ext cx="8501122" cy="2523758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IN" sz="2800" b="1" dirty="0"/>
              <a:t>CONDATIONAL FORMATING – MISSING CELL</a:t>
            </a:r>
          </a:p>
          <a:p>
            <a:pPr algn="ctr"/>
            <a:r>
              <a:rPr lang="en-IN" sz="2800" b="1" dirty="0"/>
              <a:t>PIVOT – SUMMARY </a:t>
            </a:r>
          </a:p>
          <a:p>
            <a:pPr algn="ctr"/>
            <a:r>
              <a:rPr lang="en-IN" sz="2800" b="1" dirty="0"/>
              <a:t>FORMULA – PERFORMANCE </a:t>
            </a:r>
          </a:p>
          <a:p>
            <a:pPr algn="ctr"/>
            <a:r>
              <a:rPr lang="en-IN" sz="2800" b="1" dirty="0"/>
              <a:t>GRAPH – DATA VISULIZATION </a:t>
            </a:r>
          </a:p>
          <a:p>
            <a:pPr algn="ctr"/>
            <a:r>
              <a:rPr lang="en-IN" sz="2800" b="1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2847" y="2488395"/>
            <a:ext cx="8105602" cy="353942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IN" sz="2800" b="1" dirty="0"/>
              <a:t>EMPLOYEE DATA SET = NAAN MULDHAVAN </a:t>
            </a:r>
          </a:p>
          <a:p>
            <a:pPr algn="ctr"/>
            <a:r>
              <a:rPr lang="en-IN" sz="2800" b="1" dirty="0"/>
              <a:t>26-FEATURE </a:t>
            </a:r>
          </a:p>
          <a:p>
            <a:pPr algn="ctr"/>
            <a:r>
              <a:rPr lang="en-IN" sz="2800" b="1" dirty="0"/>
              <a:t>EMPLOYEE ID </a:t>
            </a:r>
          </a:p>
          <a:p>
            <a:pPr algn="ctr"/>
            <a:r>
              <a:rPr lang="en-IN" sz="2800" b="1" dirty="0"/>
              <a:t>FIRST &amp; LAST NAME </a:t>
            </a:r>
          </a:p>
          <a:p>
            <a:pPr algn="ctr"/>
            <a:r>
              <a:rPr lang="en-IN" sz="2800" b="1" dirty="0"/>
              <a:t>EMPLOYEE TYPE</a:t>
            </a:r>
          </a:p>
          <a:p>
            <a:pPr algn="ctr"/>
            <a:r>
              <a:rPr lang="en-IN" sz="2800" b="1" dirty="0"/>
              <a:t>GENDRE </a:t>
            </a:r>
          </a:p>
          <a:p>
            <a:pPr algn="ctr"/>
            <a:r>
              <a:rPr lang="en-IN" sz="2800" b="1" dirty="0"/>
              <a:t>PERFORMANCE LEVEL </a:t>
            </a:r>
          </a:p>
          <a:p>
            <a:pPr algn="ctr"/>
            <a:r>
              <a:rPr lang="en-IN" sz="2800" b="1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7161" y="416693"/>
            <a:ext cx="7530794" cy="2001829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8" algn="ctr">
              <a:spcBef>
                <a:spcPts val="130"/>
              </a:spcBef>
            </a:pPr>
            <a:r>
              <a:rPr sz="4300" b="1" spc="15"/>
              <a:t>THE</a:t>
            </a:r>
            <a:r>
              <a:rPr sz="4300" b="1" spc="20"/>
              <a:t> </a:t>
            </a:r>
            <a:r>
              <a:rPr lang="en-US" sz="4300" b="1" spc="20" dirty="0" smtClean="0"/>
              <a:t/>
            </a:r>
            <a:br>
              <a:rPr lang="en-US" sz="4300" b="1" spc="20" dirty="0" smtClean="0"/>
            </a:br>
            <a:r>
              <a:rPr lang="en-US" sz="4300" b="1" spc="20" dirty="0" smtClean="0"/>
              <a:t>"</a:t>
            </a:r>
            <a:r>
              <a:rPr sz="4300" b="1" spc="9" dirty="0"/>
              <a:t>WOW</a:t>
            </a:r>
            <a:r>
              <a:rPr lang="en-US" sz="4300" b="1" spc="9" dirty="0"/>
              <a:t>"</a:t>
            </a:r>
            <a:r>
              <a:rPr sz="4300" b="1" spc="85"/>
              <a:t> </a:t>
            </a:r>
            <a:r>
              <a:rPr lang="en-US" sz="4300" b="1" spc="85" dirty="0" smtClean="0"/>
              <a:t/>
            </a:r>
            <a:br>
              <a:rPr lang="en-US" sz="4300" b="1" spc="85" dirty="0" smtClean="0"/>
            </a:br>
            <a:r>
              <a:rPr sz="4300" b="1" spc="9" smtClean="0"/>
              <a:t>IN</a:t>
            </a:r>
            <a:r>
              <a:rPr sz="4300" b="1" spc="-5" smtClean="0"/>
              <a:t> </a:t>
            </a:r>
            <a:r>
              <a:rPr sz="4300" b="1" spc="15" dirty="0"/>
              <a:t>OUR</a:t>
            </a:r>
            <a:r>
              <a:rPr sz="4300" b="1" spc="-9" dirty="0"/>
              <a:t> </a:t>
            </a:r>
            <a:r>
              <a:rPr sz="4300" b="1" spc="20" dirty="0"/>
              <a:t>SOLUTION</a:t>
            </a:r>
            <a:endParaRPr sz="43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0014404" y="7664611"/>
            <a:ext cx="203002" cy="176330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pPr marL="38095">
              <a:spcBef>
                <a:spcPts val="54"/>
              </a:spcBef>
            </a:pPr>
            <a:fld id="{81D60167-4931-47E6-BA6A-407CBD079E47}" type="slidenum">
              <a:rPr sz="1100" spc="9" dirty="0">
                <a:solidFill>
                  <a:srgbClr val="2D936B"/>
                </a:solidFill>
                <a:latin typeface="Trebuchet MS"/>
                <a:cs typeface="Trebuchet MS"/>
              </a:rPr>
              <a:pPr marL="38095">
                <a:spcBef>
                  <a:spcPts val="54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769905" y="3845717"/>
            <a:ext cx="9429816" cy="2123648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306</TotalTime>
  <Words>299</Words>
  <Application>Microsoft Office PowerPoint</Application>
  <PresentationFormat>B4 (ISO) Paper (250x353 mm)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Employee Data Analysis using Excel  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 "WOW"  IN OUR SOLUTION</vt:lpstr>
      <vt:lpstr>Slide 10</vt:lpstr>
      <vt:lpstr>MODELLING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HEAVENS</cp:lastModifiedBy>
  <cp:revision>36</cp:revision>
  <dcterms:created xsi:type="dcterms:W3CDTF">2024-03-29T15:07:22Z</dcterms:created>
  <dcterms:modified xsi:type="dcterms:W3CDTF">2024-09-10T13:43:09Z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