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0" d="100"/>
          <a:sy n="80" d="100"/>
        </p:scale>
        <p:origin x="8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/>
              <a:t>Hypothesis Testing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316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</vt:lpstr>
      <vt:lpstr>Hypothesis Testing</vt:lpstr>
      <vt:lpstr>Hypothesis Testing</vt:lpstr>
      <vt:lpstr>Hypothesis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NITISH HEGDE</cp:lastModifiedBy>
  <cp:revision>3</cp:revision>
  <dcterms:created xsi:type="dcterms:W3CDTF">2015-11-14T12:07:48Z</dcterms:created>
  <dcterms:modified xsi:type="dcterms:W3CDTF">2022-07-04T14:34:41Z</dcterms:modified>
</cp:coreProperties>
</file>