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23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1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51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4690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359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343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27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365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5250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55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809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12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8E96A-973F-4769-A3DF-823A564F71BA}" type="datetimeFigureOut">
              <a:rPr lang="el-GR" smtClean="0"/>
              <a:t>9/3/2012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63B5-88F0-4135-9655-BB0B3D61F90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41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4005064"/>
            <a:ext cx="3312368" cy="969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TerminalBSCommunication</a:t>
            </a:r>
            <a:r>
              <a:rPr lang="en-US" sz="1200" dirty="0" smtClean="0">
                <a:solidFill>
                  <a:srgbClr val="FF0000"/>
                </a:solidFill>
              </a:rPr>
              <a:t> extends Thread</a:t>
            </a:r>
          </a:p>
          <a:p>
            <a:r>
              <a:rPr lang="en-US" sz="900" dirty="0" smtClean="0"/>
              <a:t>public </a:t>
            </a:r>
            <a:r>
              <a:rPr lang="en-US" sz="900" dirty="0" smtClean="0"/>
              <a:t>TerminalBSCommunication</a:t>
            </a:r>
            <a:r>
              <a:rPr lang="en-US" sz="900" dirty="0" smtClean="0"/>
              <a:t>(BaseStationShort bs)</a:t>
            </a:r>
          </a:p>
          <a:p>
            <a:r>
              <a:rPr lang="en-US" sz="900" dirty="0" smtClean="0"/>
              <a:t>public synchronized void </a:t>
            </a:r>
            <a:r>
              <a:rPr lang="en-US" sz="900" dirty="0" smtClean="0"/>
              <a:t>setBaseStation</a:t>
            </a:r>
            <a:r>
              <a:rPr lang="en-US" sz="900" dirty="0" smtClean="0"/>
              <a:t>(BaseStationShort bs)</a:t>
            </a:r>
          </a:p>
          <a:p>
            <a:r>
              <a:rPr lang="en-US" sz="900" dirty="0" smtClean="0"/>
              <a:t>public synchronized void </a:t>
            </a:r>
            <a:r>
              <a:rPr lang="en-US" sz="900" dirty="0" smtClean="0"/>
              <a:t>sendData</a:t>
            </a:r>
            <a:r>
              <a:rPr lang="en-US" sz="900" dirty="0" smtClean="0"/>
              <a:t>(byte[] data)</a:t>
            </a:r>
          </a:p>
          <a:p>
            <a:r>
              <a:rPr lang="en-US" sz="900" dirty="0" smtClean="0"/>
              <a:t>public synchronized byte[] </a:t>
            </a:r>
            <a:r>
              <a:rPr lang="en-US" sz="900" dirty="0" smtClean="0"/>
              <a:t>recieveData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void run()</a:t>
            </a:r>
            <a:endParaRPr lang="el-GR" sz="900" dirty="0"/>
          </a:p>
        </p:txBody>
      </p:sp>
      <p:sp>
        <p:nvSpPr>
          <p:cNvPr id="5" name="TextBox 4"/>
          <p:cNvSpPr txBox="1"/>
          <p:nvPr/>
        </p:nvSpPr>
        <p:spPr>
          <a:xfrm>
            <a:off x="2963545" y="6041826"/>
            <a:ext cx="5816751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class </a:t>
            </a:r>
            <a:r>
              <a:rPr lang="en-US" sz="1200" dirty="0" smtClean="0">
                <a:solidFill>
                  <a:srgbClr val="FF0000"/>
                </a:solidFill>
              </a:rPr>
              <a:t>TerminalCPCCommunication</a:t>
            </a:r>
            <a:r>
              <a:rPr lang="en-US" sz="1200" dirty="0" smtClean="0">
                <a:solidFill>
                  <a:srgbClr val="FF0000"/>
                </a:solidFill>
              </a:rPr>
              <a:t> extends Thread</a:t>
            </a:r>
          </a:p>
          <a:p>
            <a:r>
              <a:rPr lang="en-US" sz="900" dirty="0" smtClean="0"/>
              <a:t>public </a:t>
            </a:r>
            <a:r>
              <a:rPr lang="en-US" sz="900" dirty="0" smtClean="0"/>
              <a:t>TerminalCPCCommunication</a:t>
            </a:r>
            <a:r>
              <a:rPr lang="en-US" sz="900" dirty="0" smtClean="0"/>
              <a:t>(</a:t>
            </a:r>
            <a:r>
              <a:rPr lang="en-US" sz="900" dirty="0" smtClean="0"/>
              <a:t>int</a:t>
            </a:r>
            <a:r>
              <a:rPr lang="en-US" sz="900" dirty="0" smtClean="0"/>
              <a:t> </a:t>
            </a:r>
            <a:r>
              <a:rPr lang="en-US" sz="900" dirty="0" smtClean="0"/>
              <a:t>millisecondBetweenCommunications</a:t>
            </a:r>
            <a:r>
              <a:rPr lang="en-US" sz="900" dirty="0" smtClean="0"/>
              <a:t>, String </a:t>
            </a:r>
            <a:r>
              <a:rPr lang="en-US" sz="900" dirty="0" smtClean="0"/>
              <a:t>cpcip</a:t>
            </a:r>
            <a:r>
              <a:rPr lang="en-US" sz="900" dirty="0" smtClean="0"/>
              <a:t>, String </a:t>
            </a:r>
            <a:r>
              <a:rPr lang="en-US" sz="900" dirty="0" smtClean="0"/>
              <a:t>cpcport</a:t>
            </a:r>
            <a:r>
              <a:rPr lang="en-US" sz="900" dirty="0" smtClean="0"/>
              <a:t>, </a:t>
            </a:r>
            <a:r>
              <a:rPr lang="en-US" sz="900" dirty="0" smtClean="0"/>
              <a:t>MyMidlet</a:t>
            </a:r>
            <a:r>
              <a:rPr lang="en-US" sz="900" dirty="0" smtClean="0"/>
              <a:t> m)</a:t>
            </a:r>
          </a:p>
          <a:p>
            <a:r>
              <a:rPr lang="en-US" sz="900" dirty="0" smtClean="0"/>
              <a:t>public void run()</a:t>
            </a:r>
          </a:p>
          <a:p>
            <a:endParaRPr lang="el-GR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15059" y="1413131"/>
            <a:ext cx="4536504" cy="3462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public class </a:t>
            </a:r>
            <a:r>
              <a:rPr lang="en-US" sz="1200" dirty="0" smtClean="0">
                <a:solidFill>
                  <a:srgbClr val="FF0000"/>
                </a:solidFill>
              </a:rPr>
              <a:t>MyMidlet</a:t>
            </a:r>
            <a:r>
              <a:rPr lang="en-US" sz="1200" dirty="0" smtClean="0">
                <a:solidFill>
                  <a:srgbClr val="FF0000"/>
                </a:solidFill>
              </a:rPr>
              <a:t> extends </a:t>
            </a:r>
            <a:r>
              <a:rPr lang="en-US" sz="1200" dirty="0" smtClean="0">
                <a:solidFill>
                  <a:srgbClr val="FF0000"/>
                </a:solidFill>
              </a:rPr>
              <a:t>MIDlet</a:t>
            </a:r>
            <a:r>
              <a:rPr lang="en-US" sz="1200" dirty="0" smtClean="0">
                <a:solidFill>
                  <a:srgbClr val="FF0000"/>
                </a:solidFill>
              </a:rPr>
              <a:t> implements </a:t>
            </a:r>
            <a:r>
              <a:rPr lang="en-US" sz="1200" dirty="0" smtClean="0">
                <a:solidFill>
                  <a:srgbClr val="FF0000"/>
                </a:solidFill>
              </a:rPr>
              <a:t>CommandListener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900" dirty="0" smtClean="0"/>
              <a:t>private String[] split(String original, String separator)</a:t>
            </a:r>
          </a:p>
          <a:p>
            <a:r>
              <a:rPr lang="en-US" sz="900" dirty="0" smtClean="0"/>
              <a:t>public </a:t>
            </a:r>
            <a:r>
              <a:rPr lang="en-US" sz="900" dirty="0" smtClean="0"/>
              <a:t>MyMidlet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boolean </a:t>
            </a:r>
            <a:r>
              <a:rPr lang="en-US" sz="900" dirty="0" smtClean="0"/>
              <a:t>loadInfo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boolean </a:t>
            </a:r>
            <a:r>
              <a:rPr lang="en-US" sz="900" dirty="0" smtClean="0"/>
              <a:t>saveInfo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void </a:t>
            </a:r>
            <a:r>
              <a:rPr lang="en-US" sz="900" dirty="0" smtClean="0"/>
              <a:t>startApp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void </a:t>
            </a:r>
            <a:r>
              <a:rPr lang="en-US" sz="900" dirty="0" smtClean="0"/>
              <a:t>pauseApp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void </a:t>
            </a:r>
            <a:r>
              <a:rPr lang="en-US" sz="900" dirty="0" smtClean="0"/>
              <a:t>destroyApp</a:t>
            </a:r>
            <a:r>
              <a:rPr lang="en-US" sz="900" dirty="0" smtClean="0"/>
              <a:t>(boolean unconditional)</a:t>
            </a:r>
          </a:p>
          <a:p>
            <a:r>
              <a:rPr lang="en-US" sz="900" dirty="0" smtClean="0"/>
              <a:t>public void </a:t>
            </a:r>
            <a:r>
              <a:rPr lang="en-US" sz="900" dirty="0" smtClean="0"/>
              <a:t>commandAction</a:t>
            </a:r>
            <a:r>
              <a:rPr lang="en-US" sz="900" dirty="0" smtClean="0"/>
              <a:t>(Command c, Displayable d)</a:t>
            </a:r>
          </a:p>
          <a:p>
            <a:r>
              <a:rPr lang="en-US" sz="900" dirty="0" smtClean="0"/>
              <a:t>public void </a:t>
            </a:r>
            <a:r>
              <a:rPr lang="en-US" sz="900" dirty="0" smtClean="0"/>
              <a:t>createStartUpList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public void createDiscoverList()</a:t>
            </a:r>
          </a:p>
          <a:p>
            <a:r>
              <a:rPr lang="en-US" sz="900" dirty="0" smtClean="0"/>
              <a:t>public void createAskForConnection()</a:t>
            </a:r>
          </a:p>
          <a:p>
            <a:r>
              <a:rPr lang="en-US" sz="900" dirty="0" smtClean="0"/>
              <a:t>public void createAskForUserInfo()</a:t>
            </a:r>
          </a:p>
          <a:p>
            <a:r>
              <a:rPr lang="en-US" sz="900" dirty="0" smtClean="0"/>
              <a:t>public void createAskForCharging()</a:t>
            </a:r>
          </a:p>
          <a:p>
            <a:r>
              <a:rPr lang="en-US" sz="900" dirty="0" smtClean="0"/>
              <a:t>public void createAskForFavourites()</a:t>
            </a:r>
          </a:p>
          <a:p>
            <a:r>
              <a:rPr lang="en-US" sz="900" dirty="0" smtClean="0"/>
              <a:t>public void createconnectionFailure()</a:t>
            </a:r>
          </a:p>
          <a:p>
            <a:r>
              <a:rPr lang="en-US" sz="900" dirty="0" smtClean="0"/>
              <a:t>public void createconnectionSuccess()</a:t>
            </a:r>
          </a:p>
          <a:p>
            <a:r>
              <a:rPr lang="en-US" sz="900" dirty="0" smtClean="0"/>
              <a:t>public void createOptionsList()</a:t>
            </a:r>
          </a:p>
          <a:p>
            <a:r>
              <a:rPr lang="en-US" sz="900" dirty="0" smtClean="0"/>
              <a:t>public void createDeviceInfo()</a:t>
            </a:r>
          </a:p>
          <a:p>
            <a:r>
              <a:rPr lang="en-US" sz="900" dirty="0" smtClean="0"/>
              <a:t>public void createConnectionTypeInfo()</a:t>
            </a:r>
          </a:p>
          <a:p>
            <a:r>
              <a:rPr lang="en-US" sz="900" dirty="0" smtClean="0"/>
              <a:t>public void createUserInfo()</a:t>
            </a:r>
          </a:p>
          <a:p>
            <a:r>
              <a:rPr lang="en-US" sz="900" dirty="0" smtClean="0"/>
              <a:t>public synchronized Vector Discover()</a:t>
            </a:r>
          </a:p>
          <a:p>
            <a:r>
              <a:rPr lang="en-US" sz="900" dirty="0" smtClean="0"/>
              <a:t>public synchronized boolean ConnectTo(BaseStationShort bs)</a:t>
            </a:r>
          </a:p>
          <a:p>
            <a:r>
              <a:rPr lang="en-US" sz="900" dirty="0" smtClean="0"/>
              <a:t>public Display getDisplay()</a:t>
            </a:r>
            <a:endParaRPr lang="el-GR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891962"/>
            <a:ext cx="2736304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public class TerminalActions</a:t>
            </a:r>
          </a:p>
          <a:p>
            <a:r>
              <a:rPr lang="en-US" sz="900" dirty="0" smtClean="0"/>
              <a:t>private String[] split(String original, String separator)</a:t>
            </a:r>
          </a:p>
          <a:p>
            <a:r>
              <a:rPr lang="en-US" sz="900" dirty="0" smtClean="0"/>
              <a:t>public TerminalActions()</a:t>
            </a:r>
          </a:p>
          <a:p>
            <a:r>
              <a:rPr lang="en-US" sz="900" dirty="0" smtClean="0"/>
              <a:t>public Vector Discover()</a:t>
            </a:r>
          </a:p>
          <a:p>
            <a:r>
              <a:rPr lang="en-US" sz="900" dirty="0" smtClean="0"/>
              <a:t>public boolean ConnectTo(BaseStationShort bs)</a:t>
            </a:r>
          </a:p>
          <a:p>
            <a:r>
              <a:rPr lang="en-US" sz="900" dirty="0" smtClean="0"/>
              <a:t>public boolean </a:t>
            </a:r>
            <a:r>
              <a:rPr lang="en-US" sz="900" dirty="0" smtClean="0"/>
              <a:t>DisconnectFrom</a:t>
            </a:r>
            <a:r>
              <a:rPr lang="en-US" sz="900" dirty="0" smtClean="0"/>
              <a:t>(BaseStationShort bs)</a:t>
            </a:r>
          </a:p>
          <a:p>
            <a:endParaRPr lang="el-GR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332656"/>
            <a:ext cx="8496944" cy="69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class BaseStationShort</a:t>
            </a:r>
          </a:p>
          <a:p>
            <a:r>
              <a:rPr lang="en-US" sz="900" dirty="0" smtClean="0"/>
              <a:t>BaseStationShort(String </a:t>
            </a:r>
            <a:r>
              <a:rPr lang="en-US" sz="900" dirty="0" smtClean="0"/>
              <a:t>baseStation_id</a:t>
            </a:r>
            <a:r>
              <a:rPr lang="en-US" sz="900" dirty="0" smtClean="0"/>
              <a:t>, String </a:t>
            </a:r>
            <a:r>
              <a:rPr lang="en-US" sz="900" dirty="0" smtClean="0"/>
              <a:t>network_id</a:t>
            </a:r>
            <a:r>
              <a:rPr lang="en-US" sz="900" dirty="0" smtClean="0"/>
              <a:t>, Double </a:t>
            </a:r>
            <a:r>
              <a:rPr lang="en-US" sz="900" dirty="0" smtClean="0"/>
              <a:t>signalStrength</a:t>
            </a:r>
            <a:r>
              <a:rPr lang="en-US" sz="900" dirty="0" smtClean="0"/>
              <a:t>, Double frequency, Integer </a:t>
            </a:r>
            <a:r>
              <a:rPr lang="en-US" sz="900" dirty="0" smtClean="0"/>
              <a:t>networkType</a:t>
            </a:r>
            <a:r>
              <a:rPr lang="en-US" sz="900" dirty="0" smtClean="0"/>
              <a:t>, Double </a:t>
            </a:r>
            <a:r>
              <a:rPr lang="en-US" sz="900" dirty="0" smtClean="0"/>
              <a:t>maxBitRate</a:t>
            </a:r>
            <a:r>
              <a:rPr lang="en-US" sz="900" dirty="0" smtClean="0"/>
              <a:t>, Double </a:t>
            </a:r>
            <a:r>
              <a:rPr lang="en-US" sz="900" dirty="0" smtClean="0"/>
              <a:t>guaranteedBitRate</a:t>
            </a:r>
            <a:r>
              <a:rPr lang="en-US" sz="900" dirty="0" smtClean="0"/>
              <a:t>, Double </a:t>
            </a:r>
            <a:r>
              <a:rPr lang="en-US" sz="900" dirty="0" smtClean="0"/>
              <a:t>net_load</a:t>
            </a:r>
            <a:r>
              <a:rPr lang="en-US" sz="900" dirty="0" smtClean="0"/>
              <a:t>, String provider, String </a:t>
            </a:r>
            <a:r>
              <a:rPr lang="en-US" sz="900" dirty="0" smtClean="0"/>
              <a:t>ip</a:t>
            </a:r>
            <a:r>
              <a:rPr lang="en-US" sz="900" dirty="0" smtClean="0"/>
              <a:t>, String port, Integer x, Integer y, Integer r, Integer charging)</a:t>
            </a:r>
          </a:p>
          <a:p>
            <a:endParaRPr lang="el-GR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723425" y="5373216"/>
            <a:ext cx="4106738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public class </a:t>
            </a:r>
            <a:r>
              <a:rPr lang="en-US" sz="1200" dirty="0" smtClean="0">
                <a:solidFill>
                  <a:srgbClr val="FF0000"/>
                </a:solidFill>
              </a:rPr>
              <a:t>TerminalMessage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900" dirty="0" smtClean="0"/>
              <a:t>public </a:t>
            </a:r>
            <a:r>
              <a:rPr lang="en-US" sz="900" dirty="0" smtClean="0"/>
              <a:t>TerminalMessage</a:t>
            </a:r>
            <a:r>
              <a:rPr lang="en-US" sz="900" dirty="0" smtClean="0"/>
              <a:t>(String </a:t>
            </a:r>
            <a:r>
              <a:rPr lang="en-US" sz="900" dirty="0" smtClean="0"/>
              <a:t>str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public static </a:t>
            </a:r>
            <a:r>
              <a:rPr lang="en-US" sz="900" dirty="0" smtClean="0"/>
              <a:t>TerminalMessage</a:t>
            </a:r>
            <a:r>
              <a:rPr lang="en-US" sz="900" dirty="0" smtClean="0"/>
              <a:t> </a:t>
            </a:r>
            <a:r>
              <a:rPr lang="en-US" sz="900" dirty="0" smtClean="0"/>
              <a:t>fromString</a:t>
            </a:r>
            <a:r>
              <a:rPr lang="en-US" sz="900" dirty="0" smtClean="0"/>
              <a:t>(String s)</a:t>
            </a:r>
            <a:endParaRPr lang="el-GR" sz="900" dirty="0"/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2383311" y="1025153"/>
            <a:ext cx="100457" cy="3879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 flipV="1">
            <a:off x="4651563" y="2445960"/>
            <a:ext cx="1072565" cy="698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4" idx="0"/>
          </p:cNvCxnSpPr>
          <p:nvPr/>
        </p:nvCxnSpPr>
        <p:spPr>
          <a:xfrm>
            <a:off x="4651563" y="3144374"/>
            <a:ext cx="2440717" cy="8606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2"/>
            <a:endCxn id="9" idx="0"/>
          </p:cNvCxnSpPr>
          <p:nvPr/>
        </p:nvCxnSpPr>
        <p:spPr>
          <a:xfrm>
            <a:off x="2383311" y="4875617"/>
            <a:ext cx="393483" cy="49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" idx="0"/>
          </p:cNvCxnSpPr>
          <p:nvPr/>
        </p:nvCxnSpPr>
        <p:spPr>
          <a:xfrm>
            <a:off x="4651563" y="4875617"/>
            <a:ext cx="1220358" cy="11662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</p:cNvCxnSpPr>
          <p:nvPr/>
        </p:nvCxnSpPr>
        <p:spPr>
          <a:xfrm flipV="1">
            <a:off x="4830163" y="1025153"/>
            <a:ext cx="324036" cy="4625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1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252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Stelios</dc:creator>
  <cp:lastModifiedBy>Stelios</cp:lastModifiedBy>
  <cp:revision>11</cp:revision>
  <dcterms:created xsi:type="dcterms:W3CDTF">2012-03-09T20:31:38Z</dcterms:created>
  <dcterms:modified xsi:type="dcterms:W3CDTF">2012-03-09T20:59:33Z</dcterms:modified>
</cp:coreProperties>
</file>