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C2AE9-9C67-4499-B39E-DC80082D7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659F65-F180-4E82-B890-60594F5BB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AF8A77-27F4-4B2A-A841-27473708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3E89-708A-4297-8B7C-8D2151329B8D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805CE4-96E7-458E-AA3A-E9BD0956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7F2A4B-C2A0-463F-8420-050F1579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233-C158-4FE4-B34F-36B60F33C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88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CBC7D-2637-41EA-A5E9-329E38CA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447E4E-3BCB-463B-A50F-8993955E3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B9A62C-57E9-404D-AAF5-D79F72A2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3E89-708A-4297-8B7C-8D2151329B8D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5A3208-69A1-4B8F-9EAB-20EAB573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F4ACEC-882B-48C0-A61C-97728E6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233-C158-4FE4-B34F-36B60F33C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16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A0062A-E8D7-4740-AD3E-7E3A9C765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F0485A-1478-425D-8BD8-B3877DF27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0FD6AB-AE88-447F-B4AD-19C331E6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3E89-708A-4297-8B7C-8D2151329B8D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2EF6C4-C71F-4DF9-9FBA-ABEB6F9E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D50A3C-2469-4774-A0C2-3548B9A9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233-C158-4FE4-B34F-36B60F33C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77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61A18-3077-4943-A226-6DD6182A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925EB6-D228-4AA4-84F9-FC8EBF243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E908EC-D96F-4479-B80B-7412CEF3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3E89-708A-4297-8B7C-8D2151329B8D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3B9ACC-4556-4882-B5A8-45C2346A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E4E6CE-EF9F-484C-A110-27572AD9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233-C158-4FE4-B34F-36B60F33C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9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60DD82-879A-472C-9305-81639623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28BE98-C8C6-4350-87FF-2BDA5AFAE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7BC63B-B106-4428-9EE7-7C7BAC73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3E89-708A-4297-8B7C-8D2151329B8D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7C1D0F-957C-4467-853E-9895486E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FAF714-06E0-44CD-86BE-18248601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233-C158-4FE4-B34F-36B60F33C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37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64C9C-6575-4DEF-81D3-5D4C4D12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ED781F-F3C9-4E12-A024-5A6FD71BC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00B04A-28BB-4224-8631-903DBDA0F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C68EC5-D050-4C27-ABE8-FFB09C78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3E89-708A-4297-8B7C-8D2151329B8D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6FD574-A75E-401C-8FDE-4FD61438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181B5F-7BEF-4C8B-9962-A1CDF17D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233-C158-4FE4-B34F-36B60F33C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78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CBB04C-ECD5-4A24-8CD8-E35FA9FD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D97FBD-E1F9-4664-B264-9C57A0E70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EACE19-5340-479B-AAED-E977A62E8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3F6D22-0524-4EEE-9F2B-02C35883D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A156A3-E1C3-40FC-8CBC-744BA4CCA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4D03DF-7F7F-4A6E-881F-0BFFA251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3E89-708A-4297-8B7C-8D2151329B8D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1D9AC6-0D3D-41A7-AFEF-30023B7E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3DEC47-EB3C-4FBA-9CE0-224E0E16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233-C158-4FE4-B34F-36B60F33C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97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D8279C-DA63-45D5-AB0E-EC447C45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7D659E-6632-41AC-9718-3E023918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3E89-708A-4297-8B7C-8D2151329B8D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E90B31-D9FA-4144-A8E3-D7C270A1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1BDA3A-6FBE-44AA-8627-22257AF5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233-C158-4FE4-B34F-36B60F33C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F3CB31-0ABD-495B-B896-17D7AA52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3E89-708A-4297-8B7C-8D2151329B8D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1BD357-902B-466D-8513-610FEF53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7036CA-3760-49CD-829B-1571340E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233-C158-4FE4-B34F-36B60F33C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22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86A25-020E-4AA0-88CC-4BFAABFF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6E210F-22E4-406D-93B4-7AAFC1D6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AC1C5B-51F3-4B84-BA64-7194F9EB6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90A7FB-D769-4249-A532-A640BD5C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3E89-708A-4297-8B7C-8D2151329B8D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C97B68-3EF5-48EC-B586-EDE29E1D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506C3B-A128-413A-9BB9-40D34832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233-C158-4FE4-B34F-36B60F33C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58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24FB5-17FA-468E-8C27-FA11AEB9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875730E-3978-47FA-891A-7C855DD6F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76E5F5-2C1A-4B69-BF13-1538CCBB3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C1A6DF-F2FB-44CF-9408-A3045DBD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3E89-708A-4297-8B7C-8D2151329B8D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18A9DB-E4BA-4A8F-AF32-139DE917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F913A0-6231-4AC4-B7B6-4DD58544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4233-C158-4FE4-B34F-36B60F33C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99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65A5DCC-7896-489D-8AED-8DF87E5E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BE5859-B70C-47E8-A7FD-3130531DD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B002C-D4D1-46EA-9107-CC8DEFD27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A3E89-708A-4297-8B7C-8D2151329B8D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6F20A1-4CA3-4A76-961E-7EF56D7A0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65359F-D43F-43A2-B616-61A107591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24233-C158-4FE4-B34F-36B60F33C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53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4FB5C0-22F0-4024-B53A-A0D59ED19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925" y="1041400"/>
            <a:ext cx="958215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2019/09/29</a:t>
            </a:r>
            <a:br>
              <a:rPr kumimoji="1" lang="en-US" altLang="ja-JP" dirty="0"/>
            </a:br>
            <a:r>
              <a:rPr kumimoji="1" lang="en-US" altLang="ja-JP" dirty="0" err="1"/>
              <a:t>MainLoggerMonitorApp</a:t>
            </a:r>
            <a:r>
              <a:rPr kumimoji="1" lang="ja-JP" altLang="en-US" dirty="0"/>
              <a:t>変更点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3C1775-F7AF-4D84-AE0A-14891171A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浅野将希</a:t>
            </a:r>
          </a:p>
        </p:txBody>
      </p:sp>
    </p:spTree>
    <p:extLst>
      <p:ext uri="{BB962C8B-B14F-4D97-AF65-F5344CB8AC3E}">
        <p14:creationId xmlns:p14="http://schemas.microsoft.com/office/powerpoint/2010/main" val="228198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, モニター, 黒, 上 が含まれている画像&#10;&#10;自動的に生成された説明">
            <a:extLst>
              <a:ext uri="{FF2B5EF4-FFF2-40B4-BE49-F238E27FC236}">
                <a16:creationId xmlns:a16="http://schemas.microsoft.com/office/drawing/2014/main" id="{7A1313EB-3A3B-4224-8559-AF6994AAA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11111" r="26485" b="12360"/>
          <a:stretch/>
        </p:blipFill>
        <p:spPr>
          <a:xfrm>
            <a:off x="3219450" y="609600"/>
            <a:ext cx="8553450" cy="5248275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825C526-66C4-43AB-A829-2BE35470C3AA}"/>
              </a:ext>
            </a:extLst>
          </p:cNvPr>
          <p:cNvCxnSpPr/>
          <p:nvPr/>
        </p:nvCxnSpPr>
        <p:spPr>
          <a:xfrm>
            <a:off x="1200150" y="3343275"/>
            <a:ext cx="1895475" cy="1219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7D14C8F-E1B5-4794-AD9C-C99AB03430DF}"/>
              </a:ext>
            </a:extLst>
          </p:cNvPr>
          <p:cNvSpPr txBox="1"/>
          <p:nvPr/>
        </p:nvSpPr>
        <p:spPr>
          <a:xfrm>
            <a:off x="76200" y="1756409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298</a:t>
            </a:r>
            <a:r>
              <a:rPr kumimoji="1" lang="ja-JP" altLang="en-US" dirty="0"/>
              <a:t>以下に</a:t>
            </a:r>
            <a:r>
              <a:rPr kumimoji="1" lang="en-US" altLang="ja-JP" dirty="0" err="1"/>
              <a:t>serialDataAry</a:t>
            </a:r>
            <a:r>
              <a:rPr kumimoji="1" lang="ja-JP" altLang="en-US" dirty="0"/>
              <a:t>よりモータ電力量積算、パネル電力量積算を取得、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から時刻を取得して計算・表示する</a:t>
            </a:r>
          </a:p>
        </p:txBody>
      </p:sp>
    </p:spTree>
    <p:extLst>
      <p:ext uri="{BB962C8B-B14F-4D97-AF65-F5344CB8AC3E}">
        <p14:creationId xmlns:p14="http://schemas.microsoft.com/office/powerpoint/2010/main" val="396176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, モニター, 壁, コンピューター が含まれている画像&#10;&#10;自動的に生成された説明">
            <a:extLst>
              <a:ext uri="{FF2B5EF4-FFF2-40B4-BE49-F238E27FC236}">
                <a16:creationId xmlns:a16="http://schemas.microsoft.com/office/drawing/2014/main" id="{5C1AA446-A2DE-47E5-A6FC-4E93142F5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" t="22339" r="29140" b="11667"/>
          <a:stretch/>
        </p:blipFill>
        <p:spPr>
          <a:xfrm>
            <a:off x="697706" y="1427321"/>
            <a:ext cx="9713120" cy="5385285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A6880EF-149C-4D0A-BA3E-E3AAC43AFF65}"/>
              </a:ext>
            </a:extLst>
          </p:cNvPr>
          <p:cNvCxnSpPr>
            <a:cxnSpLocks/>
          </p:cNvCxnSpPr>
          <p:nvPr/>
        </p:nvCxnSpPr>
        <p:spPr>
          <a:xfrm>
            <a:off x="1971675" y="1181100"/>
            <a:ext cx="1171576" cy="10382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E6BC616-2929-4AFB-AD63-5CF93D71E497}"/>
              </a:ext>
            </a:extLst>
          </p:cNvPr>
          <p:cNvCxnSpPr>
            <a:cxnSpLocks/>
          </p:cNvCxnSpPr>
          <p:nvPr/>
        </p:nvCxnSpPr>
        <p:spPr>
          <a:xfrm flipH="1">
            <a:off x="6886577" y="895350"/>
            <a:ext cx="990600" cy="11525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12004D-6A4A-460B-861B-5285A36D1FDA}"/>
              </a:ext>
            </a:extLst>
          </p:cNvPr>
          <p:cNvSpPr txBox="1"/>
          <p:nvPr/>
        </p:nvSpPr>
        <p:spPr>
          <a:xfrm>
            <a:off x="0" y="245327"/>
            <a:ext cx="710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highlight>
                  <a:srgbClr val="FFFF00"/>
                </a:highlight>
              </a:rPr>
              <a:t>田中神の「格納し続けてるからどんどん重くなっていきます神。その度にソフトを毎回落として起動</a:t>
            </a:r>
            <a:r>
              <a:rPr kumimoji="1" lang="ja-JP" altLang="en-US" sz="1600" dirty="0" err="1">
                <a:highlight>
                  <a:srgbClr val="FFFF00"/>
                </a:highlight>
              </a:rPr>
              <a:t>させるの</a:t>
            </a:r>
            <a:r>
              <a:rPr kumimoji="1" lang="ja-JP" altLang="en-US" sz="1600" dirty="0">
                <a:highlight>
                  <a:srgbClr val="FFFF00"/>
                </a:highlight>
              </a:rPr>
              <a:t>面倒くさいです神。」という要望に答えてデータリセットボタンを付けました。</a:t>
            </a:r>
            <a:r>
              <a:rPr kumimoji="1" lang="en-US" altLang="ja-JP" sz="1600" dirty="0" err="1">
                <a:highlight>
                  <a:srgbClr val="FFFF00"/>
                </a:highlight>
              </a:rPr>
              <a:t>resChart</a:t>
            </a:r>
            <a:r>
              <a:rPr kumimoji="1" lang="ja-JP" altLang="en-US" sz="1600" dirty="0">
                <a:highlight>
                  <a:srgbClr val="FFFF00"/>
                </a:highlight>
              </a:rPr>
              <a:t>以外リセットされます。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959385-016E-473B-8E3C-E98589ED4306}"/>
              </a:ext>
            </a:extLst>
          </p:cNvPr>
          <p:cNvSpPr txBox="1"/>
          <p:nvPr/>
        </p:nvSpPr>
        <p:spPr>
          <a:xfrm>
            <a:off x="7877177" y="245327"/>
            <a:ext cx="4210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highlight>
                  <a:srgbClr val="FFFF00"/>
                </a:highlight>
              </a:rPr>
              <a:t>10</a:t>
            </a:r>
            <a:r>
              <a:rPr kumimoji="1" lang="ja-JP" altLang="en-US" sz="1600" dirty="0">
                <a:highlight>
                  <a:srgbClr val="FFFF00"/>
                </a:highlight>
              </a:rPr>
              <a:t>分積算の値はここに表示されます。</a:t>
            </a:r>
            <a:r>
              <a:rPr kumimoji="1" lang="en-US" altLang="ja-JP" sz="1600" u="sng" dirty="0">
                <a:highlight>
                  <a:srgbClr val="FFFF00"/>
                </a:highlight>
              </a:rPr>
              <a:t>1</a:t>
            </a:r>
            <a:r>
              <a:rPr kumimoji="1" lang="ja-JP" altLang="en-US" sz="1600" u="sng" dirty="0">
                <a:highlight>
                  <a:srgbClr val="FFFF00"/>
                </a:highlight>
              </a:rPr>
              <a:t>秒程度ズレ</a:t>
            </a:r>
            <a:r>
              <a:rPr kumimoji="1" lang="ja-JP" altLang="en-US" sz="1600" u="sng" dirty="0" err="1">
                <a:highlight>
                  <a:srgbClr val="FFFF00"/>
                </a:highlight>
              </a:rPr>
              <a:t>る</a:t>
            </a:r>
            <a:r>
              <a:rPr kumimoji="1" lang="ja-JP" altLang="en-US" sz="1600" u="sng" dirty="0">
                <a:highlight>
                  <a:srgbClr val="FFFF00"/>
                </a:highlight>
              </a:rPr>
              <a:t>場合がありますがさほど問題にならないとのこと。</a:t>
            </a:r>
            <a:r>
              <a:rPr kumimoji="1" lang="en-US" altLang="ja-JP" sz="1600" dirty="0">
                <a:highlight>
                  <a:srgbClr val="FFFF00"/>
                </a:highlight>
              </a:rPr>
              <a:t>10</a:t>
            </a:r>
            <a:r>
              <a:rPr kumimoji="1" lang="ja-JP" altLang="en-US" sz="1600" dirty="0">
                <a:highlight>
                  <a:srgbClr val="FFFF00"/>
                </a:highlight>
              </a:rPr>
              <a:t>分以外にしたい場合はコード変えます。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E439BAA-728D-411B-81B0-311210F76C67}"/>
              </a:ext>
            </a:extLst>
          </p:cNvPr>
          <p:cNvSpPr/>
          <p:nvPr/>
        </p:nvSpPr>
        <p:spPr>
          <a:xfrm>
            <a:off x="3086100" y="2219324"/>
            <a:ext cx="838200" cy="209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4D45BB2-5153-4126-9C01-418AAAA4DD04}"/>
              </a:ext>
            </a:extLst>
          </p:cNvPr>
          <p:cNvSpPr/>
          <p:nvPr/>
        </p:nvSpPr>
        <p:spPr>
          <a:xfrm>
            <a:off x="5676900" y="1972568"/>
            <a:ext cx="4648200" cy="2932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D41E9D3-2B67-45EC-A542-377E170AAEAF}"/>
              </a:ext>
            </a:extLst>
          </p:cNvPr>
          <p:cNvCxnSpPr>
            <a:cxnSpLocks/>
          </p:cNvCxnSpPr>
          <p:nvPr/>
        </p:nvCxnSpPr>
        <p:spPr>
          <a:xfrm>
            <a:off x="2500312" y="4172349"/>
            <a:ext cx="1171576" cy="10382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93DFAA8-E010-4FF8-9493-BC5ACE658E04}"/>
              </a:ext>
            </a:extLst>
          </p:cNvPr>
          <p:cNvCxnSpPr>
            <a:cxnSpLocks/>
          </p:cNvCxnSpPr>
          <p:nvPr/>
        </p:nvCxnSpPr>
        <p:spPr>
          <a:xfrm>
            <a:off x="2526508" y="4172349"/>
            <a:ext cx="3283742" cy="10382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BBF424-ECF5-4D4C-A1F9-2E26D178558B}"/>
              </a:ext>
            </a:extLst>
          </p:cNvPr>
          <p:cNvSpPr txBox="1"/>
          <p:nvPr/>
        </p:nvSpPr>
        <p:spPr>
          <a:xfrm>
            <a:off x="971550" y="3238500"/>
            <a:ext cx="3714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highlight>
                  <a:srgbClr val="FFFF00"/>
                </a:highlight>
              </a:rPr>
              <a:t>MainChart</a:t>
            </a:r>
            <a:r>
              <a:rPr kumimoji="1" lang="ja-JP" altLang="en-US" dirty="0">
                <a:highlight>
                  <a:srgbClr val="FFFF00"/>
                </a:highlight>
              </a:rPr>
              <a:t>と</a:t>
            </a:r>
            <a:r>
              <a:rPr kumimoji="1" lang="en-US" altLang="ja-JP" dirty="0" err="1">
                <a:highlight>
                  <a:srgbClr val="FFFF00"/>
                </a:highlight>
              </a:rPr>
              <a:t>SubChart</a:t>
            </a:r>
            <a:r>
              <a:rPr kumimoji="1" lang="ja-JP" altLang="en-US" dirty="0">
                <a:highlight>
                  <a:srgbClr val="FFFF00"/>
                </a:highlight>
              </a:rPr>
              <a:t>以外見ないと山畑さんに言われたので</a:t>
            </a:r>
            <a:r>
              <a:rPr kumimoji="1" lang="en-US" altLang="ja-JP" dirty="0" err="1">
                <a:highlight>
                  <a:srgbClr val="FFFF00"/>
                </a:highlight>
              </a:rPr>
              <a:t>SolarChart</a:t>
            </a:r>
            <a:r>
              <a:rPr kumimoji="1" lang="ja-JP" altLang="en-US" dirty="0">
                <a:highlight>
                  <a:srgbClr val="FFFF00"/>
                </a:highlight>
              </a:rPr>
              <a:t>と</a:t>
            </a:r>
            <a:r>
              <a:rPr kumimoji="1" lang="en-US" altLang="ja-JP" dirty="0" err="1">
                <a:highlight>
                  <a:srgbClr val="FFFF00"/>
                </a:highlight>
              </a:rPr>
              <a:t>resChart</a:t>
            </a:r>
            <a:r>
              <a:rPr kumimoji="1" lang="ja-JP" altLang="en-US" dirty="0">
                <a:highlight>
                  <a:srgbClr val="FFFF00"/>
                </a:highlight>
              </a:rPr>
              <a:t>消しました。悲しい。</a:t>
            </a:r>
          </a:p>
        </p:txBody>
      </p:sp>
    </p:spTree>
    <p:extLst>
      <p:ext uri="{BB962C8B-B14F-4D97-AF65-F5344CB8AC3E}">
        <p14:creationId xmlns:p14="http://schemas.microsoft.com/office/powerpoint/2010/main" val="116865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スクリーンショット, モニター, 電子機器, 黒 が含まれている画像&#10;&#10;自動的に生成された説明">
            <a:extLst>
              <a:ext uri="{FF2B5EF4-FFF2-40B4-BE49-F238E27FC236}">
                <a16:creationId xmlns:a16="http://schemas.microsoft.com/office/drawing/2014/main" id="{0E62DA76-0043-42CC-ABA3-4BE83D959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" t="16216" r="37597" b="14062"/>
          <a:stretch/>
        </p:blipFill>
        <p:spPr>
          <a:xfrm>
            <a:off x="3457575" y="996127"/>
            <a:ext cx="8734425" cy="5861873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793ADB5-430F-49B3-9DF7-62C2801F0422}"/>
              </a:ext>
            </a:extLst>
          </p:cNvPr>
          <p:cNvCxnSpPr/>
          <p:nvPr/>
        </p:nvCxnSpPr>
        <p:spPr>
          <a:xfrm>
            <a:off x="2724150" y="1695450"/>
            <a:ext cx="211455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7872E28-B021-4189-8963-4372C03F998A}"/>
              </a:ext>
            </a:extLst>
          </p:cNvPr>
          <p:cNvCxnSpPr/>
          <p:nvPr/>
        </p:nvCxnSpPr>
        <p:spPr>
          <a:xfrm>
            <a:off x="2724150" y="4029075"/>
            <a:ext cx="211455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D30BC8-4B70-4D1B-89D6-E01854503D22}"/>
              </a:ext>
            </a:extLst>
          </p:cNvPr>
          <p:cNvSpPr txBox="1"/>
          <p:nvPr/>
        </p:nvSpPr>
        <p:spPr>
          <a:xfrm>
            <a:off x="95250" y="895350"/>
            <a:ext cx="2533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ja-JP" altLang="en-US" dirty="0"/>
              <a:t>分積算のためのタイマー</a:t>
            </a:r>
            <a:r>
              <a:rPr kumimoji="1" lang="en-US" altLang="ja-JP" dirty="0"/>
              <a:t>,</a:t>
            </a:r>
            <a:r>
              <a:rPr kumimoji="1" lang="ja-JP" altLang="en-US" dirty="0"/>
              <a:t>自分の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と比較して「</a:t>
            </a:r>
            <a:r>
              <a:rPr kumimoji="1" lang="en-US" altLang="ja-JP" dirty="0" err="1"/>
              <a:t>mm:ss</a:t>
            </a:r>
            <a:r>
              <a:rPr kumimoji="1" lang="ja-JP" altLang="en-US" dirty="0"/>
              <a:t>」が「○</a:t>
            </a:r>
            <a:r>
              <a:rPr kumimoji="1" lang="en-US" altLang="ja-JP" dirty="0"/>
              <a:t>9:59</a:t>
            </a:r>
            <a:r>
              <a:rPr kumimoji="1" lang="ja-JP" altLang="en-US" dirty="0"/>
              <a:t>」になるとフラグ発生</a:t>
            </a:r>
            <a:r>
              <a:rPr kumimoji="1" lang="en-US" altLang="ja-JP" dirty="0"/>
              <a:t>.1</a:t>
            </a:r>
            <a:r>
              <a:rPr kumimoji="1" lang="ja-JP" altLang="en-US" dirty="0"/>
              <a:t>秒後の物を受信して計算する。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EB4CBA-1122-461C-9A3B-C60C1E21A213}"/>
              </a:ext>
            </a:extLst>
          </p:cNvPr>
          <p:cNvSpPr txBox="1"/>
          <p:nvPr/>
        </p:nvSpPr>
        <p:spPr>
          <a:xfrm>
            <a:off x="95250" y="3352800"/>
            <a:ext cx="2581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リセットボタンの設定。</a:t>
            </a:r>
            <a:endParaRPr kumimoji="1" lang="en-US" altLang="ja-JP" dirty="0"/>
          </a:p>
          <a:p>
            <a:r>
              <a:rPr kumimoji="1" lang="ja-JP" altLang="en-US" dirty="0"/>
              <a:t>面倒くさいので全部</a:t>
            </a:r>
            <a:r>
              <a:rPr kumimoji="1" lang="en-US" altLang="ja-JP" dirty="0"/>
              <a:t>null</a:t>
            </a:r>
            <a:r>
              <a:rPr kumimoji="1" lang="ja-JP" altLang="en-US" dirty="0"/>
              <a:t>にしたり</a:t>
            </a:r>
            <a:r>
              <a:rPr kumimoji="1" lang="en-US" altLang="ja-JP" dirty="0"/>
              <a:t>clear</a:t>
            </a:r>
            <a:r>
              <a:rPr kumimoji="1" lang="ja-JP" altLang="en-US" dirty="0"/>
              <a:t>にしたりしている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36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182</Words>
  <Application>Microsoft Office PowerPoint</Application>
  <PresentationFormat>ワイド画面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2019/09/29 MainLoggerMonitorApp変更点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2019/09/29 MainLoggerMonitorApp変更点</dc:title>
  <dc:creator>ＡＳＮ １</dc:creator>
  <cp:lastModifiedBy>ＡＳＮ １</cp:lastModifiedBy>
  <cp:revision>4</cp:revision>
  <dcterms:created xsi:type="dcterms:W3CDTF">2019-09-29T11:46:36Z</dcterms:created>
  <dcterms:modified xsi:type="dcterms:W3CDTF">2019-09-29T12:59:27Z</dcterms:modified>
</cp:coreProperties>
</file>