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拓也 後藤" initials="拓也" lastIdx="1" clrIdx="0">
    <p:extLst>
      <p:ext uri="{19B8F6BF-5375-455C-9EA6-DF929625EA0E}">
        <p15:presenceInfo xmlns:p15="http://schemas.microsoft.com/office/powerpoint/2012/main" userId="1fc5fce4b45595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0:00:43.25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EC732-130D-467B-BBBF-DE8215A08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F41B38-53B4-4412-B2A3-F80F778E7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9C320-42B7-4A14-93BF-8E3BDDB2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9AD94A-368A-40BE-9CAA-579D5F2C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F228DF-284E-4C07-91C0-C5B24844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0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7DF8A-AA0D-46D5-B301-0A75AC15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3AD16B-F784-4EE2-948C-F2EDFB27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8CA95-849C-4CCE-ACF0-B88056CB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6B615-4996-4483-A969-92CF88C2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ACCE1-FA6B-4CFC-88E4-2A06E09A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88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6EB300-C827-448A-B997-5C57E2618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8B1871-E26F-4752-86FD-21B29D44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E8E75A-BC48-4D15-843E-0292E69D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A4B889-7354-45CD-BBA6-7CD3784F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FA81A6-D17B-4D14-BA74-1B4B41CB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20D1B-75BD-4AC0-A385-0D85B359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71B723-B357-4F8D-BBFE-8B04A1B2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3B71DA-8CC7-46CF-8C74-E6992CC7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44C88-0BB9-4C1C-8D06-EEA3F852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DBD34-FED0-47C1-A350-E3D03EBC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24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CE947-A0C8-4B90-84C3-D47EE0AF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C15E68-3212-415B-9778-0CB5AE02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799A2E-D770-4661-83A1-AA06D31D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6ED263-A8D2-4EC0-8809-6F495602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1F1446-5CE8-45A6-892D-95097047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78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7B938-8DB0-4F9E-81CB-F6A704E0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63B3DA-BD67-433A-9D8B-F371AD9B7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E3CFCF-246C-494D-AFD1-8B09980C8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9D700E-B4BB-4152-9CBA-A938ADA3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CFDF6B-4955-471A-A7C5-01A42961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93648A-4C35-4770-856A-9484F619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28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60095-07E7-4DD4-9A8B-30079239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1A0431-D4F8-4E14-B8A6-8581CC71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074870-B0C2-4D8D-8855-86A5944ED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2160D4-8D5A-4E91-B5F2-F9EB7E2CF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89124-70BA-4AFF-8EE3-96A0A23B4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B25F0D-95B7-4231-8A94-02F2DEC9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2ED43F-640A-4778-A577-8F18C98F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DD8092-2D21-48F2-BE30-EBE84C3C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1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FD0E5-1DF1-4C58-BA89-38D500C9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B7C84F-648A-4F4F-BD8A-AF084DCD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58A663-ECB0-4235-A403-2DE2682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AB3243-51C1-4668-B597-88BB255D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36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DC95A0-DDC2-4FC6-8AF7-5498B902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3DCEAA-D9B7-4994-A86F-F4EE4CAA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3D1EC3-F262-4086-8CA2-79FD8F61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1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08944-37C6-4E88-B089-D60519A3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B74CE-9CCC-489A-95EA-9420F807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B0B99D-0358-48CF-B938-3678BAC47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B8ABDC-8655-4327-B483-08D12F53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BBC50-1763-4A6D-8CD2-E5883F5F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A48F47-F504-4185-BF1F-79BE4D1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ABF89-7596-45A4-83DD-5F486C5A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42C435-D8C7-4D0C-8E59-D675510C6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7A368B-B419-4D01-846C-59B40178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177E1C-7432-4B31-B2E3-B9F2EED6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F929A7-1F3E-4F72-A2C1-7F78494D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C95F37-9FD6-4494-9136-DE746B49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99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0FB636-B5C0-4972-AC19-6F73D3A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89AEF6-DF7E-4795-875D-2B8583C5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216B6-CFBC-41E9-B8FF-7CB2B93F0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69D6-B848-430C-9DE3-F2F1CA3278BA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7F422-D209-439D-8CC6-BF5C9B280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BEF6F-866F-465B-8A7F-13E2FC11E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C5B5-3BA7-4857-9016-D05C1F0BE8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8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2F58-3609-4697-A680-FCAF5601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704" y="1089417"/>
            <a:ext cx="9144000" cy="23876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BE4CE8-3283-4F3B-B7FD-CDB42576D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A31D1B4-84A3-439D-AC04-0FD8D4B1AAAE}"/>
              </a:ext>
            </a:extLst>
          </p:cNvPr>
          <p:cNvSpPr/>
          <p:nvPr/>
        </p:nvSpPr>
        <p:spPr>
          <a:xfrm>
            <a:off x="5206488" y="503439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L.A.Airport</a:t>
            </a:r>
            <a:r>
              <a:rPr lang="en-US" altLang="ja-JP" sz="1400" dirty="0" err="1"/>
              <a:t>node</a:t>
            </a:r>
            <a:r>
              <a:rPr lang="en-US" altLang="ja-JP" sz="1400" dirty="0"/>
              <a:t>[0]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D02B386-156D-47B3-8AF1-F3A0B3583276}"/>
              </a:ext>
            </a:extLst>
          </p:cNvPr>
          <p:cNvSpPr/>
          <p:nvPr/>
        </p:nvSpPr>
        <p:spPr>
          <a:xfrm>
            <a:off x="2164079" y="1498172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UCLA</a:t>
            </a:r>
          </a:p>
          <a:p>
            <a:pPr algn="ctr"/>
            <a:r>
              <a:rPr lang="en-US" altLang="ja-JP" sz="1400" dirty="0"/>
              <a:t>node[1]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4C7D42F-857B-40F9-977B-A47D4B822CFA}"/>
              </a:ext>
            </a:extLst>
          </p:cNvPr>
          <p:cNvSpPr/>
          <p:nvPr/>
        </p:nvSpPr>
        <p:spPr>
          <a:xfrm>
            <a:off x="8151714" y="1466264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Hollywood</a:t>
            </a:r>
            <a:r>
              <a:rPr lang="en-US" altLang="ja-JP" sz="1400" dirty="0" err="1"/>
              <a:t>node</a:t>
            </a:r>
            <a:r>
              <a:rPr lang="en-US" altLang="ja-JP" sz="1400" dirty="0"/>
              <a:t>[2]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853C793-BD39-4B6F-B14B-6B84F20CF7A0}"/>
              </a:ext>
            </a:extLst>
          </p:cNvPr>
          <p:cNvSpPr/>
          <p:nvPr/>
        </p:nvSpPr>
        <p:spPr>
          <a:xfrm>
            <a:off x="6118515" y="2724096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Anaheim</a:t>
            </a:r>
          </a:p>
          <a:p>
            <a:pPr algn="ctr"/>
            <a:r>
              <a:rPr lang="en-US" altLang="ja-JP" sz="1400" dirty="0"/>
              <a:t>node[3]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72CF3F3-3E03-41F3-8411-EA4A53FC6797}"/>
              </a:ext>
            </a:extLst>
          </p:cNvPr>
          <p:cNvSpPr/>
          <p:nvPr/>
        </p:nvSpPr>
        <p:spPr>
          <a:xfrm>
            <a:off x="8186759" y="2730810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Downtown</a:t>
            </a:r>
            <a:r>
              <a:rPr lang="en-US" altLang="ja-JP" sz="1400" dirty="0" err="1"/>
              <a:t>node</a:t>
            </a:r>
            <a:r>
              <a:rPr lang="en-US" altLang="ja-JP" sz="1400" dirty="0"/>
              <a:t>[6]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BF573E9-6BCF-4F53-A9D8-FD165FBB9AF5}"/>
              </a:ext>
            </a:extLst>
          </p:cNvPr>
          <p:cNvSpPr/>
          <p:nvPr/>
        </p:nvSpPr>
        <p:spPr>
          <a:xfrm>
            <a:off x="10229459" y="2724096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Pasadena</a:t>
            </a:r>
          </a:p>
          <a:p>
            <a:pPr algn="ctr"/>
            <a:r>
              <a:rPr lang="en-US" altLang="ja-JP" sz="1400" dirty="0"/>
              <a:t>node[7]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0FDC860-6BA2-4565-A3F9-8BBEEF9C57DC}"/>
              </a:ext>
            </a:extLst>
          </p:cNvPr>
          <p:cNvSpPr/>
          <p:nvPr/>
        </p:nvSpPr>
        <p:spPr>
          <a:xfrm>
            <a:off x="2201173" y="5119363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Pasadena</a:t>
            </a:r>
          </a:p>
          <a:p>
            <a:pPr algn="ctr"/>
            <a:r>
              <a:rPr lang="en-US" altLang="ja-JP" sz="1400" dirty="0"/>
              <a:t>node[7]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72F92A0-5982-407C-B17D-416A82B5AA8C}"/>
              </a:ext>
            </a:extLst>
          </p:cNvPr>
          <p:cNvSpPr/>
          <p:nvPr/>
        </p:nvSpPr>
        <p:spPr>
          <a:xfrm>
            <a:off x="6474301" y="5119363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LasVegas</a:t>
            </a:r>
            <a:r>
              <a:rPr kumimoji="1" lang="en-US" altLang="ja-JP" dirty="0"/>
              <a:t>. </a:t>
            </a:r>
            <a:r>
              <a:rPr lang="en-US" altLang="ja-JP" sz="1400" dirty="0"/>
              <a:t>node[9]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4B107D9-1267-49D1-8644-0A394459B8DC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3824888" y="1120570"/>
            <a:ext cx="1666550" cy="4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AC996D6-2A3F-4A79-B3D8-FD14A9EAE8F5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6867297" y="1120570"/>
            <a:ext cx="1569367" cy="45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D9FFA52-B38D-4157-8EC7-1132A9E46C1B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7091395" y="2083395"/>
            <a:ext cx="1345269" cy="64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86B1D63-47DE-450D-B582-4FC7D034799F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9124594" y="2189278"/>
            <a:ext cx="35045" cy="54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E5AB62E-00BB-4165-937B-1A5FD3C90A10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9812523" y="2083395"/>
            <a:ext cx="1389816" cy="64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F3B6D18-C501-479D-8323-EB70E002962B}"/>
              </a:ext>
            </a:extLst>
          </p:cNvPr>
          <p:cNvSpPr txBox="1"/>
          <p:nvPr/>
        </p:nvSpPr>
        <p:spPr>
          <a:xfrm>
            <a:off x="5566254" y="242430"/>
            <a:ext cx="12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スタート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7CC6D4F-63BF-4154-8BE7-79A56A393EBD}"/>
              </a:ext>
            </a:extLst>
          </p:cNvPr>
          <p:cNvSpPr txBox="1"/>
          <p:nvPr/>
        </p:nvSpPr>
        <p:spPr>
          <a:xfrm>
            <a:off x="7028210" y="5752841"/>
            <a:ext cx="107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ゴール</a:t>
            </a: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3E5A3C8A-6287-446D-8768-06D55B4B41BF}"/>
              </a:ext>
            </a:extLst>
          </p:cNvPr>
          <p:cNvSpPr/>
          <p:nvPr/>
        </p:nvSpPr>
        <p:spPr>
          <a:xfrm>
            <a:off x="2968249" y="1191491"/>
            <a:ext cx="349485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７</a:t>
            </a:r>
            <a:endParaRPr kumimoji="1" lang="ja-JP" altLang="en-US" dirty="0"/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08621DB5-5C10-498B-AA38-88D71796ACDF}"/>
              </a:ext>
            </a:extLst>
          </p:cNvPr>
          <p:cNvSpPr/>
          <p:nvPr/>
        </p:nvSpPr>
        <p:spPr>
          <a:xfrm>
            <a:off x="8903677" y="1208853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1C4B63A3-25BA-4685-A6D3-35BC049A7C89}"/>
              </a:ext>
            </a:extLst>
          </p:cNvPr>
          <p:cNvSpPr/>
          <p:nvPr/>
        </p:nvSpPr>
        <p:spPr>
          <a:xfrm>
            <a:off x="6723083" y="2438500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0D097AD2-9DB8-42F8-9E89-E7ECF51FADA6}"/>
              </a:ext>
            </a:extLst>
          </p:cNvPr>
          <p:cNvSpPr/>
          <p:nvPr/>
        </p:nvSpPr>
        <p:spPr>
          <a:xfrm>
            <a:off x="11396864" y="2420231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D4BE6B53-85A1-415E-A778-3B39C33AE2AA}"/>
              </a:ext>
            </a:extLst>
          </p:cNvPr>
          <p:cNvSpPr/>
          <p:nvPr/>
        </p:nvSpPr>
        <p:spPr>
          <a:xfrm>
            <a:off x="9316173" y="2447602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52" name="フローチャート: 結合子 51">
            <a:extLst>
              <a:ext uri="{FF2B5EF4-FFF2-40B4-BE49-F238E27FC236}">
                <a16:creationId xmlns:a16="http://schemas.microsoft.com/office/drawing/2014/main" id="{B591622F-F7B4-4ED4-8E31-3E6D20890671}"/>
              </a:ext>
            </a:extLst>
          </p:cNvPr>
          <p:cNvSpPr/>
          <p:nvPr/>
        </p:nvSpPr>
        <p:spPr>
          <a:xfrm>
            <a:off x="9990827" y="5120770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B8F1D5-3429-4EDB-B455-929D29E1D13E}"/>
              </a:ext>
            </a:extLst>
          </p:cNvPr>
          <p:cNvSpPr txBox="1"/>
          <p:nvPr/>
        </p:nvSpPr>
        <p:spPr>
          <a:xfrm>
            <a:off x="10396076" y="5135988"/>
            <a:ext cx="209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r>
              <a:rPr kumimoji="1" lang="en-US" altLang="ja-JP" sz="1100" dirty="0"/>
              <a:t> </a:t>
            </a:r>
            <a:r>
              <a:rPr kumimoji="1" lang="ja-JP" altLang="en-US" sz="1400" b="1" dirty="0"/>
              <a:t>ヒューリティック値</a:t>
            </a:r>
            <a:endParaRPr kumimoji="1" lang="ja-JP" altLang="en-US" sz="1100" b="1" dirty="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DB0312E1-90C4-4D1B-85E7-ECC8F1A9F0C9}"/>
              </a:ext>
            </a:extLst>
          </p:cNvPr>
          <p:cNvSpPr/>
          <p:nvPr/>
        </p:nvSpPr>
        <p:spPr>
          <a:xfrm>
            <a:off x="3804041" y="2698841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Downtown</a:t>
            </a:r>
          </a:p>
          <a:p>
            <a:pPr algn="ctr"/>
            <a:r>
              <a:rPr lang="en-US" altLang="ja-JP" sz="1400" dirty="0"/>
              <a:t>node[6]</a:t>
            </a:r>
            <a:endParaRPr kumimoji="1" lang="ja-JP" altLang="en-US" dirty="0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E5D568E-CC35-4FD0-A4F9-8EB68CA74AFA}"/>
              </a:ext>
            </a:extLst>
          </p:cNvPr>
          <p:cNvSpPr/>
          <p:nvPr/>
        </p:nvSpPr>
        <p:spPr>
          <a:xfrm>
            <a:off x="688765" y="2698841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Hollywood</a:t>
            </a:r>
          </a:p>
          <a:p>
            <a:pPr algn="ctr"/>
            <a:r>
              <a:rPr lang="en-US" altLang="ja-JP" sz="1400" dirty="0"/>
              <a:t>node[2]</a:t>
            </a:r>
            <a:endParaRPr kumimoji="1"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63455EC4-33AC-447D-A5A9-17D280C4A211}"/>
              </a:ext>
            </a:extLst>
          </p:cNvPr>
          <p:cNvSpPr/>
          <p:nvPr/>
        </p:nvSpPr>
        <p:spPr>
          <a:xfrm>
            <a:off x="46891" y="4018607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Anaheim</a:t>
            </a:r>
          </a:p>
          <a:p>
            <a:pPr algn="ctr"/>
            <a:r>
              <a:rPr lang="en-US" altLang="ja-JP" sz="1400" dirty="0"/>
              <a:t>node[3]</a:t>
            </a:r>
            <a:endParaRPr kumimoji="1" lang="ja-JP" altLang="en-US" dirty="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888EBEF9-E33D-4201-BB9E-B0DE173C726F}"/>
              </a:ext>
            </a:extLst>
          </p:cNvPr>
          <p:cNvSpPr/>
          <p:nvPr/>
        </p:nvSpPr>
        <p:spPr>
          <a:xfrm>
            <a:off x="2282724" y="4018607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Downtown</a:t>
            </a:r>
            <a:r>
              <a:rPr lang="en-US" altLang="ja-JP" sz="1400" dirty="0" err="1"/>
              <a:t>node</a:t>
            </a:r>
            <a:r>
              <a:rPr lang="en-US" altLang="ja-JP" sz="1400" dirty="0"/>
              <a:t>[6]</a:t>
            </a:r>
            <a:endParaRPr kumimoji="1" lang="ja-JP" altLang="en-US" dirty="0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E790B160-F180-49E8-A1D7-2BB376BB72EF}"/>
              </a:ext>
            </a:extLst>
          </p:cNvPr>
          <p:cNvSpPr/>
          <p:nvPr/>
        </p:nvSpPr>
        <p:spPr>
          <a:xfrm>
            <a:off x="4518557" y="4018607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Pasadena</a:t>
            </a:r>
          </a:p>
          <a:p>
            <a:pPr algn="ctr"/>
            <a:r>
              <a:rPr lang="en-US" altLang="ja-JP" sz="1400" dirty="0"/>
              <a:t>node[7]</a:t>
            </a:r>
            <a:endParaRPr kumimoji="1" lang="ja-JP" altLang="en-US" dirty="0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1EF7780-F69C-49C0-ABB8-D51CFF2B482C}"/>
              </a:ext>
            </a:extLst>
          </p:cNvPr>
          <p:cNvSpPr/>
          <p:nvPr/>
        </p:nvSpPr>
        <p:spPr>
          <a:xfrm>
            <a:off x="132150" y="5112831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SanDiego</a:t>
            </a:r>
            <a:endParaRPr kumimoji="1" lang="en-US" altLang="ja-JP" dirty="0"/>
          </a:p>
          <a:p>
            <a:pPr algn="ctr"/>
            <a:r>
              <a:rPr lang="en-US" altLang="ja-JP" sz="1400" dirty="0"/>
              <a:t>node[5]</a:t>
            </a:r>
            <a:endParaRPr kumimoji="1" lang="ja-JP" altLang="en-US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C88AC6D7-A7F4-4F3D-B3DE-D4698E895623}"/>
              </a:ext>
            </a:extLst>
          </p:cNvPr>
          <p:cNvSpPr/>
          <p:nvPr/>
        </p:nvSpPr>
        <p:spPr>
          <a:xfrm>
            <a:off x="4405278" y="5110373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Disneyland</a:t>
            </a:r>
            <a:r>
              <a:rPr lang="en-US" altLang="ja-JP" sz="1400" dirty="0" err="1"/>
              <a:t>node</a:t>
            </a:r>
            <a:r>
              <a:rPr lang="en-US" altLang="ja-JP" sz="1400" dirty="0"/>
              <a:t>[8]</a:t>
            </a:r>
            <a:endParaRPr kumimoji="1" lang="ja-JP" altLang="en-US" dirty="0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773AB5E8-1407-4852-9830-DACE21DC174C}"/>
              </a:ext>
            </a:extLst>
          </p:cNvPr>
          <p:cNvSpPr/>
          <p:nvPr/>
        </p:nvSpPr>
        <p:spPr>
          <a:xfrm>
            <a:off x="4405277" y="6122173"/>
            <a:ext cx="1945759" cy="72301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LasVegas</a:t>
            </a:r>
            <a:endParaRPr kumimoji="1" lang="en-US" altLang="ja-JP" dirty="0"/>
          </a:p>
          <a:p>
            <a:pPr algn="ctr"/>
            <a:r>
              <a:rPr lang="en-US" altLang="ja-JP" sz="1400" dirty="0"/>
              <a:t>node[9]</a:t>
            </a:r>
            <a:endParaRPr kumimoji="1" lang="ja-JP" altLang="en-US" dirty="0"/>
          </a:p>
        </p:txBody>
      </p:sp>
      <p:sp>
        <p:nvSpPr>
          <p:cNvPr id="47" name="フローチャート: 結合子 46">
            <a:extLst>
              <a:ext uri="{FF2B5EF4-FFF2-40B4-BE49-F238E27FC236}">
                <a16:creationId xmlns:a16="http://schemas.microsoft.com/office/drawing/2014/main" id="{8F849A69-72B4-4ECA-883E-78F8A1A43B43}"/>
              </a:ext>
            </a:extLst>
          </p:cNvPr>
          <p:cNvSpPr/>
          <p:nvPr/>
        </p:nvSpPr>
        <p:spPr>
          <a:xfrm>
            <a:off x="1163603" y="2367420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50" name="フローチャート: 結合子 49">
            <a:extLst>
              <a:ext uri="{FF2B5EF4-FFF2-40B4-BE49-F238E27FC236}">
                <a16:creationId xmlns:a16="http://schemas.microsoft.com/office/drawing/2014/main" id="{CC8ED2C9-052C-4DC5-9C4E-F8A72CCD34FA}"/>
              </a:ext>
            </a:extLst>
          </p:cNvPr>
          <p:cNvSpPr/>
          <p:nvPr/>
        </p:nvSpPr>
        <p:spPr>
          <a:xfrm>
            <a:off x="4928347" y="2389353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1986C40-60F5-46FF-A31E-E271E398F8A1}"/>
              </a:ext>
            </a:extLst>
          </p:cNvPr>
          <p:cNvCxnSpPr>
            <a:cxnSpLocks/>
            <a:stCxn id="6" idx="3"/>
            <a:endCxn id="82" idx="0"/>
          </p:cNvCxnSpPr>
          <p:nvPr/>
        </p:nvCxnSpPr>
        <p:spPr>
          <a:xfrm flipH="1">
            <a:off x="1661645" y="2115303"/>
            <a:ext cx="787384" cy="58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B903A65-A5AB-4B84-8744-4AD03BC39FE1}"/>
              </a:ext>
            </a:extLst>
          </p:cNvPr>
          <p:cNvCxnSpPr>
            <a:stCxn id="6" idx="5"/>
            <a:endCxn id="81" idx="0"/>
          </p:cNvCxnSpPr>
          <p:nvPr/>
        </p:nvCxnSpPr>
        <p:spPr>
          <a:xfrm>
            <a:off x="3824888" y="2115303"/>
            <a:ext cx="952033" cy="58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78C9BB07-14F4-4846-AE0E-651E17CB1357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019771" y="3406064"/>
            <a:ext cx="175526" cy="61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4B49B008-FB69-4B24-9604-541CCEAEC087}"/>
              </a:ext>
            </a:extLst>
          </p:cNvPr>
          <p:cNvCxnSpPr>
            <a:stCxn id="82" idx="4"/>
            <a:endCxn id="99" idx="0"/>
          </p:cNvCxnSpPr>
          <p:nvPr/>
        </p:nvCxnSpPr>
        <p:spPr>
          <a:xfrm>
            <a:off x="1661645" y="3421855"/>
            <a:ext cx="1593959" cy="59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7BA863FE-6739-4028-949F-587F84882384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2201173" y="3358331"/>
            <a:ext cx="3290264" cy="66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C1490E4C-ACDE-4198-94A2-5041A74EBA70}"/>
              </a:ext>
            </a:extLst>
          </p:cNvPr>
          <p:cNvCxnSpPr>
            <a:stCxn id="99" idx="3"/>
            <a:endCxn id="101" idx="0"/>
          </p:cNvCxnSpPr>
          <p:nvPr/>
        </p:nvCxnSpPr>
        <p:spPr>
          <a:xfrm flipH="1">
            <a:off x="1105030" y="4635738"/>
            <a:ext cx="1462644" cy="47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7382949-5F73-43FA-954E-4A709AFC87BA}"/>
              </a:ext>
            </a:extLst>
          </p:cNvPr>
          <p:cNvCxnSpPr>
            <a:stCxn id="99" idx="4"/>
            <a:endCxn id="12" idx="0"/>
          </p:cNvCxnSpPr>
          <p:nvPr/>
        </p:nvCxnSpPr>
        <p:spPr>
          <a:xfrm flipH="1">
            <a:off x="3174053" y="4741621"/>
            <a:ext cx="81551" cy="37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7859EFE6-B74A-47CC-B773-F04D72EA5658}"/>
              </a:ext>
            </a:extLst>
          </p:cNvPr>
          <p:cNvCxnSpPr>
            <a:stCxn id="100" idx="4"/>
            <a:endCxn id="102" idx="0"/>
          </p:cNvCxnSpPr>
          <p:nvPr/>
        </p:nvCxnSpPr>
        <p:spPr>
          <a:xfrm flipH="1">
            <a:off x="5378158" y="4741621"/>
            <a:ext cx="113279" cy="36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B1AE4EF2-4C1A-4454-B2F0-9F40ACEF1BC5}"/>
              </a:ext>
            </a:extLst>
          </p:cNvPr>
          <p:cNvCxnSpPr>
            <a:stCxn id="100" idx="5"/>
            <a:endCxn id="13" idx="0"/>
          </p:cNvCxnSpPr>
          <p:nvPr/>
        </p:nvCxnSpPr>
        <p:spPr>
          <a:xfrm>
            <a:off x="6179366" y="4635738"/>
            <a:ext cx="1267815" cy="48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1B5303C-C550-48CE-B7CA-C97B224CC7B7}"/>
              </a:ext>
            </a:extLst>
          </p:cNvPr>
          <p:cNvCxnSpPr>
            <a:stCxn id="102" idx="4"/>
            <a:endCxn id="103" idx="0"/>
          </p:cNvCxnSpPr>
          <p:nvPr/>
        </p:nvCxnSpPr>
        <p:spPr>
          <a:xfrm flipH="1">
            <a:off x="5378157" y="5833387"/>
            <a:ext cx="1" cy="28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フローチャート: 結合子 142">
            <a:extLst>
              <a:ext uri="{FF2B5EF4-FFF2-40B4-BE49-F238E27FC236}">
                <a16:creationId xmlns:a16="http://schemas.microsoft.com/office/drawing/2014/main" id="{2F4EFFB1-EC37-4F77-9A68-617CBBE0F1FF}"/>
              </a:ext>
            </a:extLst>
          </p:cNvPr>
          <p:cNvSpPr/>
          <p:nvPr/>
        </p:nvSpPr>
        <p:spPr>
          <a:xfrm>
            <a:off x="499177" y="3712335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44" name="フローチャート: 結合子 143">
            <a:extLst>
              <a:ext uri="{FF2B5EF4-FFF2-40B4-BE49-F238E27FC236}">
                <a16:creationId xmlns:a16="http://schemas.microsoft.com/office/drawing/2014/main" id="{A061FADC-2058-4201-8F31-327507AE5D8A}"/>
              </a:ext>
            </a:extLst>
          </p:cNvPr>
          <p:cNvSpPr/>
          <p:nvPr/>
        </p:nvSpPr>
        <p:spPr>
          <a:xfrm>
            <a:off x="3381364" y="3753001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5" name="フローチャート: 結合子 144">
            <a:extLst>
              <a:ext uri="{FF2B5EF4-FFF2-40B4-BE49-F238E27FC236}">
                <a16:creationId xmlns:a16="http://schemas.microsoft.com/office/drawing/2014/main" id="{6CAB156D-EEB2-4D81-B587-951C4312DFDA}"/>
              </a:ext>
            </a:extLst>
          </p:cNvPr>
          <p:cNvSpPr/>
          <p:nvPr/>
        </p:nvSpPr>
        <p:spPr>
          <a:xfrm>
            <a:off x="5576232" y="3720231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46" name="フローチャート: 結合子 145">
            <a:extLst>
              <a:ext uri="{FF2B5EF4-FFF2-40B4-BE49-F238E27FC236}">
                <a16:creationId xmlns:a16="http://schemas.microsoft.com/office/drawing/2014/main" id="{6A637327-417D-4F78-80B5-8F376BC631E3}"/>
              </a:ext>
            </a:extLst>
          </p:cNvPr>
          <p:cNvSpPr/>
          <p:nvPr/>
        </p:nvSpPr>
        <p:spPr>
          <a:xfrm>
            <a:off x="657475" y="4835555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47" name="フローチャート: 結合子 146">
            <a:extLst>
              <a:ext uri="{FF2B5EF4-FFF2-40B4-BE49-F238E27FC236}">
                <a16:creationId xmlns:a16="http://schemas.microsoft.com/office/drawing/2014/main" id="{4523F2A3-3A70-41A2-9FB1-C6968CECAAF8}"/>
              </a:ext>
            </a:extLst>
          </p:cNvPr>
          <p:cNvSpPr/>
          <p:nvPr/>
        </p:nvSpPr>
        <p:spPr>
          <a:xfrm>
            <a:off x="2654768" y="4861089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48" name="フローチャート: 結合子 147">
            <a:extLst>
              <a:ext uri="{FF2B5EF4-FFF2-40B4-BE49-F238E27FC236}">
                <a16:creationId xmlns:a16="http://schemas.microsoft.com/office/drawing/2014/main" id="{39BBEBD7-A463-4629-93E2-81EE937A9831}"/>
              </a:ext>
            </a:extLst>
          </p:cNvPr>
          <p:cNvSpPr/>
          <p:nvPr/>
        </p:nvSpPr>
        <p:spPr>
          <a:xfrm>
            <a:off x="4867518" y="4840698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49" name="フローチャート: 結合子 148">
            <a:extLst>
              <a:ext uri="{FF2B5EF4-FFF2-40B4-BE49-F238E27FC236}">
                <a16:creationId xmlns:a16="http://schemas.microsoft.com/office/drawing/2014/main" id="{85E1AC5E-D5D2-4160-97CB-8424FC3CA7B5}"/>
              </a:ext>
            </a:extLst>
          </p:cNvPr>
          <p:cNvSpPr/>
          <p:nvPr/>
        </p:nvSpPr>
        <p:spPr>
          <a:xfrm>
            <a:off x="7555108" y="4811538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50" name="フローチャート: 結合子 149">
            <a:extLst>
              <a:ext uri="{FF2B5EF4-FFF2-40B4-BE49-F238E27FC236}">
                <a16:creationId xmlns:a16="http://schemas.microsoft.com/office/drawing/2014/main" id="{98637F43-80EC-467B-B92F-4A984CF495EB}"/>
              </a:ext>
            </a:extLst>
          </p:cNvPr>
          <p:cNvSpPr/>
          <p:nvPr/>
        </p:nvSpPr>
        <p:spPr>
          <a:xfrm>
            <a:off x="4851792" y="5889537"/>
            <a:ext cx="375557" cy="368933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2" name="四角形: 角を丸くする 151">
            <a:extLst>
              <a:ext uri="{FF2B5EF4-FFF2-40B4-BE49-F238E27FC236}">
                <a16:creationId xmlns:a16="http://schemas.microsoft.com/office/drawing/2014/main" id="{2B46D309-2E59-4416-9E2F-EA1FC69A2726}"/>
              </a:ext>
            </a:extLst>
          </p:cNvPr>
          <p:cNvSpPr/>
          <p:nvPr/>
        </p:nvSpPr>
        <p:spPr>
          <a:xfrm>
            <a:off x="4508435" y="1177328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D3D499E6-D43C-4B22-A6DD-C59BEA4A0D0A}"/>
              </a:ext>
            </a:extLst>
          </p:cNvPr>
          <p:cNvSpPr/>
          <p:nvPr/>
        </p:nvSpPr>
        <p:spPr>
          <a:xfrm>
            <a:off x="7449072" y="1183882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54" name="四角形: 角を丸くする 153">
            <a:extLst>
              <a:ext uri="{FF2B5EF4-FFF2-40B4-BE49-F238E27FC236}">
                <a16:creationId xmlns:a16="http://schemas.microsoft.com/office/drawing/2014/main" id="{DEC83A23-8487-4F7C-B132-0D49B378F5E7}"/>
              </a:ext>
            </a:extLst>
          </p:cNvPr>
          <p:cNvSpPr/>
          <p:nvPr/>
        </p:nvSpPr>
        <p:spPr>
          <a:xfrm>
            <a:off x="7615689" y="2249014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C0B62DF5-FCB2-443F-A9F5-06743EB8D1BD}"/>
              </a:ext>
            </a:extLst>
          </p:cNvPr>
          <p:cNvSpPr/>
          <p:nvPr/>
        </p:nvSpPr>
        <p:spPr>
          <a:xfrm>
            <a:off x="8983973" y="2258750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56" name="四角形: 角を丸くする 155">
            <a:extLst>
              <a:ext uri="{FF2B5EF4-FFF2-40B4-BE49-F238E27FC236}">
                <a16:creationId xmlns:a16="http://schemas.microsoft.com/office/drawing/2014/main" id="{2E166540-6F87-4341-8F18-E8C3152F7653}"/>
              </a:ext>
            </a:extLst>
          </p:cNvPr>
          <p:cNvSpPr/>
          <p:nvPr/>
        </p:nvSpPr>
        <p:spPr>
          <a:xfrm>
            <a:off x="10397693" y="2264095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57" name="四角形: 角を丸くする 156">
            <a:extLst>
              <a:ext uri="{FF2B5EF4-FFF2-40B4-BE49-F238E27FC236}">
                <a16:creationId xmlns:a16="http://schemas.microsoft.com/office/drawing/2014/main" id="{2E9574F2-EA62-4318-950B-72E4A2A369C5}"/>
              </a:ext>
            </a:extLst>
          </p:cNvPr>
          <p:cNvSpPr/>
          <p:nvPr/>
        </p:nvSpPr>
        <p:spPr>
          <a:xfrm>
            <a:off x="1883430" y="2228694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58" name="四角形: 角を丸くする 157">
            <a:extLst>
              <a:ext uri="{FF2B5EF4-FFF2-40B4-BE49-F238E27FC236}">
                <a16:creationId xmlns:a16="http://schemas.microsoft.com/office/drawing/2014/main" id="{16B5E086-AF30-4AD3-A1CD-D40BE36D71D5}"/>
              </a:ext>
            </a:extLst>
          </p:cNvPr>
          <p:cNvSpPr/>
          <p:nvPr/>
        </p:nvSpPr>
        <p:spPr>
          <a:xfrm>
            <a:off x="4072770" y="2187685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59" name="四角形: 角を丸くする 158">
            <a:extLst>
              <a:ext uri="{FF2B5EF4-FFF2-40B4-BE49-F238E27FC236}">
                <a16:creationId xmlns:a16="http://schemas.microsoft.com/office/drawing/2014/main" id="{8A32AE07-8718-41E9-BC53-86DA55DF2DF6}"/>
              </a:ext>
            </a:extLst>
          </p:cNvPr>
          <p:cNvSpPr/>
          <p:nvPr/>
        </p:nvSpPr>
        <p:spPr>
          <a:xfrm>
            <a:off x="938411" y="3547695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9C81763F-6B45-4778-9877-FC33C4DB9EBC}"/>
              </a:ext>
            </a:extLst>
          </p:cNvPr>
          <p:cNvSpPr/>
          <p:nvPr/>
        </p:nvSpPr>
        <p:spPr>
          <a:xfrm>
            <a:off x="2185225" y="3542278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61" name="四角形: 角を丸くする 160">
            <a:extLst>
              <a:ext uri="{FF2B5EF4-FFF2-40B4-BE49-F238E27FC236}">
                <a16:creationId xmlns:a16="http://schemas.microsoft.com/office/drawing/2014/main" id="{AB1CF9DC-E924-4C25-850E-9D06CE132AA9}"/>
              </a:ext>
            </a:extLst>
          </p:cNvPr>
          <p:cNvSpPr/>
          <p:nvPr/>
        </p:nvSpPr>
        <p:spPr>
          <a:xfrm>
            <a:off x="4040285" y="3582900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66" name="四角形: 角を丸くする 165">
            <a:extLst>
              <a:ext uri="{FF2B5EF4-FFF2-40B4-BE49-F238E27FC236}">
                <a16:creationId xmlns:a16="http://schemas.microsoft.com/office/drawing/2014/main" id="{DB9DB755-2FEA-48EF-ABBF-E414E68B31D7}"/>
              </a:ext>
            </a:extLst>
          </p:cNvPr>
          <p:cNvSpPr/>
          <p:nvPr/>
        </p:nvSpPr>
        <p:spPr>
          <a:xfrm>
            <a:off x="1575345" y="4759481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67" name="四角形: 角を丸くする 166">
            <a:extLst>
              <a:ext uri="{FF2B5EF4-FFF2-40B4-BE49-F238E27FC236}">
                <a16:creationId xmlns:a16="http://schemas.microsoft.com/office/drawing/2014/main" id="{0656A895-6596-4C08-BAC9-D1DB839586D1}"/>
              </a:ext>
            </a:extLst>
          </p:cNvPr>
          <p:cNvSpPr/>
          <p:nvPr/>
        </p:nvSpPr>
        <p:spPr>
          <a:xfrm>
            <a:off x="3084453" y="4759481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68" name="四角形: 角を丸くする 167">
            <a:extLst>
              <a:ext uri="{FF2B5EF4-FFF2-40B4-BE49-F238E27FC236}">
                <a16:creationId xmlns:a16="http://schemas.microsoft.com/office/drawing/2014/main" id="{594ED27E-3037-4E5F-B368-255261D715DF}"/>
              </a:ext>
            </a:extLst>
          </p:cNvPr>
          <p:cNvSpPr/>
          <p:nvPr/>
        </p:nvSpPr>
        <p:spPr>
          <a:xfrm>
            <a:off x="5320217" y="4777621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69" name="四角形: 角を丸くする 168">
            <a:extLst>
              <a:ext uri="{FF2B5EF4-FFF2-40B4-BE49-F238E27FC236}">
                <a16:creationId xmlns:a16="http://schemas.microsoft.com/office/drawing/2014/main" id="{AD2216E4-FFBF-4AE1-82D5-D7B7BA661288}"/>
              </a:ext>
            </a:extLst>
          </p:cNvPr>
          <p:cNvSpPr/>
          <p:nvPr/>
        </p:nvSpPr>
        <p:spPr>
          <a:xfrm>
            <a:off x="6688371" y="4764338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70" name="四角形: 角を丸くする 169">
            <a:extLst>
              <a:ext uri="{FF2B5EF4-FFF2-40B4-BE49-F238E27FC236}">
                <a16:creationId xmlns:a16="http://schemas.microsoft.com/office/drawing/2014/main" id="{44223298-A1B6-4183-8DF6-6FD78002B59A}"/>
              </a:ext>
            </a:extLst>
          </p:cNvPr>
          <p:cNvSpPr/>
          <p:nvPr/>
        </p:nvSpPr>
        <p:spPr>
          <a:xfrm>
            <a:off x="5469886" y="5819301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CA689D57-7D2A-4456-8759-69A9C58DD4A3}"/>
              </a:ext>
            </a:extLst>
          </p:cNvPr>
          <p:cNvSpPr/>
          <p:nvPr/>
        </p:nvSpPr>
        <p:spPr>
          <a:xfrm>
            <a:off x="10038972" y="5712147"/>
            <a:ext cx="333235" cy="30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g</a:t>
            </a:r>
            <a:endParaRPr kumimoji="1" lang="ja-JP" altLang="en-US" dirty="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C625F0E6-FB12-45CA-A1E9-0AA6A32DD01B}"/>
              </a:ext>
            </a:extLst>
          </p:cNvPr>
          <p:cNvSpPr txBox="1"/>
          <p:nvPr/>
        </p:nvSpPr>
        <p:spPr>
          <a:xfrm>
            <a:off x="10432037" y="5678917"/>
            <a:ext cx="209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r>
              <a:rPr kumimoji="1" lang="en-US" altLang="ja-JP" sz="1100" dirty="0"/>
              <a:t> </a:t>
            </a:r>
            <a:r>
              <a:rPr lang="ja-JP" altLang="en-US" sz="1400" b="1" dirty="0"/>
              <a:t>コスト</a:t>
            </a:r>
            <a:r>
              <a:rPr kumimoji="1" lang="ja-JP" altLang="en-US" sz="1400" b="1" dirty="0"/>
              <a:t>値</a:t>
            </a:r>
            <a:endParaRPr kumimoji="1" lang="ja-JP" altLang="en-US" sz="1100" b="1" dirty="0"/>
          </a:p>
        </p:txBody>
      </p:sp>
      <p:sp>
        <p:nvSpPr>
          <p:cNvPr id="177" name="八角形 176">
            <a:extLst>
              <a:ext uri="{FF2B5EF4-FFF2-40B4-BE49-F238E27FC236}">
                <a16:creationId xmlns:a16="http://schemas.microsoft.com/office/drawing/2014/main" id="{16C5CB1D-A548-43A4-802E-1665CAB9AD56}"/>
              </a:ext>
            </a:extLst>
          </p:cNvPr>
          <p:cNvSpPr/>
          <p:nvPr/>
        </p:nvSpPr>
        <p:spPr>
          <a:xfrm>
            <a:off x="5379848" y="2879024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10</a:t>
            </a:r>
            <a:endParaRPr kumimoji="1" lang="ja-JP" altLang="en-US" sz="1100" dirty="0"/>
          </a:p>
        </p:txBody>
      </p:sp>
      <p:sp>
        <p:nvSpPr>
          <p:cNvPr id="180" name="八角形 179">
            <a:extLst>
              <a:ext uri="{FF2B5EF4-FFF2-40B4-BE49-F238E27FC236}">
                <a16:creationId xmlns:a16="http://schemas.microsoft.com/office/drawing/2014/main" id="{EFEFDE9A-63CB-49F6-9DF2-7D1E43C27CC4}"/>
              </a:ext>
            </a:extLst>
          </p:cNvPr>
          <p:cNvSpPr/>
          <p:nvPr/>
        </p:nvSpPr>
        <p:spPr>
          <a:xfrm>
            <a:off x="2240901" y="2885672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6</a:t>
            </a:r>
            <a:endParaRPr kumimoji="1" lang="ja-JP" altLang="en-US" sz="1100" dirty="0"/>
          </a:p>
        </p:txBody>
      </p:sp>
      <p:sp>
        <p:nvSpPr>
          <p:cNvPr id="181" name="八角形 180">
            <a:extLst>
              <a:ext uri="{FF2B5EF4-FFF2-40B4-BE49-F238E27FC236}">
                <a16:creationId xmlns:a16="http://schemas.microsoft.com/office/drawing/2014/main" id="{238C28DB-0E46-4E4D-AC35-D238F3942AE2}"/>
              </a:ext>
            </a:extLst>
          </p:cNvPr>
          <p:cNvSpPr/>
          <p:nvPr/>
        </p:nvSpPr>
        <p:spPr>
          <a:xfrm>
            <a:off x="3675007" y="1691810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8</a:t>
            </a:r>
            <a:endParaRPr kumimoji="1" lang="ja-JP" altLang="en-US" sz="1100" dirty="0"/>
          </a:p>
        </p:txBody>
      </p:sp>
      <p:sp>
        <p:nvSpPr>
          <p:cNvPr id="182" name="八角形 181">
            <a:extLst>
              <a:ext uri="{FF2B5EF4-FFF2-40B4-BE49-F238E27FC236}">
                <a16:creationId xmlns:a16="http://schemas.microsoft.com/office/drawing/2014/main" id="{4407BDD4-F0E9-4D07-A1C8-40EC5A2B8F77}"/>
              </a:ext>
            </a:extLst>
          </p:cNvPr>
          <p:cNvSpPr/>
          <p:nvPr/>
        </p:nvSpPr>
        <p:spPr>
          <a:xfrm>
            <a:off x="9733665" y="1654121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7</a:t>
            </a:r>
            <a:endParaRPr kumimoji="1" lang="ja-JP" altLang="en-US" sz="1100" dirty="0"/>
          </a:p>
        </p:txBody>
      </p:sp>
      <p:sp>
        <p:nvSpPr>
          <p:cNvPr id="183" name="八角形 182">
            <a:extLst>
              <a:ext uri="{FF2B5EF4-FFF2-40B4-BE49-F238E27FC236}">
                <a16:creationId xmlns:a16="http://schemas.microsoft.com/office/drawing/2014/main" id="{EB7B0ADA-2FFD-4411-A841-2D6ED6C3AE9D}"/>
              </a:ext>
            </a:extLst>
          </p:cNvPr>
          <p:cNvSpPr/>
          <p:nvPr/>
        </p:nvSpPr>
        <p:spPr>
          <a:xfrm>
            <a:off x="7617893" y="2929873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15</a:t>
            </a:r>
            <a:endParaRPr kumimoji="1" lang="ja-JP" altLang="en-US" sz="1100" dirty="0"/>
          </a:p>
        </p:txBody>
      </p:sp>
      <p:sp>
        <p:nvSpPr>
          <p:cNvPr id="184" name="八角形 183">
            <a:extLst>
              <a:ext uri="{FF2B5EF4-FFF2-40B4-BE49-F238E27FC236}">
                <a16:creationId xmlns:a16="http://schemas.microsoft.com/office/drawing/2014/main" id="{BE030CB7-1FC2-4340-82DB-810959B93D57}"/>
              </a:ext>
            </a:extLst>
          </p:cNvPr>
          <p:cNvSpPr/>
          <p:nvPr/>
        </p:nvSpPr>
        <p:spPr>
          <a:xfrm>
            <a:off x="9733665" y="2911985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12</a:t>
            </a:r>
            <a:endParaRPr kumimoji="1" lang="ja-JP" altLang="en-US" sz="1100" dirty="0"/>
          </a:p>
        </p:txBody>
      </p:sp>
      <p:sp>
        <p:nvSpPr>
          <p:cNvPr id="185" name="八角形 184">
            <a:extLst>
              <a:ext uri="{FF2B5EF4-FFF2-40B4-BE49-F238E27FC236}">
                <a16:creationId xmlns:a16="http://schemas.microsoft.com/office/drawing/2014/main" id="{72B001B5-9668-4809-B954-A3ABCCA2FD97}"/>
              </a:ext>
            </a:extLst>
          </p:cNvPr>
          <p:cNvSpPr/>
          <p:nvPr/>
        </p:nvSpPr>
        <p:spPr>
          <a:xfrm>
            <a:off x="11736157" y="2886366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10</a:t>
            </a:r>
            <a:endParaRPr kumimoji="1" lang="ja-JP" altLang="en-US" sz="1100" dirty="0"/>
          </a:p>
        </p:txBody>
      </p:sp>
      <p:sp>
        <p:nvSpPr>
          <p:cNvPr id="187" name="八角形 186">
            <a:extLst>
              <a:ext uri="{FF2B5EF4-FFF2-40B4-BE49-F238E27FC236}">
                <a16:creationId xmlns:a16="http://schemas.microsoft.com/office/drawing/2014/main" id="{676F35BA-1540-4360-A1FA-1D7385484350}"/>
              </a:ext>
            </a:extLst>
          </p:cNvPr>
          <p:cNvSpPr/>
          <p:nvPr/>
        </p:nvSpPr>
        <p:spPr>
          <a:xfrm>
            <a:off x="1565315" y="4172472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14</a:t>
            </a:r>
            <a:endParaRPr kumimoji="1" lang="ja-JP" altLang="en-US" sz="1100" dirty="0"/>
          </a:p>
        </p:txBody>
      </p:sp>
      <p:sp>
        <p:nvSpPr>
          <p:cNvPr id="188" name="八角形 187">
            <a:extLst>
              <a:ext uri="{FF2B5EF4-FFF2-40B4-BE49-F238E27FC236}">
                <a16:creationId xmlns:a16="http://schemas.microsoft.com/office/drawing/2014/main" id="{3A2DBF05-2F34-4A64-AAB4-FDCA364A35AB}"/>
              </a:ext>
            </a:extLst>
          </p:cNvPr>
          <p:cNvSpPr/>
          <p:nvPr/>
        </p:nvSpPr>
        <p:spPr>
          <a:xfrm>
            <a:off x="3836958" y="4195158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11</a:t>
            </a:r>
            <a:endParaRPr kumimoji="1" lang="ja-JP" altLang="en-US" sz="1100" dirty="0"/>
          </a:p>
        </p:txBody>
      </p:sp>
      <p:sp>
        <p:nvSpPr>
          <p:cNvPr id="189" name="八角形 188">
            <a:extLst>
              <a:ext uri="{FF2B5EF4-FFF2-40B4-BE49-F238E27FC236}">
                <a16:creationId xmlns:a16="http://schemas.microsoft.com/office/drawing/2014/main" id="{CBC8E728-21A7-433A-944C-AA9ECD9B1B41}"/>
              </a:ext>
            </a:extLst>
          </p:cNvPr>
          <p:cNvSpPr/>
          <p:nvPr/>
        </p:nvSpPr>
        <p:spPr>
          <a:xfrm>
            <a:off x="6002376" y="4195158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9</a:t>
            </a:r>
            <a:endParaRPr kumimoji="1" lang="ja-JP" altLang="en-US" sz="1100" dirty="0"/>
          </a:p>
        </p:txBody>
      </p:sp>
      <p:sp>
        <p:nvSpPr>
          <p:cNvPr id="191" name="八角形 190">
            <a:extLst>
              <a:ext uri="{FF2B5EF4-FFF2-40B4-BE49-F238E27FC236}">
                <a16:creationId xmlns:a16="http://schemas.microsoft.com/office/drawing/2014/main" id="{E860302F-AFBA-4D80-8704-CC6E5F001874}"/>
              </a:ext>
            </a:extLst>
          </p:cNvPr>
          <p:cNvSpPr/>
          <p:nvPr/>
        </p:nvSpPr>
        <p:spPr>
          <a:xfrm>
            <a:off x="1667616" y="5289672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17</a:t>
            </a:r>
            <a:endParaRPr kumimoji="1" lang="ja-JP" altLang="en-US" sz="1100" dirty="0"/>
          </a:p>
        </p:txBody>
      </p:sp>
      <p:sp>
        <p:nvSpPr>
          <p:cNvPr id="192" name="八角形 191">
            <a:extLst>
              <a:ext uri="{FF2B5EF4-FFF2-40B4-BE49-F238E27FC236}">
                <a16:creationId xmlns:a16="http://schemas.microsoft.com/office/drawing/2014/main" id="{4314130B-D22A-4908-B310-3A8E9096E671}"/>
              </a:ext>
            </a:extLst>
          </p:cNvPr>
          <p:cNvSpPr/>
          <p:nvPr/>
        </p:nvSpPr>
        <p:spPr>
          <a:xfrm>
            <a:off x="3734977" y="5305037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14</a:t>
            </a:r>
            <a:endParaRPr kumimoji="1" lang="ja-JP" altLang="en-US" sz="1100" dirty="0"/>
          </a:p>
        </p:txBody>
      </p:sp>
      <p:sp>
        <p:nvSpPr>
          <p:cNvPr id="193" name="八角形 192">
            <a:extLst>
              <a:ext uri="{FF2B5EF4-FFF2-40B4-BE49-F238E27FC236}">
                <a16:creationId xmlns:a16="http://schemas.microsoft.com/office/drawing/2014/main" id="{40ABBDD2-35E8-4EBE-9F39-C7D281097DC5}"/>
              </a:ext>
            </a:extLst>
          </p:cNvPr>
          <p:cNvSpPr/>
          <p:nvPr/>
        </p:nvSpPr>
        <p:spPr>
          <a:xfrm>
            <a:off x="5940744" y="5317560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8</a:t>
            </a:r>
            <a:endParaRPr kumimoji="1" lang="ja-JP" altLang="en-US" sz="1100" dirty="0"/>
          </a:p>
        </p:txBody>
      </p:sp>
      <p:sp>
        <p:nvSpPr>
          <p:cNvPr id="194" name="八角形 193">
            <a:extLst>
              <a:ext uri="{FF2B5EF4-FFF2-40B4-BE49-F238E27FC236}">
                <a16:creationId xmlns:a16="http://schemas.microsoft.com/office/drawing/2014/main" id="{64E75EDC-CC06-4678-AF26-05330325632D}"/>
              </a:ext>
            </a:extLst>
          </p:cNvPr>
          <p:cNvSpPr/>
          <p:nvPr/>
        </p:nvSpPr>
        <p:spPr>
          <a:xfrm>
            <a:off x="8009767" y="5296204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15</a:t>
            </a:r>
            <a:endParaRPr kumimoji="1" lang="ja-JP" altLang="en-US" sz="1100" dirty="0"/>
          </a:p>
        </p:txBody>
      </p:sp>
      <p:sp>
        <p:nvSpPr>
          <p:cNvPr id="195" name="八角形 194">
            <a:extLst>
              <a:ext uri="{FF2B5EF4-FFF2-40B4-BE49-F238E27FC236}">
                <a16:creationId xmlns:a16="http://schemas.microsoft.com/office/drawing/2014/main" id="{3DA4E831-73F0-425B-B1BA-DC05E17CE9F5}"/>
              </a:ext>
            </a:extLst>
          </p:cNvPr>
          <p:cNvSpPr/>
          <p:nvPr/>
        </p:nvSpPr>
        <p:spPr>
          <a:xfrm>
            <a:off x="5940431" y="6291500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15</a:t>
            </a:r>
            <a:endParaRPr kumimoji="1" lang="ja-JP" altLang="en-US" sz="1100" dirty="0"/>
          </a:p>
        </p:txBody>
      </p:sp>
      <p:sp>
        <p:nvSpPr>
          <p:cNvPr id="196" name="八角形 195">
            <a:extLst>
              <a:ext uri="{FF2B5EF4-FFF2-40B4-BE49-F238E27FC236}">
                <a16:creationId xmlns:a16="http://schemas.microsoft.com/office/drawing/2014/main" id="{B7349834-1EE7-450B-96ED-501589AAA9F5}"/>
              </a:ext>
            </a:extLst>
          </p:cNvPr>
          <p:cNvSpPr/>
          <p:nvPr/>
        </p:nvSpPr>
        <p:spPr>
          <a:xfrm>
            <a:off x="9969626" y="6221599"/>
            <a:ext cx="471925" cy="36933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10</a:t>
            </a:r>
            <a:endParaRPr kumimoji="1" lang="ja-JP" altLang="en-US" sz="1100" dirty="0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2E2A463D-8E65-401F-B171-664F5461FDA9}"/>
              </a:ext>
            </a:extLst>
          </p:cNvPr>
          <p:cNvSpPr txBox="1"/>
          <p:nvPr/>
        </p:nvSpPr>
        <p:spPr>
          <a:xfrm>
            <a:off x="10451047" y="6259023"/>
            <a:ext cx="209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r>
              <a:rPr kumimoji="1" lang="en-US" altLang="ja-JP" sz="1400" b="1" dirty="0"/>
              <a:t> </a:t>
            </a:r>
            <a:r>
              <a:rPr kumimoji="1" lang="ja-JP" altLang="en-US" sz="1400" b="1" dirty="0"/>
              <a:t>評価関数値</a:t>
            </a:r>
          </a:p>
        </p:txBody>
      </p:sp>
    </p:spTree>
    <p:extLst>
      <p:ext uri="{BB962C8B-B14F-4D97-AF65-F5344CB8AC3E}">
        <p14:creationId xmlns:p14="http://schemas.microsoft.com/office/powerpoint/2010/main" val="49741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137</Words>
  <Application>Microsoft Office PowerPoint</Application>
  <PresentationFormat>ワイド画面</PresentationFormat>
  <Paragraphs>79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51</cp:revision>
  <dcterms:created xsi:type="dcterms:W3CDTF">2019-10-13T00:43:13Z</dcterms:created>
  <dcterms:modified xsi:type="dcterms:W3CDTF">2019-10-13T02:48:47Z</dcterms:modified>
</cp:coreProperties>
</file>