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90B1D-BDDB-054A-96EA-EB476CEC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B8FB96-A9EE-D942-A4BC-14B615D82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B4533F-673A-3540-A224-AFCC0604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B56B0-691E-E047-9DDC-55A2E972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6BCDDA-0B1F-A44B-903A-7EA05B5B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8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7F8EF-F9A8-504F-B269-CD5513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98DEFF-E695-964B-836B-C8800F7B3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9F06DC-57D5-134A-966E-C7EF3C40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4A0B08-2FA6-EF4A-92D3-765CB5CE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B825D-9109-874F-9CB7-5E9DCFC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8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05043-B534-8741-A282-94B6A001F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1B095-15E8-6B4F-9F96-E17A36BE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86724-2227-2D45-B8A9-5F28E478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26D355-F0A8-6C49-BCEE-E1987D33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F339A-1699-0E44-9E97-D8A665AC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36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1D32C-1E29-6F43-ABFE-4B3279D8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51C489-6BA7-544D-BFC6-250D6895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A589D9-9D93-5442-9B10-324C8F28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A0489-865F-0E4C-A45A-10AC2299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5B70BC-4505-C947-8B57-F4BDDD5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21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D8347-E510-F442-B224-FBE5778D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28CBB9-9DDE-EC4A-B990-5BA6721B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08A405-7123-C147-BBE6-B0FE0B65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67E554-E11E-3648-BF48-C6DF04B4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58A0C6-0A4E-4A49-B0E9-49EC082F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96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F91A2-0424-544E-94BE-9C80D5CB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1DDA21-0266-DF49-B796-F4B120D1D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B697A7-F246-374C-94A9-A2F30E0E3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08459D-9865-C248-A552-56233E01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0A3EB9-BB0B-464A-B8B3-370DBC7E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69BFFF-2B9F-9B4C-8F35-014111F8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2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22D79-F0A7-804C-96DC-1FD6E06B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B00EA1-D1AE-104F-9A42-16DC30FD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3EE6EC-E624-454B-9530-7822B29D4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8E452B-ABA4-C644-85AF-859056A04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84F103-35DB-8A4E-A931-787E8D967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D67AF99-0CAC-724F-AF76-C9FBB48F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C37A86-6B04-D846-B119-C7ADEF5A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ABEAB1D-CCFB-C94A-8EC9-9B6F3FA3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16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80426-86B0-EE49-B828-2D34AD5A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910D78-E216-2B4F-9E10-1A46925B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F643AF-2B69-6E48-BE0D-DFD92B6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B7A060-6BB2-DE41-AC2D-DEB01C1D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84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DE8FC2-20A6-4B42-8EA9-A78C4750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7CF64E-71BA-9A49-AEBB-034CF52B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E615EC-D602-4647-979A-E35A6E6C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0F099-6091-FE45-833F-D1A183C4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8F2E0-F8E0-0B4C-B830-5B480D2D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7D979B-E3CE-074E-B360-69C2EF5DF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4F398D-83FC-F14C-A42F-5B4CA816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EA1BBD-E2B4-644A-8C82-9E7475A1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B79160-645D-994F-A9CB-EB78BAAE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9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6612F-CB95-4B4D-8DD3-0D3FBBB2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F9902E-7016-8044-9C49-8F1925B72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343E70-1A54-0B46-A1A6-4FA93283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7B7E0-D2DD-B341-8789-39B686EC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D38C7A-55CB-754A-AA34-9C6C1860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EDA299-7B1E-9E4E-BBF7-3010DB31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74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A30A93-E6EC-4642-9470-8FA87FF2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64392F-8CA0-9844-BB91-0B096CAD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6829DE-E6E4-AD4E-B57C-049EA9C6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7BED-8C6D-4647-B5E3-80F5134E9F25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18E85-CF49-0E4D-ABA0-341A3AE9C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A56E4-585F-FE45-8B3C-F6B8BA68A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5566-9891-7041-A06C-140EF90A3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16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B8438B0-A094-F942-B6E8-0014B89BF7FE}"/>
              </a:ext>
            </a:extLst>
          </p:cNvPr>
          <p:cNvSpPr/>
          <p:nvPr/>
        </p:nvSpPr>
        <p:spPr>
          <a:xfrm>
            <a:off x="3110163" y="1783681"/>
            <a:ext cx="5971673" cy="3290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/>
              <a:t>GameClassFrame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684D9FA-C1E0-1B45-A6A3-6703977E6A1F}"/>
              </a:ext>
            </a:extLst>
          </p:cNvPr>
          <p:cNvSpPr/>
          <p:nvPr/>
        </p:nvSpPr>
        <p:spPr>
          <a:xfrm>
            <a:off x="3563352" y="2731167"/>
            <a:ext cx="5065293" cy="19731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device(</a:t>
            </a:r>
            <a:r>
              <a:rPr lang="ja-JP" altLang="en-US"/>
              <a:t>対応端末</a:t>
            </a:r>
            <a:r>
              <a:rPr lang="en-US" altLang="ja-JP" dirty="0"/>
              <a:t>,</a:t>
            </a:r>
            <a:r>
              <a:rPr lang="en-US" altLang="ja-JP" dirty="0" err="1"/>
              <a:t>Default:”device</a:t>
            </a:r>
            <a:r>
              <a:rPr lang="en-US" altLang="ja-JP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value(</a:t>
            </a:r>
            <a:r>
              <a:rPr kumimoji="1" lang="ja-JP" altLang="en-US"/>
              <a:t>本体価格</a:t>
            </a:r>
            <a:r>
              <a:rPr kumimoji="1" lang="en-US" altLang="ja-JP" dirty="0"/>
              <a:t>,</a:t>
            </a:r>
            <a:r>
              <a:rPr lang="en-US" altLang="ja-JP" dirty="0"/>
              <a:t> Default:0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charges(</a:t>
            </a:r>
            <a:r>
              <a:rPr lang="ja-JP" altLang="en-US"/>
              <a:t>課金額</a:t>
            </a:r>
            <a:r>
              <a:rPr lang="en-US" altLang="ja-JP" dirty="0"/>
              <a:t>,Default:0)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</a:t>
            </a:r>
            <a:r>
              <a:rPr kumimoji="1" lang="en-US" altLang="ja-JP" dirty="0"/>
              <a:t>ribute(</a:t>
            </a:r>
            <a:r>
              <a:rPr kumimoji="1" lang="ja-JP" altLang="en-US"/>
              <a:t>累計金額</a:t>
            </a:r>
            <a:r>
              <a:rPr kumimoji="1" lang="en-US" altLang="ja-JP" dirty="0"/>
              <a:t>,</a:t>
            </a:r>
            <a:r>
              <a:rPr kumimoji="1" lang="en-US" altLang="ja-JP" dirty="0" err="1"/>
              <a:t>Default:value+charges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189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増田　大輝</dc:creator>
  <cp:lastModifiedBy>増田　大輝</cp:lastModifiedBy>
  <cp:revision>2</cp:revision>
  <dcterms:created xsi:type="dcterms:W3CDTF">2019-11-01T12:41:16Z</dcterms:created>
  <dcterms:modified xsi:type="dcterms:W3CDTF">2019-11-01T12:52:11Z</dcterms:modified>
</cp:coreProperties>
</file>