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2601F-883E-9E4A-B77B-185D40B4F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AB7989-C8AA-3F49-A8B3-CC7276B5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D1E5A3-3A97-0C40-BB89-CAA5C670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56F2-01A4-034C-8AC0-FE9081632BEE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DA3CD1-46FC-EB43-B670-A773F469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84770C-C74A-7C49-BD3E-F142248E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0658-397B-3548-A0BC-568730822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0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888B2-D5A0-2749-8E02-02D2AA4D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76EB4C-67D5-5248-87A8-8483ED736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CB6730-BA43-C246-B00D-E009FC38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56F2-01A4-034C-8AC0-FE9081632BEE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887401-8C1A-034E-A3BC-7B461863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2D7B08-F409-AB49-899F-1489F586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0658-397B-3548-A0BC-568730822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25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39DE9D-3F5C-1F43-9E96-C193350C2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A607A3-B2C8-0F4A-A379-E229916D9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50F38C-919C-0746-B8D1-599397D5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56F2-01A4-034C-8AC0-FE9081632BEE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3C3B10-91C9-CF46-8A5C-C6CF392E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02699-0260-4F4B-8692-67C9CD8D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0658-397B-3548-A0BC-568730822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34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9CC3B3-8F07-8B4E-97FA-0E956E0F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A9D60B-919A-A245-B52A-1F042AE95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E978D-F080-2B4A-99A4-D34C6590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56F2-01A4-034C-8AC0-FE9081632BEE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F1F79A-2DDA-A84C-A5CC-4DEDFC50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695820-1307-BC49-B032-19B506EF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0658-397B-3548-A0BC-568730822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9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C51EC-619E-1848-868C-A5DEC115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0FDD97-662C-8545-9BEF-52239079F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136783-D4BE-CF40-B7A0-DA979A5E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56F2-01A4-034C-8AC0-FE9081632BEE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2F9E05-561C-8240-A5ED-DF37E03D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CD424-0E69-BA43-90E6-4485EE73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0658-397B-3548-A0BC-568730822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59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8A25D-E1C3-544D-9CE3-70ABF97C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9C8C99-2840-8C48-9CF9-676EE1352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D5665A-2546-D54F-AFB1-EEB013CF8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596E20-A5FE-344A-8148-0FA33ECB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56F2-01A4-034C-8AC0-FE9081632BEE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725D21-CBD2-4846-8B22-678D7C27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892F6E-6779-A440-9E51-84B977E6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0658-397B-3548-A0BC-568730822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29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E285-D643-8C41-B9ED-60826C52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45C1CB-7D06-B24B-9C38-6D1268BB1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A0E6C5-3D25-F144-9106-AA49FD370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1DD50D-5CB3-E64B-8664-DC32ED339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F8DD290-3DF2-5D4E-BCCD-0B19E24E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025F4D-D891-7343-BF68-C076AAAA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56F2-01A4-034C-8AC0-FE9081632BEE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0E78CC-74D2-5B4B-A691-28385F91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3F44D2-4C90-5842-B5A4-32A78A27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0658-397B-3548-A0BC-568730822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0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ED51F-1B2C-ED44-B4BA-58643887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D7E7D0-B57D-6748-85B3-3195836E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56F2-01A4-034C-8AC0-FE9081632BEE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94E664-C07A-0E42-87E9-3FBE5A6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D701DC-B7CE-BE47-82B5-D2C915CF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0658-397B-3548-A0BC-568730822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92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D4E2A8-E997-FB43-B57B-635CB844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56F2-01A4-034C-8AC0-FE9081632BEE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B241E7-FAFF-374A-8FF5-6F6B7FD0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FDF6EB-71EC-8045-B2AB-F4928AC2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0658-397B-3548-A0BC-568730822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11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7603C-8521-DE48-B57E-1E33ACBB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70095-2F9A-6042-A6F2-F3AD17EA3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385D9E-4601-D049-B561-AD117C98A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CA1DB3-E447-6E42-BDAF-0A6C2EF5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56F2-01A4-034C-8AC0-FE9081632BEE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035E41-2804-C447-BC01-637FFFD2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AA346C-EC98-6842-B388-7C7F0F1E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0658-397B-3548-A0BC-568730822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30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BA553-D1E5-2C4C-A625-5E3238E0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DC414A-D4F7-924D-BB32-688F5340B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B1FE45-DFE4-074F-8A18-B6D510248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9093E1-955D-5343-BD57-09172AA6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56F2-01A4-034C-8AC0-FE9081632BEE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6EAA9-1A5D-6B47-A466-257309E7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2AFD60-0118-7642-B2CB-D8637627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0658-397B-3548-A0BC-568730822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69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F37212-5F21-DF4F-B98F-6CC0E001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A428E6-4D25-164F-B70B-AD1A3A1D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479F3A-E64A-2844-BF89-E75E54EF1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156F2-01A4-034C-8AC0-FE9081632BEE}" type="datetimeFigureOut">
              <a:rPr kumimoji="1" lang="ja-JP" altLang="en-US" smtClean="0"/>
              <a:t>2019/11/2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21BC92-7E1D-7F4A-B53E-687FB0680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E5724-21B4-C44F-93C0-83F113294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60658-397B-3548-A0BC-5687308229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67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DB8438B0-A094-F942-B6E8-0014B89BF7FE}"/>
              </a:ext>
            </a:extLst>
          </p:cNvPr>
          <p:cNvSpPr/>
          <p:nvPr/>
        </p:nvSpPr>
        <p:spPr>
          <a:xfrm>
            <a:off x="3110163" y="1783681"/>
            <a:ext cx="5971673" cy="3290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Monster-Hunter-Frame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684D9FA-C1E0-1B45-A6A3-6703977E6A1F}"/>
              </a:ext>
            </a:extLst>
          </p:cNvPr>
          <p:cNvSpPr/>
          <p:nvPr/>
        </p:nvSpPr>
        <p:spPr>
          <a:xfrm>
            <a:off x="3563352" y="2731167"/>
            <a:ext cx="5065293" cy="19731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device</a:t>
            </a:r>
            <a:r>
              <a:rPr lang="en-US" altLang="ja-JP" dirty="0">
                <a:sym typeface="Wingdings" pitchFamily="2" charset="2"/>
              </a:rPr>
              <a:t>:”</a:t>
            </a:r>
            <a:r>
              <a:rPr lang="en-US" altLang="ja-JP" dirty="0"/>
              <a:t>PS4”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value</a:t>
            </a:r>
            <a:r>
              <a:rPr lang="en-US" altLang="ja-JP" dirty="0">
                <a:sym typeface="Wingdings" pitchFamily="2" charset="2"/>
              </a:rPr>
              <a:t>:</a:t>
            </a:r>
            <a:r>
              <a:rPr kumimoji="1" lang="en-US" altLang="ja-JP" dirty="0"/>
              <a:t>9800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charges:6000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tribute</a:t>
            </a:r>
            <a:r>
              <a:rPr lang="en-US" altLang="ja-JP" dirty="0"/>
              <a:t>:17800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2402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Macintosh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増田　大輝</dc:creator>
  <cp:lastModifiedBy>増田　大輝</cp:lastModifiedBy>
  <cp:revision>2</cp:revision>
  <dcterms:created xsi:type="dcterms:W3CDTF">2019-11-01T14:16:56Z</dcterms:created>
  <dcterms:modified xsi:type="dcterms:W3CDTF">2019-11-02T14:47:57Z</dcterms:modified>
</cp:coreProperties>
</file>