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CC55F-FB2A-4A78-ACFB-CE863BD5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58D3C-1805-4970-8582-A6799F881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45090-FA2D-45A4-AFEC-EEE530CF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93A66-8F0E-4ECF-9098-B45DAC3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D1409-E74C-4E01-9884-31D5C76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0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BEAA6-09B8-42C0-8225-78FAC30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941D7-44F0-43ED-9F5A-3C829F8F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DC4A9-ECE6-417E-A4A5-7E32CC5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C1F66-A03E-4F57-9421-9B05A94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7D44A-B2F0-4783-9A3C-70A28BB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5FCD74-F0DE-4394-B0B3-8F8FAD0EF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991472-3BA5-4F7C-BE06-DA24B1A3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68489-6B83-4209-B642-1FB18C3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A659A-5192-43C9-B2F3-00594F3B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3EEA7-9697-4591-9A43-E7E2686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CBD7F-A324-4951-AE41-0D915FB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A39C8-2BB1-409C-A0AA-CB60BEA5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44D64-7134-4921-B98F-911EE70D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762D0-2CE2-45C5-BD7B-16921A4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B91EF-88F9-4371-A921-5C2AE550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4948-2E42-460F-B1D0-41466A2B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6EAAB-5C68-4111-8A3C-E8D285CD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A4819-442A-4C73-B23B-0B6940E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B479-8CCE-405C-8C91-70FCA96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8B929-68AD-451F-B39B-9CDD5F3F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5F853-6124-48CE-B0C5-4C16A51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95F25-85E0-41BA-ABAA-420CB1BB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F9CD7-6E96-4D9A-93F7-59B9EE7A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DC466-0058-48EA-A413-E7A19E0D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E4449-FED4-4EA6-9D60-AE1D508E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65A10B-08CC-44B3-ACC8-326CCA53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6EB9A-4A8F-4513-BE82-2041ABA8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1D518-78D8-4777-83B4-F1204B25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6DC62-B76F-4832-B933-D69F5496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8C7CC3-7220-4037-A303-23C595800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036439-45CC-4F8D-8A02-1760B8831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A1CCE9-7633-4EB5-ACB3-54579E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7B74EF-2319-4F26-BB8B-34CBF559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8BA4D8-2F3E-4CF1-9CAE-C5498689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2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D449C-FCA7-4B70-A506-C2CD47C9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A452F6-BBBF-44A5-AFE8-6B23AD6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DE0D39-1450-4B88-BC5D-3A870A0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F52E5B-DE29-406D-87CB-30C285E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251F70-767D-418D-9786-1EEAE8D7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EE3D25-B146-421C-9960-67B74B12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CE50F7-B622-44AE-8E4B-03DBBBA7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C4DBA-BEFC-4333-8699-6EB02A6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99675-10AC-4EDC-A97B-F1F0F099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076857-B284-4FD7-ADE1-97B3D213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D7773F-47B0-494D-81F0-B56D5B33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C9B7A-598C-4F46-BD7D-FA182A12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B42C57-5215-4E69-A006-ED2EF35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EAD19-D210-4B17-BDCB-DF68F15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1E7D3B-6791-4AE7-AD0A-6F19B51F3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08E444-36BB-4C71-B927-9285B06C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113AF7-75CC-4BF5-90ED-A57D969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3AF36-1AD3-4CB3-AE79-3D24428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DD6A5D-AC8E-455B-93E1-E436524A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36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DE486A-1CAA-45B0-896F-B7C20379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F143B-EBED-424F-BFC2-E46BE73F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42CE7-5C9C-47ED-82BC-00449EB9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C263-7206-44D7-B829-CF652DCCFFC4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21D2E-49E8-4EF6-848E-5F882DD9A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452BC-A6B3-4AEF-91D8-DB8B7E8F8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035019-4B5C-466F-9956-2A464740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02713"/>
              </p:ext>
            </p:extLst>
          </p:nvPr>
        </p:nvGraphicFramePr>
        <p:xfrm>
          <a:off x="6315020" y="1159504"/>
          <a:ext cx="4739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283">
                  <a:extLst>
                    <a:ext uri="{9D8B030D-6E8A-4147-A177-3AD203B41FA5}">
                      <a16:colId xmlns:a16="http://schemas.microsoft.com/office/drawing/2014/main" val="2613392899"/>
                    </a:ext>
                  </a:extLst>
                </a:gridCol>
                <a:gridCol w="785283">
                  <a:extLst>
                    <a:ext uri="{9D8B030D-6E8A-4147-A177-3AD203B41FA5}">
                      <a16:colId xmlns:a16="http://schemas.microsoft.com/office/drawing/2014/main" val="3454112916"/>
                    </a:ext>
                  </a:extLst>
                </a:gridCol>
                <a:gridCol w="785283">
                  <a:extLst>
                    <a:ext uri="{9D8B030D-6E8A-4147-A177-3AD203B41FA5}">
                      <a16:colId xmlns:a16="http://schemas.microsoft.com/office/drawing/2014/main" val="2295320990"/>
                    </a:ext>
                  </a:extLst>
                </a:gridCol>
                <a:gridCol w="785283">
                  <a:extLst>
                    <a:ext uri="{9D8B030D-6E8A-4147-A177-3AD203B41FA5}">
                      <a16:colId xmlns:a16="http://schemas.microsoft.com/office/drawing/2014/main" val="2254034722"/>
                    </a:ext>
                  </a:extLst>
                </a:gridCol>
                <a:gridCol w="785283">
                  <a:extLst>
                    <a:ext uri="{9D8B030D-6E8A-4147-A177-3AD203B41FA5}">
                      <a16:colId xmlns:a16="http://schemas.microsoft.com/office/drawing/2014/main" val="1337418622"/>
                    </a:ext>
                  </a:extLst>
                </a:gridCol>
                <a:gridCol w="813008">
                  <a:extLst>
                    <a:ext uri="{9D8B030D-6E8A-4147-A177-3AD203B41FA5}">
                      <a16:colId xmlns:a16="http://schemas.microsoft.com/office/drawing/2014/main" val="973720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What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does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 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0718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27E1D4C-ECD5-4C53-9174-5BDB3D0D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35614"/>
              </p:ext>
            </p:extLst>
          </p:nvPr>
        </p:nvGraphicFramePr>
        <p:xfrm>
          <a:off x="1325338" y="1170152"/>
          <a:ext cx="409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1798582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96690131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11337786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62454911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3838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What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does 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Taro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own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4266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A2C56B-05DB-49EE-BB29-8A336B84D6A0}"/>
              </a:ext>
            </a:extLst>
          </p:cNvPr>
          <p:cNvSpPr txBox="1"/>
          <p:nvPr/>
        </p:nvSpPr>
        <p:spPr>
          <a:xfrm>
            <a:off x="1558473" y="742950"/>
            <a:ext cx="400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「太郎は何を所持していますか？」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C6B68B-1803-451E-A5D0-EA15F44C436E}"/>
              </a:ext>
            </a:extLst>
          </p:cNvPr>
          <p:cNvSpPr txBox="1"/>
          <p:nvPr/>
        </p:nvSpPr>
        <p:spPr>
          <a:xfrm>
            <a:off x="6839860" y="742950"/>
            <a:ext cx="359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i="1" u="sng" dirty="0"/>
              <a:t>「車は何をもっていますか</a:t>
            </a:r>
            <a:r>
              <a:rPr kumimoji="1" lang="ja-JP" altLang="en-US" b="1" i="1" u="sng" dirty="0"/>
              <a:t>？」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EF750DB-0CDF-4F3D-8A31-AD48EBC64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47289"/>
              </p:ext>
            </p:extLst>
          </p:nvPr>
        </p:nvGraphicFramePr>
        <p:xfrm>
          <a:off x="2128383" y="2589287"/>
          <a:ext cx="27475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37">
                  <a:extLst>
                    <a:ext uri="{9D8B030D-6E8A-4147-A177-3AD203B41FA5}">
                      <a16:colId xmlns:a16="http://schemas.microsoft.com/office/drawing/2014/main" val="1879060267"/>
                    </a:ext>
                  </a:extLst>
                </a:gridCol>
                <a:gridCol w="915837">
                  <a:extLst>
                    <a:ext uri="{9D8B030D-6E8A-4147-A177-3AD203B41FA5}">
                      <a16:colId xmlns:a16="http://schemas.microsoft.com/office/drawing/2014/main" val="607663414"/>
                    </a:ext>
                  </a:extLst>
                </a:gridCol>
                <a:gridCol w="915837">
                  <a:extLst>
                    <a:ext uri="{9D8B030D-6E8A-4147-A177-3AD203B41FA5}">
                      <a16:colId xmlns:a16="http://schemas.microsoft.com/office/drawing/2014/main" val="202503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Taro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own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?x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7203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82E579-FFB2-40FD-988D-BB146F8EE8CD}"/>
              </a:ext>
            </a:extLst>
          </p:cNvPr>
          <p:cNvCxnSpPr/>
          <p:nvPr/>
        </p:nvCxnSpPr>
        <p:spPr>
          <a:xfrm flipH="1">
            <a:off x="2661557" y="1540992"/>
            <a:ext cx="787400" cy="10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FA0B9F8-766F-41E0-95E0-F6BC8449E00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502138" y="1540992"/>
            <a:ext cx="718802" cy="10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C9048FE-F9A7-400A-97F6-E770E5F726CD}"/>
              </a:ext>
            </a:extLst>
          </p:cNvPr>
          <p:cNvCxnSpPr/>
          <p:nvPr/>
        </p:nvCxnSpPr>
        <p:spPr>
          <a:xfrm>
            <a:off x="1877786" y="1507910"/>
            <a:ext cx="2343150" cy="104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8">
            <a:extLst>
              <a:ext uri="{FF2B5EF4-FFF2-40B4-BE49-F238E27FC236}">
                <a16:creationId xmlns:a16="http://schemas.microsoft.com/office/drawing/2014/main" id="{E0E62E58-5244-4878-8BE9-BE9C353F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89446"/>
              </p:ext>
            </p:extLst>
          </p:nvPr>
        </p:nvGraphicFramePr>
        <p:xfrm>
          <a:off x="7258050" y="2589287"/>
          <a:ext cx="2805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8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35188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35188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have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?x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7F784B-D793-49D5-8EC6-CF97FD66A1F5}"/>
              </a:ext>
            </a:extLst>
          </p:cNvPr>
          <p:cNvCxnSpPr>
            <a:cxnSpLocks/>
          </p:cNvCxnSpPr>
          <p:nvPr/>
        </p:nvCxnSpPr>
        <p:spPr>
          <a:xfrm>
            <a:off x="6770914" y="1530769"/>
            <a:ext cx="2838450" cy="102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10885F0-A49A-4D31-9AAA-FE5685D4DE5B}"/>
              </a:ext>
            </a:extLst>
          </p:cNvPr>
          <p:cNvCxnSpPr>
            <a:cxnSpLocks/>
          </p:cNvCxnSpPr>
          <p:nvPr/>
        </p:nvCxnSpPr>
        <p:spPr>
          <a:xfrm flipH="1">
            <a:off x="7674430" y="1559175"/>
            <a:ext cx="1383165" cy="1030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14FEED-499E-42D3-9FCA-DFD68B0BF73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660832" y="1525264"/>
            <a:ext cx="1209789" cy="106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 18">
            <a:extLst>
              <a:ext uri="{FF2B5EF4-FFF2-40B4-BE49-F238E27FC236}">
                <a16:creationId xmlns:a16="http://schemas.microsoft.com/office/drawing/2014/main" id="{7D854E91-0279-4995-B29E-418350B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50566"/>
              </p:ext>
            </p:extLst>
          </p:nvPr>
        </p:nvGraphicFramePr>
        <p:xfrm>
          <a:off x="7258050" y="3644964"/>
          <a:ext cx="2805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8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35188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35188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has-a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?x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11880D8-1F56-4CAE-9F20-C88157A294CD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660832" y="2960127"/>
            <a:ext cx="0" cy="684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10">
            <a:extLst>
              <a:ext uri="{FF2B5EF4-FFF2-40B4-BE49-F238E27FC236}">
                <a16:creationId xmlns:a16="http://schemas.microsoft.com/office/drawing/2014/main" id="{ECE7BFCB-CC10-46B6-B924-EBEA9CAE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41137"/>
              </p:ext>
            </p:extLst>
          </p:nvPr>
        </p:nvGraphicFramePr>
        <p:xfrm>
          <a:off x="2071346" y="4778592"/>
          <a:ext cx="2861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61">
                  <a:extLst>
                    <a:ext uri="{9D8B030D-6E8A-4147-A177-3AD203B41FA5}">
                      <a16:colId xmlns:a16="http://schemas.microsoft.com/office/drawing/2014/main" val="1879060267"/>
                    </a:ext>
                  </a:extLst>
                </a:gridCol>
                <a:gridCol w="953861">
                  <a:extLst>
                    <a:ext uri="{9D8B030D-6E8A-4147-A177-3AD203B41FA5}">
                      <a16:colId xmlns:a16="http://schemas.microsoft.com/office/drawing/2014/main" val="607663414"/>
                    </a:ext>
                  </a:extLst>
                </a:gridCol>
                <a:gridCol w="953861">
                  <a:extLst>
                    <a:ext uri="{9D8B030D-6E8A-4147-A177-3AD203B41FA5}">
                      <a16:colId xmlns:a16="http://schemas.microsoft.com/office/drawing/2014/main" val="202503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Taro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own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Ferrari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7203"/>
                  </a:ext>
                </a:extLst>
              </a:tr>
            </a:tbl>
          </a:graphicData>
        </a:graphic>
      </p:graphicFrame>
      <p:graphicFrame>
        <p:nvGraphicFramePr>
          <p:cNvPr id="35" name="表 18">
            <a:extLst>
              <a:ext uri="{FF2B5EF4-FFF2-40B4-BE49-F238E27FC236}">
                <a16:creationId xmlns:a16="http://schemas.microsoft.com/office/drawing/2014/main" id="{945F64DF-DFBF-4AD7-87D3-9C2A54DD3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80780"/>
              </p:ext>
            </p:extLst>
          </p:nvPr>
        </p:nvGraphicFramePr>
        <p:xfrm>
          <a:off x="7258049" y="4778592"/>
          <a:ext cx="28055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9">
                  <a:extLst>
                    <a:ext uri="{9D8B030D-6E8A-4147-A177-3AD203B41FA5}">
                      <a16:colId xmlns:a16="http://schemas.microsoft.com/office/drawing/2014/main" val="985608995"/>
                    </a:ext>
                  </a:extLst>
                </a:gridCol>
                <a:gridCol w="935189">
                  <a:extLst>
                    <a:ext uri="{9D8B030D-6E8A-4147-A177-3AD203B41FA5}">
                      <a16:colId xmlns:a16="http://schemas.microsoft.com/office/drawing/2014/main" val="252750197"/>
                    </a:ext>
                  </a:extLst>
                </a:gridCol>
                <a:gridCol w="935189">
                  <a:extLst>
                    <a:ext uri="{9D8B030D-6E8A-4147-A177-3AD203B41FA5}">
                      <a16:colId xmlns:a16="http://schemas.microsoft.com/office/drawing/2014/main" val="304861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has-a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97327"/>
                  </a:ext>
                </a:extLst>
              </a:tr>
            </a:tbl>
          </a:graphicData>
        </a:graphic>
      </p:graphicFrame>
      <p:sp>
        <p:nvSpPr>
          <p:cNvPr id="41" name="矢印: 下 40">
            <a:extLst>
              <a:ext uri="{FF2B5EF4-FFF2-40B4-BE49-F238E27FC236}">
                <a16:creationId xmlns:a16="http://schemas.microsoft.com/office/drawing/2014/main" id="{C3AC9F12-96EF-4ED6-8744-C61C13E8E92E}"/>
              </a:ext>
            </a:extLst>
          </p:cNvPr>
          <p:cNvSpPr/>
          <p:nvPr/>
        </p:nvSpPr>
        <p:spPr>
          <a:xfrm>
            <a:off x="8389144" y="4139293"/>
            <a:ext cx="563450" cy="5613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59823C97-3EB2-4572-95DD-6E599E7B027E}"/>
              </a:ext>
            </a:extLst>
          </p:cNvPr>
          <p:cNvSpPr/>
          <p:nvPr/>
        </p:nvSpPr>
        <p:spPr>
          <a:xfrm>
            <a:off x="3167232" y="3190960"/>
            <a:ext cx="563450" cy="141382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4D1365-7A20-42D8-938E-C6DDFB0794CE}"/>
              </a:ext>
            </a:extLst>
          </p:cNvPr>
          <p:cNvSpPr txBox="1"/>
          <p:nvPr/>
        </p:nvSpPr>
        <p:spPr>
          <a:xfrm>
            <a:off x="2236109" y="4997848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solidFill>
                  <a:srgbClr val="FF0000"/>
                </a:solidFill>
              </a:rPr>
              <a:t>Tail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A836A92-6DC7-455F-BA31-0C9C70FFF4DF}"/>
              </a:ext>
            </a:extLst>
          </p:cNvPr>
          <p:cNvSpPr txBox="1"/>
          <p:nvPr/>
        </p:nvSpPr>
        <p:spPr>
          <a:xfrm>
            <a:off x="4018190" y="4997848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Head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2C40895-4876-4060-B643-6CCFEBD4A5F0}"/>
              </a:ext>
            </a:extLst>
          </p:cNvPr>
          <p:cNvSpPr txBox="1"/>
          <p:nvPr/>
        </p:nvSpPr>
        <p:spPr>
          <a:xfrm>
            <a:off x="3069772" y="4997848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Label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449941E-E50B-4065-8A74-1D24E39F2E73}"/>
              </a:ext>
            </a:extLst>
          </p:cNvPr>
          <p:cNvSpPr txBox="1"/>
          <p:nvPr/>
        </p:nvSpPr>
        <p:spPr>
          <a:xfrm>
            <a:off x="7428139" y="4997848"/>
            <a:ext cx="72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>
                <a:solidFill>
                  <a:srgbClr val="FF0000"/>
                </a:solidFill>
              </a:rPr>
              <a:t>Tail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F6C1132-7E52-44CC-964D-E50BA1977357}"/>
              </a:ext>
            </a:extLst>
          </p:cNvPr>
          <p:cNvSpPr txBox="1"/>
          <p:nvPr/>
        </p:nvSpPr>
        <p:spPr>
          <a:xfrm>
            <a:off x="8216221" y="5019734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Label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1A5BEA-F839-4A7D-96F3-FEB5906A110D}"/>
              </a:ext>
            </a:extLst>
          </p:cNvPr>
          <p:cNvSpPr txBox="1"/>
          <p:nvPr/>
        </p:nvSpPr>
        <p:spPr>
          <a:xfrm>
            <a:off x="9176373" y="5019734"/>
            <a:ext cx="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</a:rPr>
              <a:t>Head</a:t>
            </a:r>
            <a:endParaRPr kumimoji="1" lang="ja-JP" altLang="en-US" b="1" i="1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2A9E30B-E959-4ED4-9A14-F727632A949E}"/>
              </a:ext>
            </a:extLst>
          </p:cNvPr>
          <p:cNvSpPr txBox="1"/>
          <p:nvPr/>
        </p:nvSpPr>
        <p:spPr>
          <a:xfrm>
            <a:off x="1860836" y="5609139"/>
            <a:ext cx="400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</a:t>
            </a:r>
            <a:r>
              <a:rPr kumimoji="1" lang="en-US" altLang="ja-JP" b="1" i="1" u="sng" dirty="0"/>
              <a:t>Ferrari(</a:t>
            </a:r>
            <a:r>
              <a:rPr kumimoji="1" lang="ja-JP" altLang="en-US" b="1" i="1" u="sng" dirty="0"/>
              <a:t>フェラーリ</a:t>
            </a:r>
            <a:r>
              <a:rPr kumimoji="1" lang="en-US" altLang="ja-JP" b="1" i="1" u="sng" dirty="0"/>
              <a:t>)</a:t>
            </a:r>
            <a:r>
              <a:rPr kumimoji="1" lang="ja-JP" altLang="en-US" b="1" i="1" u="sng" dirty="0"/>
              <a:t>です！」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D83552-98D9-4C0E-94EF-5E0419DE7673}"/>
              </a:ext>
            </a:extLst>
          </p:cNvPr>
          <p:cNvSpPr txBox="1"/>
          <p:nvPr/>
        </p:nvSpPr>
        <p:spPr>
          <a:xfrm>
            <a:off x="7056893" y="5616761"/>
            <a:ext cx="400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i="1" u="sng" dirty="0"/>
              <a:t>「</a:t>
            </a:r>
            <a:r>
              <a:rPr kumimoji="1" lang="en-US" altLang="ja-JP" b="1" i="1" u="sng" dirty="0"/>
              <a:t>en</a:t>
            </a:r>
            <a:r>
              <a:rPr lang="en-US" altLang="ja-JP" b="1" i="1" u="sng" dirty="0"/>
              <a:t>gine(</a:t>
            </a:r>
            <a:r>
              <a:rPr lang="ja-JP" altLang="en-US" b="1" i="1" u="sng" dirty="0"/>
              <a:t>エンジン</a:t>
            </a:r>
            <a:r>
              <a:rPr lang="en-US" altLang="ja-JP" b="1" i="1" u="sng" dirty="0"/>
              <a:t>)</a:t>
            </a:r>
            <a:r>
              <a:rPr kumimoji="1" lang="ja-JP" altLang="en-US" b="1" i="1" u="sng" dirty="0"/>
              <a:t>です！」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145154-B44D-4BCB-9A08-D1A84DF4BC93}"/>
              </a:ext>
            </a:extLst>
          </p:cNvPr>
          <p:cNvSpPr txBox="1"/>
          <p:nvPr/>
        </p:nvSpPr>
        <p:spPr>
          <a:xfrm>
            <a:off x="2794341" y="3678955"/>
            <a:ext cx="16118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マッチング！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BE6CD99-3413-45C9-8D2E-CA42D565F02C}"/>
              </a:ext>
            </a:extLst>
          </p:cNvPr>
          <p:cNvSpPr txBox="1"/>
          <p:nvPr/>
        </p:nvSpPr>
        <p:spPr>
          <a:xfrm>
            <a:off x="8009164" y="4265340"/>
            <a:ext cx="158789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マッチング！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C45504C-7124-47D3-95D4-7A036B53BAB1}"/>
              </a:ext>
            </a:extLst>
          </p:cNvPr>
          <p:cNvSpPr txBox="1"/>
          <p:nvPr/>
        </p:nvSpPr>
        <p:spPr>
          <a:xfrm>
            <a:off x="8636908" y="3177078"/>
            <a:ext cx="123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変換</a:t>
            </a:r>
          </a:p>
        </p:txBody>
      </p:sp>
    </p:spTree>
    <p:extLst>
      <p:ext uri="{BB962C8B-B14F-4D97-AF65-F5344CB8AC3E}">
        <p14:creationId xmlns:p14="http://schemas.microsoft.com/office/powerpoint/2010/main" val="41016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35</cp:revision>
  <dcterms:created xsi:type="dcterms:W3CDTF">2019-11-02T01:26:30Z</dcterms:created>
  <dcterms:modified xsi:type="dcterms:W3CDTF">2019-11-02T02:58:07Z</dcterms:modified>
</cp:coreProperties>
</file>