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4E329-31E1-45EF-B020-20EB5629B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B079B0-E7E4-4064-8E58-5FC9D120C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D2A30E-C056-4534-8E02-1F77B305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51CD-3469-4142-B3A4-73AC36B579C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78DF98-1898-4D3C-B608-75E9B3A8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668FA6-A61E-4C2F-BA1E-8E4C6AA6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D479-72EB-4196-ABBD-D5F84009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26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078F7B-124A-46AD-A71C-957911AB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5E378E-FE90-43BA-A8EB-056F8C158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10E3A1-C6C3-41EB-957D-BF00F785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51CD-3469-4142-B3A4-73AC36B579C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BCFA8-B468-4176-9EA4-B3447FBD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2985C3-CCBE-4730-BD20-020F6645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D479-72EB-4196-ABBD-D5F84009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46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1A4DCE-0867-443B-8E47-8B805BD8B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C148F8-D8C2-4B7A-9E8B-55FF6AF7F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FB0205-911E-4AD6-A374-430B362D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51CD-3469-4142-B3A4-73AC36B579C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ECC474-5C78-4C61-974B-0CC3A94A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20C81E-E43D-4195-8764-C8CC7DF2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D479-72EB-4196-ABBD-D5F84009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42CBDE-3DB0-40F1-B346-FC5A133E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04C3C0-C616-4C1B-A3D3-DF56831BA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846007-8555-4C08-9728-D7D82E99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51CD-3469-4142-B3A4-73AC36B579C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6CA9B7-D2F2-49D1-83AD-14CFA4DA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273CD0-523C-4C48-BEC9-257B7038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D479-72EB-4196-ABBD-D5F84009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9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599B0-3FAB-4134-8CB6-7ABB48DF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CD3836-3026-46CC-B726-9098DCED4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0FABA2-22F9-4E5A-A0C0-ECC119B7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51CD-3469-4142-B3A4-73AC36B579C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9D444F-1DAE-4FC2-81B3-B0C5DA78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887F8F-AFC9-464C-BA57-1EADBF89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D479-72EB-4196-ABBD-D5F84009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42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98B83-2952-4476-967B-3F4C8E9F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544BF-21D3-4118-B52D-AE75A4AE1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FBB7EE-9FB1-4470-B9F1-DF88D7CF0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4AB0F0-E576-4E22-941E-36C6F2CD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51CD-3469-4142-B3A4-73AC36B579C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32C158-0F26-43D8-8A13-C570C3C4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2DB25F-66E2-4450-9329-C0F02690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D479-72EB-4196-ABBD-D5F84009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75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2B757E-5F52-4838-8FBF-CDEAD017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19061B-402C-4C33-8295-68490B97A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028820-AEBF-48B2-B067-E4A91C02C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F320EF-12EB-45D4-956B-A5089E50C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8F0B7D-1AFC-49B3-8226-06EFC3340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1D58E9-34A4-4D46-BF0E-EFC4959C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51CD-3469-4142-B3A4-73AC36B579C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BBEF47-A5BF-40CB-AA2B-BEBB3107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F0690F-1782-4DCD-8D07-840586D7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D479-72EB-4196-ABBD-D5F84009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4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0445A-B08D-444A-9312-A94C35F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E433E7-0F4A-4740-8EC7-4996DBDB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51CD-3469-4142-B3A4-73AC36B579C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67F801-1E51-435A-8A66-2FDD5CA6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AA46AE-81E0-40AE-8802-34B2D1FD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D479-72EB-4196-ABBD-D5F84009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21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0AFA7C-6475-4A82-B50D-0803C389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51CD-3469-4142-B3A4-73AC36B579C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6CD417-8052-4564-90DD-65D52661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F352EC-AF0D-4F50-BD1D-8EABD7FA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D479-72EB-4196-ABBD-D5F84009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5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826AC-39D1-4401-83AD-0A5D39BB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EED8D6-CE27-4BC5-9459-95DC17F5C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DA8A8A-A174-4009-B9BB-26BFA614B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7BDDEA-1760-4E0A-980B-A4ACD9EC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51CD-3469-4142-B3A4-73AC36B579C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D9EB43-7531-45A9-8764-3AD9D15C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06FE40-32A2-48D5-926C-DA3380E5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D479-72EB-4196-ABBD-D5F84009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98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2D69C-43AD-4BD5-AA3D-5C25ED3A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81BBAC1-D3F6-4389-B750-06DBD424A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680941-734C-4A31-A1A8-40817FBDF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E3BEDF-1B00-4DE5-A8A8-4A45BB88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51CD-3469-4142-B3A4-73AC36B579C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6861E8-A270-4790-ACFB-576AA71D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27F017-CAF3-4B69-83D0-09DDDDD9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D479-72EB-4196-ABBD-D5F84009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3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0F706C-6180-4EEC-93A7-2FB2C7D6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B0072D-C1BD-4EE7-8761-9A552664C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023E76-E279-4A0F-A5B4-78CE5E19F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51CD-3469-4142-B3A4-73AC36B579C0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F34577-1F92-4D3F-89F0-BF95229BD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498F76-BCC0-4675-B187-F0514D09E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9D479-72EB-4196-ABBD-D5F84009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84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15DBE78-4E5A-4545-A37A-93CC9A9F11BA}"/>
              </a:ext>
            </a:extLst>
          </p:cNvPr>
          <p:cNvSpPr/>
          <p:nvPr/>
        </p:nvSpPr>
        <p:spPr>
          <a:xfrm>
            <a:off x="5156200" y="3149600"/>
            <a:ext cx="18796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Shuhei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D0AA0A0-3EA8-482D-B6D8-FE01483EFBE5}"/>
              </a:ext>
            </a:extLst>
          </p:cNvPr>
          <p:cNvSpPr/>
          <p:nvPr/>
        </p:nvSpPr>
        <p:spPr>
          <a:xfrm>
            <a:off x="3610034" y="611354"/>
            <a:ext cx="18796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game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782EE14-9450-4F5B-B798-E4FD9A08C92A}"/>
              </a:ext>
            </a:extLst>
          </p:cNvPr>
          <p:cNvSpPr/>
          <p:nvPr/>
        </p:nvSpPr>
        <p:spPr>
          <a:xfrm>
            <a:off x="297786" y="324610"/>
            <a:ext cx="18796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fun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8BA9D68-4E08-4F87-A8AD-9EEFBC9C918B}"/>
              </a:ext>
            </a:extLst>
          </p:cNvPr>
          <p:cNvSpPr/>
          <p:nvPr/>
        </p:nvSpPr>
        <p:spPr>
          <a:xfrm>
            <a:off x="3276600" y="2029157"/>
            <a:ext cx="18796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OverWatch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AE6F7AB-5DEE-4694-A3EF-3E31E3275DAF}"/>
              </a:ext>
            </a:extLst>
          </p:cNvPr>
          <p:cNvSpPr/>
          <p:nvPr/>
        </p:nvSpPr>
        <p:spPr>
          <a:xfrm>
            <a:off x="10079498" y="4485690"/>
            <a:ext cx="18796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MizutamariBond</a:t>
            </a:r>
            <a:endParaRPr kumimoji="1" lang="ja-JP" altLang="en-US" sz="16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8E59486-059A-4754-BB86-530C097BF25D}"/>
              </a:ext>
            </a:extLst>
          </p:cNvPr>
          <p:cNvSpPr/>
          <p:nvPr/>
        </p:nvSpPr>
        <p:spPr>
          <a:xfrm>
            <a:off x="10053473" y="5807502"/>
            <a:ext cx="18796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video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C1899FA-C1CE-4628-B4C6-9E9465A671E7}"/>
              </a:ext>
            </a:extLst>
          </p:cNvPr>
          <p:cNvSpPr/>
          <p:nvPr/>
        </p:nvSpPr>
        <p:spPr>
          <a:xfrm>
            <a:off x="5506012" y="4485690"/>
            <a:ext cx="18796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base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68AE15D-403B-4617-90A0-DCEB733F6070}"/>
              </a:ext>
            </a:extLst>
          </p:cNvPr>
          <p:cNvSpPr/>
          <p:nvPr/>
        </p:nvSpPr>
        <p:spPr>
          <a:xfrm>
            <a:off x="5489634" y="5807502"/>
            <a:ext cx="18796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instrumental</a:t>
            </a:r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C8E8F74-DD91-4D30-8FD1-B9AC2F514C03}"/>
              </a:ext>
            </a:extLst>
          </p:cNvPr>
          <p:cNvSpPr/>
          <p:nvPr/>
        </p:nvSpPr>
        <p:spPr>
          <a:xfrm>
            <a:off x="7345151" y="1806530"/>
            <a:ext cx="18796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Houka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519DDA3-E2FB-4C23-A286-D25D2297E172}"/>
              </a:ext>
            </a:extLst>
          </p:cNvPr>
          <p:cNvSpPr/>
          <p:nvPr/>
        </p:nvSpPr>
        <p:spPr>
          <a:xfrm>
            <a:off x="7524548" y="324610"/>
            <a:ext cx="18796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animation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B5AC4AA4-0F6B-44E5-8E99-CC190C75DC87}"/>
              </a:ext>
            </a:extLst>
          </p:cNvPr>
          <p:cNvSpPr/>
          <p:nvPr/>
        </p:nvSpPr>
        <p:spPr>
          <a:xfrm>
            <a:off x="10285912" y="986909"/>
            <a:ext cx="18796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mystery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43BFE87-3223-4C1F-A135-BAD38A032C79}"/>
              </a:ext>
            </a:extLst>
          </p:cNvPr>
          <p:cNvSpPr/>
          <p:nvPr/>
        </p:nvSpPr>
        <p:spPr>
          <a:xfrm>
            <a:off x="3070635" y="4540334"/>
            <a:ext cx="18796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Takagi-san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209C89B-5779-4EC0-9EA0-4D9F1070BCDE}"/>
              </a:ext>
            </a:extLst>
          </p:cNvPr>
          <p:cNvSpPr/>
          <p:nvPr/>
        </p:nvSpPr>
        <p:spPr>
          <a:xfrm>
            <a:off x="73956" y="4087980"/>
            <a:ext cx="18796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comic-book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FE87138-B3B0-4CC1-9597-2E668644F242}"/>
              </a:ext>
            </a:extLst>
          </p:cNvPr>
          <p:cNvSpPr/>
          <p:nvPr/>
        </p:nvSpPr>
        <p:spPr>
          <a:xfrm>
            <a:off x="460725" y="5807502"/>
            <a:ext cx="18796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D77E85E-CA4C-4393-B48C-D655CD326CC6}"/>
              </a:ext>
            </a:extLst>
          </p:cNvPr>
          <p:cNvSpPr/>
          <p:nvPr/>
        </p:nvSpPr>
        <p:spPr>
          <a:xfrm>
            <a:off x="7779742" y="4485690"/>
            <a:ext cx="18796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iPad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2DCB632-164F-4808-A32B-E1EA719082E4}"/>
              </a:ext>
            </a:extLst>
          </p:cNvPr>
          <p:cNvSpPr/>
          <p:nvPr/>
        </p:nvSpPr>
        <p:spPr>
          <a:xfrm>
            <a:off x="7805768" y="5807502"/>
            <a:ext cx="18796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usseful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54ACEB8-B8D8-4732-8B3E-4D25B9582FCA}"/>
              </a:ext>
            </a:extLst>
          </p:cNvPr>
          <p:cNvCxnSpPr>
            <a:cxnSpLocks/>
            <a:stCxn id="4" idx="0"/>
            <a:endCxn id="12" idx="1"/>
          </p:cNvCxnSpPr>
          <p:nvPr/>
        </p:nvCxnSpPr>
        <p:spPr>
          <a:xfrm flipV="1">
            <a:off x="6096000" y="2085930"/>
            <a:ext cx="1249151" cy="106367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E2754D4-02EF-4E05-950E-F8A56F0E7807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8284951" y="883410"/>
            <a:ext cx="179397" cy="92312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F9E8642-D792-4935-B367-C95592E231B9}"/>
              </a:ext>
            </a:extLst>
          </p:cNvPr>
          <p:cNvCxnSpPr>
            <a:cxnSpLocks/>
            <a:stCxn id="12" idx="0"/>
            <a:endCxn id="14" idx="1"/>
          </p:cNvCxnSpPr>
          <p:nvPr/>
        </p:nvCxnSpPr>
        <p:spPr>
          <a:xfrm flipV="1">
            <a:off x="8284951" y="1266309"/>
            <a:ext cx="2000961" cy="54022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463EF73-B7A5-4FF5-A9FC-2E4350489715}"/>
              </a:ext>
            </a:extLst>
          </p:cNvPr>
          <p:cNvCxnSpPr>
            <a:cxnSpLocks/>
            <a:stCxn id="4" idx="1"/>
            <a:endCxn id="7" idx="2"/>
          </p:cNvCxnSpPr>
          <p:nvPr/>
        </p:nvCxnSpPr>
        <p:spPr>
          <a:xfrm flipH="1" flipV="1">
            <a:off x="4216400" y="2587957"/>
            <a:ext cx="939800" cy="84104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973521D5-AA9D-4B13-88A2-4D5B4D8F8276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216400" y="1170154"/>
            <a:ext cx="333434" cy="85900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FCAE7F41-7104-465B-A8FB-1CCF3FCEBB5A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2177386" y="604010"/>
            <a:ext cx="1432648" cy="28674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3CD5B68-9F4C-4B86-9EB9-EE2B6F37D0A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096000" y="3708400"/>
            <a:ext cx="349812" cy="77729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162C8FC8-9BDA-4FB1-9F4D-338132BCFE7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429434" y="5044490"/>
            <a:ext cx="16378" cy="76301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57E5B753-54DB-4A6A-A0A1-979CD1F00AF4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>
            <a:off x="7035800" y="3429000"/>
            <a:ext cx="1683742" cy="105669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7CB9F446-4C25-4D1D-94A3-2A042BF0C63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8719542" y="5044490"/>
            <a:ext cx="26026" cy="76301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3D98C48F-30E9-4E05-B598-E8B5CFAACEF1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7035800" y="3429000"/>
            <a:ext cx="3983498" cy="105669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961CAA3-A509-4D37-8AE4-7870B77F760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0993273" y="5044490"/>
            <a:ext cx="26025" cy="76301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DA7D8222-E79B-4463-9F57-74C74A65ED97}"/>
              </a:ext>
            </a:extLst>
          </p:cNvPr>
          <p:cNvCxnSpPr>
            <a:cxnSpLocks/>
            <a:stCxn id="4" idx="1"/>
            <a:endCxn id="15" idx="0"/>
          </p:cNvCxnSpPr>
          <p:nvPr/>
        </p:nvCxnSpPr>
        <p:spPr>
          <a:xfrm flipH="1">
            <a:off x="4010435" y="3429000"/>
            <a:ext cx="1145765" cy="11113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70C1536-3258-4330-93C0-ED014DDD7556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 flipV="1">
            <a:off x="1953556" y="4367380"/>
            <a:ext cx="1117079" cy="45235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F54E6A6F-416D-4EEF-823F-37FBEB61FF2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013756" y="4646780"/>
            <a:ext cx="386769" cy="116072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9A85371A-B4CA-47E8-9DBD-C67DEBEBF6BC}"/>
              </a:ext>
            </a:extLst>
          </p:cNvPr>
          <p:cNvCxnSpPr>
            <a:cxnSpLocks/>
            <a:stCxn id="7" idx="1"/>
            <a:endCxn id="6" idx="2"/>
          </p:cNvCxnSpPr>
          <p:nvPr/>
        </p:nvCxnSpPr>
        <p:spPr>
          <a:xfrm flipH="1" flipV="1">
            <a:off x="1237586" y="883410"/>
            <a:ext cx="2039014" cy="142514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90310295-062B-4C00-8E28-CA38B4D75A62}"/>
              </a:ext>
            </a:extLst>
          </p:cNvPr>
          <p:cNvCxnSpPr>
            <a:cxnSpLocks/>
            <a:stCxn id="15" idx="2"/>
            <a:endCxn id="17" idx="3"/>
          </p:cNvCxnSpPr>
          <p:nvPr/>
        </p:nvCxnSpPr>
        <p:spPr>
          <a:xfrm flipH="1">
            <a:off x="2340325" y="5099134"/>
            <a:ext cx="1670110" cy="98776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8B5482B6-1FFA-4672-83E5-F7D739F73293}"/>
              </a:ext>
            </a:extLst>
          </p:cNvPr>
          <p:cNvSpPr txBox="1"/>
          <p:nvPr/>
        </p:nvSpPr>
        <p:spPr>
          <a:xfrm>
            <a:off x="6076659" y="2527833"/>
            <a:ext cx="11533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watches</a:t>
            </a:r>
            <a:endParaRPr kumimoji="1"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216675E-4FC6-4803-8E46-E9FEA27BF40B}"/>
              </a:ext>
            </a:extLst>
          </p:cNvPr>
          <p:cNvSpPr txBox="1"/>
          <p:nvPr/>
        </p:nvSpPr>
        <p:spPr>
          <a:xfrm>
            <a:off x="4164850" y="2853088"/>
            <a:ext cx="939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plays</a:t>
            </a:r>
            <a:endParaRPr kumimoji="1" lang="ja-JP" altLang="en-US" dirty="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9C23FDE4-41B6-4C63-A0F5-17E82782E3B8}"/>
              </a:ext>
            </a:extLst>
          </p:cNvPr>
          <p:cNvSpPr txBox="1"/>
          <p:nvPr/>
        </p:nvSpPr>
        <p:spPr>
          <a:xfrm>
            <a:off x="3907050" y="1470868"/>
            <a:ext cx="939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is-a</a:t>
            </a:r>
            <a:endParaRPr kumimoji="1" lang="ja-JP" altLang="en-US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0048472-698F-4C70-AC09-B2F734B43005}"/>
              </a:ext>
            </a:extLst>
          </p:cNvPr>
          <p:cNvSpPr txBox="1"/>
          <p:nvPr/>
        </p:nvSpPr>
        <p:spPr>
          <a:xfrm>
            <a:off x="2510820" y="617577"/>
            <a:ext cx="939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is-a</a:t>
            </a:r>
            <a:endParaRPr kumimoji="1" lang="ja-JP" altLang="en-US" dirty="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D30704E-DB40-4A9D-8328-930FDE2E2313}"/>
              </a:ext>
            </a:extLst>
          </p:cNvPr>
          <p:cNvSpPr txBox="1"/>
          <p:nvPr/>
        </p:nvSpPr>
        <p:spPr>
          <a:xfrm>
            <a:off x="1787193" y="1502887"/>
            <a:ext cx="939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is-a</a:t>
            </a:r>
            <a:endParaRPr kumimoji="1" lang="ja-JP" altLang="en-US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6988C523-6AE2-4854-92A1-12724F41600D}"/>
              </a:ext>
            </a:extLst>
          </p:cNvPr>
          <p:cNvSpPr txBox="1"/>
          <p:nvPr/>
        </p:nvSpPr>
        <p:spPr>
          <a:xfrm>
            <a:off x="4129307" y="3801578"/>
            <a:ext cx="939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reads</a:t>
            </a:r>
            <a:endParaRPr kumimoji="1" lang="ja-JP" altLang="en-US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79ECBD96-F6D4-4110-8437-E0A40FF694DA}"/>
              </a:ext>
            </a:extLst>
          </p:cNvPr>
          <p:cNvSpPr txBox="1"/>
          <p:nvPr/>
        </p:nvSpPr>
        <p:spPr>
          <a:xfrm>
            <a:off x="2072998" y="4515881"/>
            <a:ext cx="939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is-a</a:t>
            </a:r>
            <a:endParaRPr kumimoji="1" lang="ja-JP" altLang="en-US" dirty="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9FA5E116-E905-4D89-AF15-B9E213EBB007}"/>
              </a:ext>
            </a:extLst>
          </p:cNvPr>
          <p:cNvSpPr txBox="1"/>
          <p:nvPr/>
        </p:nvSpPr>
        <p:spPr>
          <a:xfrm>
            <a:off x="728826" y="4978258"/>
            <a:ext cx="939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has</a:t>
            </a:r>
            <a:r>
              <a:rPr kumimoji="1" lang="en-US" altLang="ja-JP" dirty="0"/>
              <a:t>-a</a:t>
            </a:r>
            <a:endParaRPr kumimoji="1" lang="ja-JP" altLang="en-US" dirty="0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5F32A952-8DCF-4314-B5C1-0E8991A6AAB7}"/>
              </a:ext>
            </a:extLst>
          </p:cNvPr>
          <p:cNvSpPr txBox="1"/>
          <p:nvPr/>
        </p:nvSpPr>
        <p:spPr>
          <a:xfrm>
            <a:off x="2765906" y="5423901"/>
            <a:ext cx="939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has</a:t>
            </a:r>
            <a:r>
              <a:rPr kumimoji="1" lang="en-US" altLang="ja-JP" dirty="0"/>
              <a:t>-a</a:t>
            </a:r>
            <a:endParaRPr kumimoji="1" lang="ja-JP" altLang="en-US" dirty="0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7001918A-FFBD-4A84-8138-D302FD1556A4}"/>
              </a:ext>
            </a:extLst>
          </p:cNvPr>
          <p:cNvSpPr txBox="1"/>
          <p:nvPr/>
        </p:nvSpPr>
        <p:spPr>
          <a:xfrm>
            <a:off x="5804489" y="3822406"/>
            <a:ext cx="939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plays</a:t>
            </a:r>
            <a:endParaRPr kumimoji="1" lang="ja-JP" altLang="en-US" dirty="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C708B7A-C0BC-4F1D-8A76-7B4B91EF5F5D}"/>
              </a:ext>
            </a:extLst>
          </p:cNvPr>
          <p:cNvSpPr txBox="1"/>
          <p:nvPr/>
        </p:nvSpPr>
        <p:spPr>
          <a:xfrm>
            <a:off x="7334277" y="3850068"/>
            <a:ext cx="939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has</a:t>
            </a:r>
            <a:r>
              <a:rPr kumimoji="1" lang="en-US" altLang="ja-JP" dirty="0"/>
              <a:t>-a</a:t>
            </a:r>
            <a:endParaRPr kumimoji="1" lang="ja-JP" altLang="en-US" dirty="0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6ACDBA03-1697-45A8-BC1B-1EA19D835F27}"/>
              </a:ext>
            </a:extLst>
          </p:cNvPr>
          <p:cNvSpPr txBox="1"/>
          <p:nvPr/>
        </p:nvSpPr>
        <p:spPr>
          <a:xfrm>
            <a:off x="8953370" y="3800001"/>
            <a:ext cx="11261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watches</a:t>
            </a:r>
            <a:endParaRPr kumimoji="1" lang="ja-JP" altLang="en-US" dirty="0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8EA742DB-5F45-43C2-B859-8D45F0C664DB}"/>
              </a:ext>
            </a:extLst>
          </p:cNvPr>
          <p:cNvSpPr txBox="1"/>
          <p:nvPr/>
        </p:nvSpPr>
        <p:spPr>
          <a:xfrm>
            <a:off x="5979436" y="5145824"/>
            <a:ext cx="939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is-a</a:t>
            </a:r>
            <a:endParaRPr kumimoji="1" lang="ja-JP" altLang="en-US" dirty="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750EEE18-5265-4189-8E6B-1A14532464AB}"/>
              </a:ext>
            </a:extLst>
          </p:cNvPr>
          <p:cNvSpPr txBox="1"/>
          <p:nvPr/>
        </p:nvSpPr>
        <p:spPr>
          <a:xfrm>
            <a:off x="8300251" y="5145824"/>
            <a:ext cx="939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is-a</a:t>
            </a:r>
            <a:endParaRPr kumimoji="1" lang="ja-JP" altLang="en-US" dirty="0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B2159AFE-7BA5-4A44-A78E-E877F85D9239}"/>
              </a:ext>
            </a:extLst>
          </p:cNvPr>
          <p:cNvSpPr txBox="1"/>
          <p:nvPr/>
        </p:nvSpPr>
        <p:spPr>
          <a:xfrm>
            <a:off x="10549398" y="5134629"/>
            <a:ext cx="939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makes</a:t>
            </a:r>
            <a:endParaRPr kumimoji="1" lang="ja-JP" altLang="en-US" dirty="0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A66BF21E-2348-4B16-9773-5318C0154DB5}"/>
              </a:ext>
            </a:extLst>
          </p:cNvPr>
          <p:cNvSpPr txBox="1"/>
          <p:nvPr/>
        </p:nvSpPr>
        <p:spPr>
          <a:xfrm>
            <a:off x="7849211" y="1213904"/>
            <a:ext cx="939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is-a</a:t>
            </a:r>
            <a:endParaRPr kumimoji="1" lang="ja-JP" altLang="en-US" dirty="0"/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0602D5B2-43F3-4E56-88AA-EF587269C32C}"/>
              </a:ext>
            </a:extLst>
          </p:cNvPr>
          <p:cNvSpPr txBox="1"/>
          <p:nvPr/>
        </p:nvSpPr>
        <p:spPr>
          <a:xfrm>
            <a:off x="9067561" y="1359650"/>
            <a:ext cx="939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is-a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927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</Words>
  <Application>Microsoft Office PowerPoint</Application>
  <PresentationFormat>ワイド画面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Shuhey</dc:creator>
  <cp:lastModifiedBy> </cp:lastModifiedBy>
  <cp:revision>3</cp:revision>
  <dcterms:created xsi:type="dcterms:W3CDTF">2019-11-04T22:32:30Z</dcterms:created>
  <dcterms:modified xsi:type="dcterms:W3CDTF">2019-11-04T22:56:09Z</dcterms:modified>
</cp:coreProperties>
</file>