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69C5E-F114-E448-A975-9EFC841E9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F0CA37-2A3C-B849-8076-5D7D30A65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EE555-C360-9145-9DEE-C84217A3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C06E1-5652-7641-BFA4-4EFFC325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5FA65-A951-004F-8C40-D819B53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88F30-BAF8-0645-89AF-ECF29D0F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F6E99-35C2-2D42-A954-9E831F94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1A9B2-747E-0744-A0A4-F62A353C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9516C-63F8-094F-826C-E837C941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ACB31-CC99-624B-A979-638E7F0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0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93937E-8294-1C4B-9A92-D647C602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0A2136-FB18-7A4D-847D-CF4FA016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433BE-E4D7-034B-8DA3-6EFD18DA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BB274-6E45-2542-B4CE-7B5E1CF4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BDD08-BD28-194E-968C-CB74DA5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1C99D-F6CC-E746-B246-5BD21EEC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16060-0DF4-764B-A043-235018E6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AAA8D3-B686-BB46-8D55-40BB97EA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2BB69-E81F-B849-9BE7-108B20BF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7EBDA-D399-9346-A27F-4F556358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BE738-BB58-D04B-8251-BC9BDB55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D1642D-D643-4342-9C94-3792E987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5AC4A-03C1-8A46-A96B-80AD9843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2E2E5D-5FAF-514E-89DC-CAD020AF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82EF8-DD42-4141-A4E3-0D574D50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98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5A616-B9E1-ED4B-905F-9259214A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F14A3-FA83-E140-902C-9966A0C7B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565C97-562E-6344-8EE1-0E132E83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04E21F-CC62-6E48-8974-2347DF75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F00BD6-77DE-5C45-8EA5-995C8D6B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EDE51B-4874-4240-B7B0-C2273C6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60ACA-42CB-6041-A322-BD607A86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FA54A3-CADA-8E4E-A3DE-29BD498C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8BFAA3-ACF4-7049-ACD3-F2901A52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282027-3E3E-CA4E-873A-7A6D1A9CD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1F14AC-48FE-954B-9077-13DB9ABD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9AF472-B48B-334D-B267-5CBBF901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41F5A3-0B8A-B349-96EF-4543E083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4468BE-FA0E-6D49-AD87-791E785E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1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56D7-3CFA-A64D-804D-D8FA4236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03F50C-3762-6646-8F78-38824BAE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116239-A0D2-4F43-82C3-3D4E5F3C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6D02F3-FA9F-5C4D-ABC4-6EF8A03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38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0F4D8A-1754-894D-872B-9D7EC350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85BA00-105E-DE4D-8A68-CC2AA5DD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4085A6-8DE6-9447-8A4E-0769C4E6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8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9DEA-3D28-EA42-8CA2-0FDD0E6D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48ABB-8865-A34F-BFD1-81767F51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626BE5-E9FC-3B42-830C-60A5DE66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EA83F-3116-534F-BC55-2C171847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EA41C-8011-6E40-BFBA-E51B822A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0DC848-8A86-4742-A2D2-48959BD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3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CC03E-6408-1A46-8EC2-506B902E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B015A2-4C24-9F4F-8F0A-17244CA0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CD5886-54BA-C641-82B0-8E367A7B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F817E5-7B75-B145-B587-29B69A87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2BF916-21EC-A84C-B68E-DA29E970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D1E0B-FE1D-C945-B35D-B041B1B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78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8BCA70-D5A9-6649-9C01-91614A6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3015CF-FA49-A942-8F42-20702B84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7AF62-1902-7F4A-8AEE-BFD261B1C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4E8A-6A2F-C04A-BDD9-6D34ECAA75BE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B8497-BFFC-3C47-9621-82903CEAE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EE6C4-01F4-0D42-8A05-F7D297A7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5FA6-BB14-E048-B34A-AFB2A99D0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B8438B0-A094-F942-B6E8-0014B89BF7FE}"/>
              </a:ext>
            </a:extLst>
          </p:cNvPr>
          <p:cNvSpPr/>
          <p:nvPr/>
        </p:nvSpPr>
        <p:spPr>
          <a:xfrm>
            <a:off x="3110163" y="1783681"/>
            <a:ext cx="5971673" cy="3290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Dragon-Quest-Frame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84D9FA-C1E0-1B45-A6A3-6703977E6A1F}"/>
              </a:ext>
            </a:extLst>
          </p:cNvPr>
          <p:cNvSpPr/>
          <p:nvPr/>
        </p:nvSpPr>
        <p:spPr>
          <a:xfrm>
            <a:off x="3563352" y="2731167"/>
            <a:ext cx="5065293" cy="1973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device</a:t>
            </a:r>
            <a:r>
              <a:rPr lang="en-US" altLang="ja-JP" dirty="0" err="1">
                <a:sym typeface="Wingdings" pitchFamily="2" charset="2"/>
              </a:rPr>
              <a:t>:”DS</a:t>
            </a:r>
            <a:r>
              <a:rPr lang="en-US" altLang="ja-JP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value</a:t>
            </a:r>
            <a:r>
              <a:rPr lang="en-US" altLang="ja-JP" dirty="0">
                <a:sym typeface="Wingdings" pitchFamily="2" charset="2"/>
              </a:rPr>
              <a:t>:4800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charges:0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tribute</a:t>
            </a:r>
            <a:r>
              <a:rPr lang="en-US" altLang="ja-JP"/>
              <a:t>:4800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5333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1</cp:revision>
  <dcterms:created xsi:type="dcterms:W3CDTF">2019-11-03T06:41:58Z</dcterms:created>
  <dcterms:modified xsi:type="dcterms:W3CDTF">2019-11-03T06:44:18Z</dcterms:modified>
</cp:coreProperties>
</file>