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75" d="100"/>
          <a:sy n="75" d="100"/>
        </p:scale>
        <p:origin x="2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CE134-F994-F745-9C72-A0E01D2FD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EB8211-6F86-F44E-9B93-F3B11B6B8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2E34A-3837-8D45-ADC9-A8CA0A48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50D91-1DB7-8144-836C-0968A04D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3249C-8C1B-BE4E-AF10-D819090F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8375F-9B0A-9146-9604-23E9F82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06B93E-3D2E-9845-B047-14B9945B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4CE9C-E764-B041-B13C-B70E7E9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5DDA2-73CB-6049-9356-CD5CF94B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778DA-328A-4246-A948-B340FFAC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4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7B5259-EFD0-7543-B370-93805159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C506B5-DAA0-7E49-BD5B-21E63C7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A4044A-A554-C94C-871F-CF22A0AE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24FE9-1C83-8A47-9099-E9F6431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A7791-6164-4345-A372-09EB846A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6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BEE88-DE81-194C-BF0B-341F188B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4543D2-5A75-C94B-BC18-FC7CCA51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EF9C3-157B-7140-B410-960C9D2A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18A06-AE30-DA4C-A936-2F904334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2B067-BF86-CA4C-9F00-BBCBA713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5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3E532-CD63-894D-938C-740E8CD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68DB3-7038-D345-AD04-40D1C802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10605-7CDF-074E-BCDB-4C41898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452E8-4EAF-A644-A158-796B4ED8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33939-1F0B-284F-BABB-EA86A0F8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06E34-73E0-EC47-B79B-D0139BE1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B35FB-FC12-AF41-BF88-AF7196B3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589F4C-3015-E744-BA77-F858B70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F75683-9E1B-D54C-B377-BBC3A81B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21A17-B213-7343-A479-988202F2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31C671-EBD5-8040-8DB8-F3EA0E5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2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3F9FF-EE6A-0247-ACDF-9D80C7A6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AC0D10-835D-3542-8B8C-05251DAE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5BA757-8F2F-5F45-B93E-74647E88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4411EF-68EA-7948-8A5A-216D98BF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5551A4-EB75-4849-9EA8-8D2028CD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3E5328-E49B-B648-AA5B-E32D9E7C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CF0BA8-6602-C84C-8F84-EE8B431B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5B3FF4-237D-784A-A397-B0DD0C1C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2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F29F8-A392-BA45-BA7E-0BDD6385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ABFF79-D5BE-7241-B2C2-619C86CC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38244B-A691-3E49-A304-5EF2846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82CDC2-AEF0-0D4D-82F1-3DC2C46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6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033959-E2CC-0C49-98EC-22A5B34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C6AC35-A51C-CC4B-ADC7-45BDAFED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9DBCF6-5748-A345-8863-55A5F0B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7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7B3B2-842E-E546-A43A-54B18311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1141B-0F3A-9843-82BD-E041708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0CAF1E-F106-3F46-B0D5-702BC215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2E57C-C560-B446-B02A-4050DD18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0D65F-6709-ED4D-AC41-49EDE66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DFDF1-8335-8D43-A6FA-8AD180F2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61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E9143-0D4F-CB48-9B5D-E42FADBF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D1060E-3BF9-2D43-A6AB-748FE160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A4A77-FB69-AE4F-B0EE-0C1EE631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65B781-6AE2-6647-964A-206F4369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740A6-6503-F642-86BE-D68ED7A1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53554D-FE5E-F345-8319-2B416311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9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AD1C2A-CF7A-6B4C-A466-25F0BF3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1B16D7-05CA-C34B-8A72-AD76E5A9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93BBF0-EC77-8E4F-A882-7A5297BA7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0B09-D06B-8248-9E02-4CE34FAFA33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5A131-0D99-074F-9764-981BD62B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5BA40-9EA9-5D45-8AAF-96F338BB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7775-A649-284A-8DB7-D850CD1FD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EB8CAC9-C38C-5740-9269-17579C008734}"/>
              </a:ext>
            </a:extLst>
          </p:cNvPr>
          <p:cNvSpPr/>
          <p:nvPr/>
        </p:nvSpPr>
        <p:spPr>
          <a:xfrm>
            <a:off x="2758928" y="4950053"/>
            <a:ext cx="1499869" cy="88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Nyanko</a:t>
            </a:r>
            <a:endParaRPr lang="en-US" altLang="ja-JP" dirty="0"/>
          </a:p>
          <a:p>
            <a:pPr algn="ctr"/>
            <a:r>
              <a:rPr lang="en-US" altLang="ja-JP" dirty="0" err="1"/>
              <a:t>GreatWar</a:t>
            </a:r>
            <a:endParaRPr kumimoji="1" lang="ja-JP" altLang="en-US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2E8AEE3-4E0D-D84B-92E7-B0BB04D94507}"/>
              </a:ext>
            </a:extLst>
          </p:cNvPr>
          <p:cNvSpPr/>
          <p:nvPr/>
        </p:nvSpPr>
        <p:spPr>
          <a:xfrm>
            <a:off x="2746166" y="1067985"/>
            <a:ext cx="1499867" cy="88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axphone</a:t>
            </a:r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B2E0616-01B0-D84A-99B7-87760765233C}"/>
              </a:ext>
            </a:extLst>
          </p:cNvPr>
          <p:cNvSpPr/>
          <p:nvPr/>
        </p:nvSpPr>
        <p:spPr>
          <a:xfrm>
            <a:off x="5346067" y="2982362"/>
            <a:ext cx="1499866" cy="88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Gotaku</a:t>
            </a:r>
            <a:endParaRPr kumimoji="1" lang="ja-JP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DB98E74-EB97-DD42-99FF-5C6321CA73AD}"/>
              </a:ext>
            </a:extLst>
          </p:cNvPr>
          <p:cNvSpPr/>
          <p:nvPr/>
        </p:nvSpPr>
        <p:spPr>
          <a:xfrm>
            <a:off x="5346067" y="4986147"/>
            <a:ext cx="1499867" cy="881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NitWind</a:t>
            </a:r>
          </a:p>
          <a:p>
            <a:pPr algn="ctr"/>
            <a:r>
              <a:rPr kumimoji="1" lang="en" altLang="ja-JP" dirty="0"/>
              <a:t>Orchstra</a:t>
            </a:r>
            <a:endParaRPr kumimoji="1" lang="ja-JP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9AEEEF9-5405-3340-9C22-8B93B44AD66B}"/>
              </a:ext>
            </a:extLst>
          </p:cNvPr>
          <p:cNvSpPr/>
          <p:nvPr/>
        </p:nvSpPr>
        <p:spPr>
          <a:xfrm>
            <a:off x="5346067" y="1055777"/>
            <a:ext cx="1499867" cy="8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NIT-student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D267D0C-F493-DC4D-9724-4B639A423D6C}"/>
              </a:ext>
            </a:extLst>
          </p:cNvPr>
          <p:cNvSpPr/>
          <p:nvPr/>
        </p:nvSpPr>
        <p:spPr>
          <a:xfrm>
            <a:off x="110394" y="1055777"/>
            <a:ext cx="1499867" cy="88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Instrument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60DCD15-1C32-3044-AF2D-80F2905F493C}"/>
              </a:ext>
            </a:extLst>
          </p:cNvPr>
          <p:cNvSpPr/>
          <p:nvPr/>
        </p:nvSpPr>
        <p:spPr>
          <a:xfrm>
            <a:off x="10660012" y="4968172"/>
            <a:ext cx="1499866" cy="8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Disney</a:t>
            </a:r>
            <a:endParaRPr kumimoji="1" lang="ja-JP" altLang="en-US" dirty="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34AD06C-3BD3-5A47-B8C3-4CFA1AF8AF27}"/>
              </a:ext>
            </a:extLst>
          </p:cNvPr>
          <p:cNvSpPr/>
          <p:nvPr/>
        </p:nvSpPr>
        <p:spPr>
          <a:xfrm>
            <a:off x="8112382" y="4968172"/>
            <a:ext cx="1499868" cy="88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Aladdin</a:t>
            </a:r>
            <a:endParaRPr kumimoji="1" lang="ja-JP" altLang="en-US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DB663EB-E015-924D-A4C9-98528A8E2AD6}"/>
              </a:ext>
            </a:extLst>
          </p:cNvPr>
          <p:cNvSpPr/>
          <p:nvPr/>
        </p:nvSpPr>
        <p:spPr>
          <a:xfrm>
            <a:off x="8110567" y="1022872"/>
            <a:ext cx="1499868" cy="88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study</a:t>
            </a:r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6693912-4A70-6C4C-A881-8C2AC8E6E448}"/>
              </a:ext>
            </a:extLst>
          </p:cNvPr>
          <p:cNvSpPr/>
          <p:nvPr/>
        </p:nvSpPr>
        <p:spPr>
          <a:xfrm>
            <a:off x="8110567" y="2979138"/>
            <a:ext cx="1499868" cy="88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student</a:t>
            </a:r>
            <a:endParaRPr kumimoji="1" lang="ja-JP" altLang="en-US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5D6A3AB-A62A-0C4C-AF1C-31D818995198}"/>
              </a:ext>
            </a:extLst>
          </p:cNvPr>
          <p:cNvSpPr/>
          <p:nvPr/>
        </p:nvSpPr>
        <p:spPr>
          <a:xfrm>
            <a:off x="3012812" y="2979138"/>
            <a:ext cx="1499867" cy="88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story</a:t>
            </a:r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5B241C5-7B92-7C43-8592-81EC4EC5F3B8}"/>
              </a:ext>
            </a:extLst>
          </p:cNvPr>
          <p:cNvSpPr/>
          <p:nvPr/>
        </p:nvSpPr>
        <p:spPr>
          <a:xfrm>
            <a:off x="52578" y="2976507"/>
            <a:ext cx="1494718" cy="8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game</a:t>
            </a:r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9169A11F-4C7F-2044-9DA2-36915E470067}"/>
              </a:ext>
            </a:extLst>
          </p:cNvPr>
          <p:cNvSpPr/>
          <p:nvPr/>
        </p:nvSpPr>
        <p:spPr>
          <a:xfrm>
            <a:off x="10622404" y="2670634"/>
            <a:ext cx="1499867" cy="853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/>
              <a:t>Fantasy</a:t>
            </a:r>
            <a:endParaRPr kumimoji="1" lang="ja-JP" altLang="en-US" dirty="0"/>
          </a:p>
        </p:txBody>
      </p:sp>
      <p:sp>
        <p:nvSpPr>
          <p:cNvPr id="26" name="上矢印 25">
            <a:extLst>
              <a:ext uri="{FF2B5EF4-FFF2-40B4-BE49-F238E27FC236}">
                <a16:creationId xmlns:a16="http://schemas.microsoft.com/office/drawing/2014/main" id="{53A7BF79-442D-C143-8B4D-68718A418C4A}"/>
              </a:ext>
            </a:extLst>
          </p:cNvPr>
          <p:cNvSpPr/>
          <p:nvPr/>
        </p:nvSpPr>
        <p:spPr>
          <a:xfrm rot="18958194">
            <a:off x="4788315" y="1631409"/>
            <a:ext cx="98642" cy="1567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D25C26-AE02-3C40-B4AB-31EDC5BB08AC}"/>
              </a:ext>
            </a:extLst>
          </p:cNvPr>
          <p:cNvSpPr txBox="1"/>
          <p:nvPr/>
        </p:nvSpPr>
        <p:spPr>
          <a:xfrm>
            <a:off x="4349057" y="2280425"/>
            <a:ext cx="8873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hobby</a:t>
            </a:r>
            <a:endParaRPr kumimoji="1" lang="ja-JP" altLang="en-US"/>
          </a:p>
        </p:txBody>
      </p:sp>
      <p:sp>
        <p:nvSpPr>
          <p:cNvPr id="28" name="上矢印 27">
            <a:extLst>
              <a:ext uri="{FF2B5EF4-FFF2-40B4-BE49-F238E27FC236}">
                <a16:creationId xmlns:a16="http://schemas.microsoft.com/office/drawing/2014/main" id="{B791CBBD-F15D-A949-AD96-799577F90599}"/>
              </a:ext>
            </a:extLst>
          </p:cNvPr>
          <p:cNvSpPr/>
          <p:nvPr/>
        </p:nvSpPr>
        <p:spPr>
          <a:xfrm rot="16200000">
            <a:off x="2131291" y="1043300"/>
            <a:ext cx="93846" cy="934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332E4BB-676D-D842-8572-368CCEA22E96}"/>
              </a:ext>
            </a:extLst>
          </p:cNvPr>
          <p:cNvSpPr txBox="1"/>
          <p:nvPr/>
        </p:nvSpPr>
        <p:spPr>
          <a:xfrm>
            <a:off x="1849514" y="1356898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37" name="上矢印 36">
            <a:extLst>
              <a:ext uri="{FF2B5EF4-FFF2-40B4-BE49-F238E27FC236}">
                <a16:creationId xmlns:a16="http://schemas.microsoft.com/office/drawing/2014/main" id="{D1CCDAB3-6F7A-0F47-89CF-C767A3DDBC05}"/>
              </a:ext>
            </a:extLst>
          </p:cNvPr>
          <p:cNvSpPr/>
          <p:nvPr/>
        </p:nvSpPr>
        <p:spPr>
          <a:xfrm>
            <a:off x="6060053" y="1992718"/>
            <a:ext cx="93846" cy="934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上矢印 41">
            <a:extLst>
              <a:ext uri="{FF2B5EF4-FFF2-40B4-BE49-F238E27FC236}">
                <a16:creationId xmlns:a16="http://schemas.microsoft.com/office/drawing/2014/main" id="{75DFBA37-9748-0541-99E2-269DA532D4E3}"/>
              </a:ext>
            </a:extLst>
          </p:cNvPr>
          <p:cNvSpPr/>
          <p:nvPr/>
        </p:nvSpPr>
        <p:spPr>
          <a:xfrm>
            <a:off x="8800935" y="1992718"/>
            <a:ext cx="93846" cy="934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9893F8C-774E-B74E-9FBB-D417F5C7526E}"/>
              </a:ext>
            </a:extLst>
          </p:cNvPr>
          <p:cNvSpPr txBox="1"/>
          <p:nvPr/>
        </p:nvSpPr>
        <p:spPr>
          <a:xfrm>
            <a:off x="5786186" y="2276523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92B9F60-3EA2-6749-837D-394A20D189FA}"/>
              </a:ext>
            </a:extLst>
          </p:cNvPr>
          <p:cNvSpPr txBox="1"/>
          <p:nvPr/>
        </p:nvSpPr>
        <p:spPr>
          <a:xfrm>
            <a:off x="8373337" y="2273023"/>
            <a:ext cx="873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do</a:t>
            </a:r>
            <a:endParaRPr kumimoji="1" lang="ja-JP" altLang="en-US" dirty="0"/>
          </a:p>
        </p:txBody>
      </p:sp>
      <p:sp>
        <p:nvSpPr>
          <p:cNvPr id="46" name="上矢印 45">
            <a:extLst>
              <a:ext uri="{FF2B5EF4-FFF2-40B4-BE49-F238E27FC236}">
                <a16:creationId xmlns:a16="http://schemas.microsoft.com/office/drawing/2014/main" id="{31557BD0-D927-4B4B-97EE-BACC1F2F706C}"/>
              </a:ext>
            </a:extLst>
          </p:cNvPr>
          <p:cNvSpPr/>
          <p:nvPr/>
        </p:nvSpPr>
        <p:spPr>
          <a:xfrm rot="8027261" flipH="1">
            <a:off x="7471337" y="1778879"/>
            <a:ext cx="110106" cy="1512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C053EE3-22DF-C249-B863-4F30C07F0EB1}"/>
              </a:ext>
            </a:extLst>
          </p:cNvPr>
          <p:cNvSpPr txBox="1"/>
          <p:nvPr/>
        </p:nvSpPr>
        <p:spPr>
          <a:xfrm>
            <a:off x="7300799" y="2389289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49" name="上矢印 48">
            <a:extLst>
              <a:ext uri="{FF2B5EF4-FFF2-40B4-BE49-F238E27FC236}">
                <a16:creationId xmlns:a16="http://schemas.microsoft.com/office/drawing/2014/main" id="{C3117433-3B01-B449-9044-BF42A5EC0400}"/>
              </a:ext>
            </a:extLst>
          </p:cNvPr>
          <p:cNvSpPr/>
          <p:nvPr/>
        </p:nvSpPr>
        <p:spPr>
          <a:xfrm rot="5400000">
            <a:off x="10075167" y="4941677"/>
            <a:ext cx="93846" cy="934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ABC3E-5DCE-B447-A8C9-00C54A2226D3}"/>
              </a:ext>
            </a:extLst>
          </p:cNvPr>
          <p:cNvSpPr txBox="1"/>
          <p:nvPr/>
        </p:nvSpPr>
        <p:spPr>
          <a:xfrm>
            <a:off x="9826317" y="5224310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54" name="上矢印 53">
            <a:extLst>
              <a:ext uri="{FF2B5EF4-FFF2-40B4-BE49-F238E27FC236}">
                <a16:creationId xmlns:a16="http://schemas.microsoft.com/office/drawing/2014/main" id="{D94A99B4-3165-8841-8246-7CA32EED5BFE}"/>
              </a:ext>
            </a:extLst>
          </p:cNvPr>
          <p:cNvSpPr/>
          <p:nvPr/>
        </p:nvSpPr>
        <p:spPr>
          <a:xfrm>
            <a:off x="11362452" y="3733800"/>
            <a:ext cx="55606" cy="96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088960-DB63-804E-BD4D-6CB82238156F}"/>
              </a:ext>
            </a:extLst>
          </p:cNvPr>
          <p:cNvSpPr txBox="1"/>
          <p:nvPr/>
        </p:nvSpPr>
        <p:spPr>
          <a:xfrm>
            <a:off x="11080168" y="4015190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56" name="上矢印 55">
            <a:extLst>
              <a:ext uri="{FF2B5EF4-FFF2-40B4-BE49-F238E27FC236}">
                <a16:creationId xmlns:a16="http://schemas.microsoft.com/office/drawing/2014/main" id="{69D671AD-91B5-0443-8475-579031526BDE}"/>
              </a:ext>
            </a:extLst>
          </p:cNvPr>
          <p:cNvSpPr/>
          <p:nvPr/>
        </p:nvSpPr>
        <p:spPr>
          <a:xfrm rot="7862184" flipH="1">
            <a:off x="7390830" y="3722723"/>
            <a:ext cx="110366" cy="14150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F6714B1-B723-6A49-9CDD-1B50EFE0147F}"/>
              </a:ext>
            </a:extLst>
          </p:cNvPr>
          <p:cNvSpPr txBox="1"/>
          <p:nvPr/>
        </p:nvSpPr>
        <p:spPr>
          <a:xfrm>
            <a:off x="6761432" y="4235408"/>
            <a:ext cx="1139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watches</a:t>
            </a:r>
            <a:endParaRPr kumimoji="1" lang="ja-JP" altLang="en-US"/>
          </a:p>
        </p:txBody>
      </p:sp>
      <p:sp>
        <p:nvSpPr>
          <p:cNvPr id="58" name="上矢印 57">
            <a:extLst>
              <a:ext uri="{FF2B5EF4-FFF2-40B4-BE49-F238E27FC236}">
                <a16:creationId xmlns:a16="http://schemas.microsoft.com/office/drawing/2014/main" id="{0AA7F2A7-B5FD-DD48-8CDD-8CF34B97DD73}"/>
              </a:ext>
            </a:extLst>
          </p:cNvPr>
          <p:cNvSpPr/>
          <p:nvPr/>
        </p:nvSpPr>
        <p:spPr>
          <a:xfrm rot="10800000">
            <a:off x="6049077" y="3952774"/>
            <a:ext cx="93846" cy="934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5019E56-1551-D748-A688-F970A71425E9}"/>
              </a:ext>
            </a:extLst>
          </p:cNvPr>
          <p:cNvSpPr txBox="1"/>
          <p:nvPr/>
        </p:nvSpPr>
        <p:spPr>
          <a:xfrm>
            <a:off x="5473192" y="4235408"/>
            <a:ext cx="12675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joins</a:t>
            </a:r>
            <a:endParaRPr kumimoji="1" lang="en-US" altLang="ja-JP" dirty="0"/>
          </a:p>
        </p:txBody>
      </p:sp>
      <p:sp>
        <p:nvSpPr>
          <p:cNvPr id="60" name="上矢印 59">
            <a:extLst>
              <a:ext uri="{FF2B5EF4-FFF2-40B4-BE49-F238E27FC236}">
                <a16:creationId xmlns:a16="http://schemas.microsoft.com/office/drawing/2014/main" id="{9BB5092F-D602-8D41-8494-D2A67508B69A}"/>
              </a:ext>
            </a:extLst>
          </p:cNvPr>
          <p:cNvSpPr/>
          <p:nvPr/>
        </p:nvSpPr>
        <p:spPr>
          <a:xfrm rot="18890395" flipH="1">
            <a:off x="2099008" y="3867508"/>
            <a:ext cx="120643" cy="12013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4E20E37-D54C-3549-B8F9-BF49C1464C52}"/>
              </a:ext>
            </a:extLst>
          </p:cNvPr>
          <p:cNvSpPr txBox="1"/>
          <p:nvPr/>
        </p:nvSpPr>
        <p:spPr>
          <a:xfrm>
            <a:off x="1837009" y="4234829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64" name="上矢印 63">
            <a:extLst>
              <a:ext uri="{FF2B5EF4-FFF2-40B4-BE49-F238E27FC236}">
                <a16:creationId xmlns:a16="http://schemas.microsoft.com/office/drawing/2014/main" id="{9A3B0F56-0D22-8D46-8E26-4F9DEB468590}"/>
              </a:ext>
            </a:extLst>
          </p:cNvPr>
          <p:cNvSpPr/>
          <p:nvPr/>
        </p:nvSpPr>
        <p:spPr>
          <a:xfrm rot="13349105" flipH="1">
            <a:off x="4748982" y="3742885"/>
            <a:ext cx="87512" cy="13901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3B66CC2-A46F-8341-AEF1-125E2A909B58}"/>
              </a:ext>
            </a:extLst>
          </p:cNvPr>
          <p:cNvSpPr txBox="1"/>
          <p:nvPr/>
        </p:nvSpPr>
        <p:spPr>
          <a:xfrm>
            <a:off x="4322425" y="4245606"/>
            <a:ext cx="824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plays</a:t>
            </a:r>
            <a:endParaRPr kumimoji="1" lang="ja-JP" altLang="en-US"/>
          </a:p>
        </p:txBody>
      </p:sp>
      <p:sp>
        <p:nvSpPr>
          <p:cNvPr id="68" name="上矢印 67">
            <a:extLst>
              <a:ext uri="{FF2B5EF4-FFF2-40B4-BE49-F238E27FC236}">
                <a16:creationId xmlns:a16="http://schemas.microsoft.com/office/drawing/2014/main" id="{C78F907B-7100-C74C-A683-B4A9786D3A50}"/>
              </a:ext>
            </a:extLst>
          </p:cNvPr>
          <p:cNvSpPr/>
          <p:nvPr/>
        </p:nvSpPr>
        <p:spPr>
          <a:xfrm rot="5400000">
            <a:off x="2250433" y="2813632"/>
            <a:ext cx="93848" cy="1252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235650-AE46-8C43-AE01-4A270AE111EE}"/>
              </a:ext>
            </a:extLst>
          </p:cNvPr>
          <p:cNvSpPr txBox="1"/>
          <p:nvPr/>
        </p:nvSpPr>
        <p:spPr>
          <a:xfrm>
            <a:off x="1885787" y="3255280"/>
            <a:ext cx="78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has-a</a:t>
            </a:r>
            <a:endParaRPr kumimoji="1" lang="ja-JP" altLang="en-US"/>
          </a:p>
        </p:txBody>
      </p:sp>
      <p:sp>
        <p:nvSpPr>
          <p:cNvPr id="70" name="上矢印 69">
            <a:extLst>
              <a:ext uri="{FF2B5EF4-FFF2-40B4-BE49-F238E27FC236}">
                <a16:creationId xmlns:a16="http://schemas.microsoft.com/office/drawing/2014/main" id="{29C5DD26-4613-384F-82AD-D163B5734B91}"/>
              </a:ext>
            </a:extLst>
          </p:cNvPr>
          <p:cNvSpPr/>
          <p:nvPr/>
        </p:nvSpPr>
        <p:spPr>
          <a:xfrm rot="1103189">
            <a:off x="3519865" y="3879239"/>
            <a:ext cx="120145" cy="1052323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DDE854E-D0F4-7243-84C1-35276D9A76CD}"/>
              </a:ext>
            </a:extLst>
          </p:cNvPr>
          <p:cNvSpPr txBox="1"/>
          <p:nvPr/>
        </p:nvSpPr>
        <p:spPr>
          <a:xfrm>
            <a:off x="3186087" y="4234829"/>
            <a:ext cx="78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has-a</a:t>
            </a:r>
            <a:endParaRPr kumimoji="1" lang="ja-JP" altLang="en-US"/>
          </a:p>
        </p:txBody>
      </p:sp>
      <p:sp>
        <p:nvSpPr>
          <p:cNvPr id="75" name="上矢印 74">
            <a:extLst>
              <a:ext uri="{FF2B5EF4-FFF2-40B4-BE49-F238E27FC236}">
                <a16:creationId xmlns:a16="http://schemas.microsoft.com/office/drawing/2014/main" id="{E617183D-9F01-494B-AF37-A13058F8BB91}"/>
              </a:ext>
            </a:extLst>
          </p:cNvPr>
          <p:cNvSpPr/>
          <p:nvPr/>
        </p:nvSpPr>
        <p:spPr>
          <a:xfrm rot="5400000">
            <a:off x="7408423" y="2866862"/>
            <a:ext cx="120145" cy="1052323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FC81B1B-F9FB-8244-B3B2-A146602BF24A}"/>
              </a:ext>
            </a:extLst>
          </p:cNvPr>
          <p:cNvSpPr txBox="1"/>
          <p:nvPr/>
        </p:nvSpPr>
        <p:spPr>
          <a:xfrm>
            <a:off x="7132173" y="3204192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s-a</a:t>
            </a:r>
            <a:endParaRPr kumimoji="1" lang="ja-JP" altLang="en-US"/>
          </a:p>
        </p:txBody>
      </p:sp>
      <p:sp>
        <p:nvSpPr>
          <p:cNvPr id="77" name="上矢印 76">
            <a:extLst>
              <a:ext uri="{FF2B5EF4-FFF2-40B4-BE49-F238E27FC236}">
                <a16:creationId xmlns:a16="http://schemas.microsoft.com/office/drawing/2014/main" id="{D967EAEE-0D7B-CA45-9B9F-B5DD65BEE233}"/>
              </a:ext>
            </a:extLst>
          </p:cNvPr>
          <p:cNvSpPr/>
          <p:nvPr/>
        </p:nvSpPr>
        <p:spPr>
          <a:xfrm rot="5400000">
            <a:off x="7422307" y="885805"/>
            <a:ext cx="107492" cy="1168111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3E41972-7613-7247-AF88-5535CF858CDB}"/>
              </a:ext>
            </a:extLst>
          </p:cNvPr>
          <p:cNvSpPr txBox="1"/>
          <p:nvPr/>
        </p:nvSpPr>
        <p:spPr>
          <a:xfrm>
            <a:off x="7021546" y="1291161"/>
            <a:ext cx="873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do</a:t>
            </a:r>
            <a:endParaRPr kumimoji="1" lang="ja-JP" altLang="en-US" dirty="0"/>
          </a:p>
        </p:txBody>
      </p:sp>
      <p:sp>
        <p:nvSpPr>
          <p:cNvPr id="79" name="上矢印 78">
            <a:extLst>
              <a:ext uri="{FF2B5EF4-FFF2-40B4-BE49-F238E27FC236}">
                <a16:creationId xmlns:a16="http://schemas.microsoft.com/office/drawing/2014/main" id="{5CDB9CF7-F56E-B945-918D-54F733092E2D}"/>
              </a:ext>
            </a:extLst>
          </p:cNvPr>
          <p:cNvSpPr/>
          <p:nvPr/>
        </p:nvSpPr>
        <p:spPr>
          <a:xfrm rot="2382104">
            <a:off x="9841691" y="3088426"/>
            <a:ext cx="125148" cy="205194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815CD95-F0AD-4943-8EFD-D8EE619762C5}"/>
              </a:ext>
            </a:extLst>
          </p:cNvPr>
          <p:cNvSpPr txBox="1"/>
          <p:nvPr/>
        </p:nvSpPr>
        <p:spPr>
          <a:xfrm>
            <a:off x="9463184" y="4068621"/>
            <a:ext cx="619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68E6AB4D-D8BD-9F4B-8BB1-6FC375606ACF}"/>
              </a:ext>
            </a:extLst>
          </p:cNvPr>
          <p:cNvSpPr/>
          <p:nvPr/>
        </p:nvSpPr>
        <p:spPr>
          <a:xfrm rot="3420696" flipH="1">
            <a:off x="7113510" y="1352040"/>
            <a:ext cx="115152" cy="192942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9CDBEB4-F21D-5144-8831-F0839129A9C1}"/>
              </a:ext>
            </a:extLst>
          </p:cNvPr>
          <p:cNvSpPr txBox="1"/>
          <p:nvPr/>
        </p:nvSpPr>
        <p:spPr>
          <a:xfrm>
            <a:off x="6343738" y="2380485"/>
            <a:ext cx="873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5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拓也 後藤</cp:lastModifiedBy>
  <cp:revision>17</cp:revision>
  <dcterms:created xsi:type="dcterms:W3CDTF">2019-11-01T12:56:22Z</dcterms:created>
  <dcterms:modified xsi:type="dcterms:W3CDTF">2019-11-05T04:45:29Z</dcterms:modified>
</cp:coreProperties>
</file>