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AFF2CE-DCDA-3149-BD17-9B9433CC6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EBDB13-2A8D-6949-86CE-9857B462A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AA4BA1-204A-AC42-8610-B21EB7BF7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A50E-F296-7847-A254-7FF1C1315815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5D1AED-585A-D741-9754-F85F5E4D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D20B12-E66A-AB42-9DED-5F187D8F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4241-7342-6B42-8FAF-286A5C7AE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52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EAE923-B710-274D-9CC6-2A5E505D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0BAE3C6-96E0-C646-A11F-CCF13AF10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DE7255-62A5-F74D-919E-8A5607C38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A50E-F296-7847-A254-7FF1C1315815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C09024-DD70-4346-AC1B-0AE222C3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3329B1-1108-B64F-AD94-AB629739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4241-7342-6B42-8FAF-286A5C7AE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725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59E0B1E-1537-154C-B0DC-2A882FB6F6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5FCD42-FE4D-4B40-BBE9-678A7F659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8D044F-D1F1-A64B-9593-675D44952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A50E-F296-7847-A254-7FF1C1315815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2194F8-88D1-2A47-AE43-7CE7A1267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CA68A8-260D-ED4B-B958-ABF4A78C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4241-7342-6B42-8FAF-286A5C7AE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90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54D90B-2411-B743-8320-904BB9DB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FA80AB-0EFD-074B-88C7-5E4BFD347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C2C371-C595-3D4F-AB11-15EB50158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A50E-F296-7847-A254-7FF1C1315815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5EBE7B-EB38-B943-8192-39F88530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DE03FB-1F58-3642-824A-20907D6A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4241-7342-6B42-8FAF-286A5C7AE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69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E40F0A-BA9D-E84E-8D1E-68CA4906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FA39A4-ACB5-F146-B635-8358D39EB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BBBB27-1D48-CB49-85A7-394CECF59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A50E-F296-7847-A254-7FF1C1315815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610A03-6571-CA42-AA37-758DA337A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28B9FF-FDCE-3B49-8579-87DBA4B3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4241-7342-6B42-8FAF-286A5C7AE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57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77C0C9-62AD-7E4D-8CB9-09F4317D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12D745-FA68-0548-9CEF-2089706E4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13D59E-194E-3B4C-A4DE-02B075128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AA55E8-D99B-9C46-B74E-93C88F2B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A50E-F296-7847-A254-7FF1C1315815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88E0CB-4F8C-6F4B-AB52-42E8631A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EE9178-655B-DB4B-9794-F9DD9BA6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4241-7342-6B42-8FAF-286A5C7AE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77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3FB61D-6353-8C46-8B20-A726276E5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F246F3-6703-B349-838F-71C857879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9813FF-9BB1-294B-B067-96BB1AD1C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AEFFCCF-7E5C-2C4C-A8DF-C35910E66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492A96D-8721-DA4C-B744-C23EF7A71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CA4E073-3E5C-284D-94D3-AFD15009E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A50E-F296-7847-A254-7FF1C1315815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D4EF1C4-0524-4E49-B944-24D4E291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CCA70F3-5601-094A-9407-5510783D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4241-7342-6B42-8FAF-286A5C7AE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32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32C98-30BF-C640-B092-07669B90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D61672-2516-2849-A0A6-927D9C4D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A50E-F296-7847-A254-7FF1C1315815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3BC3FB-5F04-A549-AF9B-720819F2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F14438-7099-8F4B-8112-7DD3E64CC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4241-7342-6B42-8FAF-286A5C7AE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03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B32049D-057F-6D47-BE20-311F127C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A50E-F296-7847-A254-7FF1C1315815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D1FAD14-4F69-DA41-907A-309ED4F30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7F45E4-42A3-6A45-AF15-259EC0BB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4241-7342-6B42-8FAF-286A5C7AE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7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33CF0B-D708-B44A-A315-EB7A9396F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5C55B2-34AD-A941-986A-A66EE603F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C496C16-9AFC-F249-87D4-9288657CD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840478-A0A0-444B-B0C5-1C39D4F1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A50E-F296-7847-A254-7FF1C1315815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08C6A7-63BE-9F47-B912-23B03838B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6ABEBA-C544-A841-9A77-94162FCD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4241-7342-6B42-8FAF-286A5C7AE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32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9EF3BA-FEFB-1E48-93DC-4BFDC5196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1790B3-6688-AF43-870A-A43C9D5DD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A99DF7-3CEB-F743-8187-D40B0B88F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2C8BB1-5B3C-2949-B048-1F5BF803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A50E-F296-7847-A254-7FF1C1315815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5A6287-A353-1648-A68E-9BE680E52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F568C9-FD95-954F-B8F2-B3456B72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4241-7342-6B42-8FAF-286A5C7AE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99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C972EFC-695B-264F-8E80-D8DD0A75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95C84B-FBBC-9647-B5C3-1B8E83055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3BB0C-4F95-9E4A-9AD0-CDE1ADD35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CA50E-F296-7847-A254-7FF1C1315815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A3E024-212D-CB4A-AFAF-9376B98CC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9FD985-060F-684C-8B52-4C1267FCF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34241-7342-6B42-8FAF-286A5C7AE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9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DB8438B0-A094-F942-B6E8-0014B89BF7FE}"/>
              </a:ext>
            </a:extLst>
          </p:cNvPr>
          <p:cNvSpPr/>
          <p:nvPr/>
        </p:nvSpPr>
        <p:spPr>
          <a:xfrm>
            <a:off x="3110163" y="1783681"/>
            <a:ext cx="5971673" cy="3290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/>
              <a:t>Azurlane</a:t>
            </a:r>
            <a:r>
              <a:rPr lang="en-US" altLang="ja-JP" sz="2800" dirty="0"/>
              <a:t>-Frame</a:t>
            </a:r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6684D9FA-C1E0-1B45-A6A3-6703977E6A1F}"/>
              </a:ext>
            </a:extLst>
          </p:cNvPr>
          <p:cNvSpPr/>
          <p:nvPr/>
        </p:nvSpPr>
        <p:spPr>
          <a:xfrm>
            <a:off x="3563352" y="2731167"/>
            <a:ext cx="5065293" cy="19731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/>
              <a:t>device</a:t>
            </a:r>
            <a:r>
              <a:rPr lang="en-US" altLang="ja-JP" dirty="0" err="1">
                <a:sym typeface="Wingdings" pitchFamily="2" charset="2"/>
              </a:rPr>
              <a:t>:”iPhone</a:t>
            </a:r>
            <a:r>
              <a:rPr lang="en-US" altLang="ja-JP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value</a:t>
            </a:r>
            <a:r>
              <a:rPr lang="en-US" altLang="ja-JP" dirty="0">
                <a:sym typeface="Wingdings" pitchFamily="2" charset="2"/>
              </a:rPr>
              <a:t>:0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charges:6720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tribute</a:t>
            </a:r>
            <a:r>
              <a:rPr lang="en-US" altLang="ja-JP" dirty="0"/>
              <a:t>:6720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11439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Macintosh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増田　大輝</dc:creator>
  <cp:lastModifiedBy>増田　大輝</cp:lastModifiedBy>
  <cp:revision>1</cp:revision>
  <dcterms:created xsi:type="dcterms:W3CDTF">2019-11-03T06:37:42Z</dcterms:created>
  <dcterms:modified xsi:type="dcterms:W3CDTF">2019-11-03T06:41:35Z</dcterms:modified>
</cp:coreProperties>
</file>