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65"/>
  </p:normalViewPr>
  <p:slideViewPr>
    <p:cSldViewPr snapToGrid="0" snapToObjects="1">
      <p:cViewPr varScale="1">
        <p:scale>
          <a:sx n="114" d="100"/>
          <a:sy n="114" d="100"/>
        </p:scale>
        <p:origin x="47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43CAA50-6332-1748-B6A9-7318447F49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572E015-ECA1-A749-BA62-7A8258DC35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AE47467-976F-A841-A484-E949F41ED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56233-8340-4D44-9190-7BF498D83A7F}" type="datetimeFigureOut">
              <a:rPr kumimoji="1" lang="ja-JP" altLang="en-US" smtClean="0"/>
              <a:t>2019/11/3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EAA8845-FDED-0244-8AA5-C9B5D227B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6F18FFF-1422-4545-B70B-C22371802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1B98B-DF13-6941-AF64-9BFF88FDFB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9698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D6612CA-9493-CB43-B5BA-A9C19D7ED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B2796F0-20B3-C54C-93CD-EECEF7685E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B054BBC-BECA-2644-A670-AA8042E81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56233-8340-4D44-9190-7BF498D83A7F}" type="datetimeFigureOut">
              <a:rPr kumimoji="1" lang="ja-JP" altLang="en-US" smtClean="0"/>
              <a:t>2019/11/3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7A04817-EE20-B14E-A879-860DF16BF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2E5CCDF-1D02-0440-B89E-B6465E8AB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1B98B-DF13-6941-AF64-9BFF88FDFB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9428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7E957DC-E553-3B4C-AB1E-942A4D196E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C185154-C351-694B-854A-2F0367880A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F901AFE-7321-A84C-BABA-E6613798B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56233-8340-4D44-9190-7BF498D83A7F}" type="datetimeFigureOut">
              <a:rPr kumimoji="1" lang="ja-JP" altLang="en-US" smtClean="0"/>
              <a:t>2019/11/3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D484414-E598-1449-AACC-494181FE7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906BA3F-61C2-9246-8138-6D6EF2354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1B98B-DF13-6941-AF64-9BFF88FDFB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7180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8C8D3B3-17B6-4644-B5DE-E8EF1EB13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BAA6464-B027-2C4D-B546-9AAC51126B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6030DCB-043C-0640-8022-DB3257F00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56233-8340-4D44-9190-7BF498D83A7F}" type="datetimeFigureOut">
              <a:rPr kumimoji="1" lang="ja-JP" altLang="en-US" smtClean="0"/>
              <a:t>2019/11/3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05334D6-2DFB-B24D-BFEE-06383C7F9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7322E7F-C45B-4F4E-A0C0-B5C8D8ED5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1B98B-DF13-6941-AF64-9BFF88FDFB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468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7F453AA-76F5-7843-A9A8-0A4E2D78D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BC49B60-780C-D44E-B2B0-8B4EE24FD6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FD1240B-25CF-7042-B6A8-AC1DC2A7C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56233-8340-4D44-9190-7BF498D83A7F}" type="datetimeFigureOut">
              <a:rPr kumimoji="1" lang="ja-JP" altLang="en-US" smtClean="0"/>
              <a:t>2019/11/3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1B45B5D-19DD-3F4A-93F4-7568C86C2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FFFF2C0-DF36-B643-8D18-7D92B9AA6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1B98B-DF13-6941-AF64-9BFF88FDFB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7713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687D15-847A-2749-AFF5-4060B3765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2A11A1E-10A7-4B4E-932E-9BE4067B97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A872BF4-FD2D-DE4B-AAF5-5331093192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CD4A85A-0EED-A644-B815-19C52A8F7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56233-8340-4D44-9190-7BF498D83A7F}" type="datetimeFigureOut">
              <a:rPr kumimoji="1" lang="ja-JP" altLang="en-US" smtClean="0"/>
              <a:t>2019/11/3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948F37A-06CE-0245-9ECB-7478E539D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6903B19-7467-4440-8FE4-8AE620E0D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1B98B-DF13-6941-AF64-9BFF88FDFB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5700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0AE8C15-C783-B84E-BDF5-63921CA2C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1F95508-7DEB-1743-93DC-9C27EB45CE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FBEFAF9-78BF-6B41-8FD5-48B2C7FD63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CB3E67C-3C13-B643-ACAC-BA02F31CC2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CBB9944-ED83-0B46-8B94-50E68CD9B0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014A4D7-F090-364F-9A64-7F3DFC1A2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56233-8340-4D44-9190-7BF498D83A7F}" type="datetimeFigureOut">
              <a:rPr kumimoji="1" lang="ja-JP" altLang="en-US" smtClean="0"/>
              <a:t>2019/11/3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56F5CD2-9D97-5448-BC97-1CE28F62C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F7F2A63-A77F-734D-BA28-CAC856B87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1B98B-DF13-6941-AF64-9BFF88FDFB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5809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2192BD-AA9A-BB40-9CDC-22D0E172F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AAD89C2-6BDD-A64D-B1AE-ED1AB534D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56233-8340-4D44-9190-7BF498D83A7F}" type="datetimeFigureOut">
              <a:rPr kumimoji="1" lang="ja-JP" altLang="en-US" smtClean="0"/>
              <a:t>2019/11/3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E527157-CAD5-9645-870D-04CDC5463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598C9C9-67ED-2848-9E03-3C12E31DC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1B98B-DF13-6941-AF64-9BFF88FDFB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4136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46FE59E-BEE6-4540-91A7-9F589C7A7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56233-8340-4D44-9190-7BF498D83A7F}" type="datetimeFigureOut">
              <a:rPr kumimoji="1" lang="ja-JP" altLang="en-US" smtClean="0"/>
              <a:t>2019/11/3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9C74876-4135-AB4F-8D08-341061346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A0C32FB-CA91-A947-A845-2D2968CCA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1B98B-DF13-6941-AF64-9BFF88FDFB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9670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22A55B-F1E8-3146-90C9-AF55671A2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0CB34D9-AFEB-444D-AC5B-349CFC59A7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2A7AB80-A75B-AF42-98EF-FD7AAED1C9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CB1B5FE-9201-0649-A28A-923F13FE2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56233-8340-4D44-9190-7BF498D83A7F}" type="datetimeFigureOut">
              <a:rPr kumimoji="1" lang="ja-JP" altLang="en-US" smtClean="0"/>
              <a:t>2019/11/3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2188988-8330-5444-9D16-38542F433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D7059AC-658E-3943-B21C-4D3C6CE32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1B98B-DF13-6941-AF64-9BFF88FDFB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3627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EB4EE2-D9AE-5C4A-8344-E1FF911D5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C878C966-E1D1-FB45-8670-F7FDC5EDD4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93F6596-01FF-8C48-A391-C4989B6D72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47D5088-26F4-4D4B-A121-9BFC3EF30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56233-8340-4D44-9190-7BF498D83A7F}" type="datetimeFigureOut">
              <a:rPr kumimoji="1" lang="ja-JP" altLang="en-US" smtClean="0"/>
              <a:t>2019/11/3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13CBE6A-760A-194B-AC14-92CD54B05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9B48195-8E2F-714E-B208-E82175475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1B98B-DF13-6941-AF64-9BFF88FDFB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8848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8433ECE-F2A0-C247-886C-B76955B60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39ADC85-D2AD-904C-AE06-769863DF26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3A3DC2D-EDE8-C44E-ABC0-5A8ECF8EC5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556233-8340-4D44-9190-7BF498D83A7F}" type="datetimeFigureOut">
              <a:rPr kumimoji="1" lang="ja-JP" altLang="en-US" smtClean="0"/>
              <a:t>2019/11/3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7712B35-3D27-3C46-A223-E9B27870A4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E468435-0352-764B-B84E-2EF8C94105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1B98B-DF13-6941-AF64-9BFF88FDFB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3529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>
            <a:extLst>
              <a:ext uri="{FF2B5EF4-FFF2-40B4-BE49-F238E27FC236}">
                <a16:creationId xmlns:a16="http://schemas.microsoft.com/office/drawing/2014/main" id="{DB8438B0-A094-F942-B6E8-0014B89BF7FE}"/>
              </a:ext>
            </a:extLst>
          </p:cNvPr>
          <p:cNvSpPr/>
          <p:nvPr/>
        </p:nvSpPr>
        <p:spPr>
          <a:xfrm>
            <a:off x="3110163" y="1783681"/>
            <a:ext cx="5971673" cy="32906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/>
              <a:t>Hearts-Of-Iron-4-Frame</a:t>
            </a:r>
            <a:endParaRPr lang="en-US" altLang="ja-JP" dirty="0"/>
          </a:p>
          <a:p>
            <a:pPr algn="ctr"/>
            <a:endParaRPr kumimoji="1" lang="en-US" altLang="ja-JP" dirty="0"/>
          </a:p>
          <a:p>
            <a:pPr algn="ctr"/>
            <a:endParaRPr lang="en-US" altLang="ja-JP" dirty="0"/>
          </a:p>
          <a:p>
            <a:pPr algn="ctr"/>
            <a:endParaRPr kumimoji="1" lang="en-US" altLang="ja-JP" dirty="0"/>
          </a:p>
          <a:p>
            <a:pPr algn="ctr"/>
            <a:endParaRPr kumimoji="1" lang="en-US" altLang="ja-JP" dirty="0"/>
          </a:p>
          <a:p>
            <a:pPr algn="ctr"/>
            <a:endParaRPr lang="en-US" altLang="ja-JP" dirty="0"/>
          </a:p>
          <a:p>
            <a:pPr algn="ctr"/>
            <a:endParaRPr kumimoji="1" lang="en-US" altLang="ja-JP" dirty="0"/>
          </a:p>
          <a:p>
            <a:pPr algn="ctr"/>
            <a:endParaRPr lang="en-US" altLang="ja-JP" dirty="0"/>
          </a:p>
          <a:p>
            <a:pPr algn="ctr"/>
            <a:endParaRPr kumimoji="1" lang="ja-JP" altLang="en-US"/>
          </a:p>
        </p:txBody>
      </p:sp>
      <p:sp>
        <p:nvSpPr>
          <p:cNvPr id="5" name="角丸四角形 4">
            <a:extLst>
              <a:ext uri="{FF2B5EF4-FFF2-40B4-BE49-F238E27FC236}">
                <a16:creationId xmlns:a16="http://schemas.microsoft.com/office/drawing/2014/main" id="{6684D9FA-C1E0-1B45-A6A3-6703977E6A1F}"/>
              </a:ext>
            </a:extLst>
          </p:cNvPr>
          <p:cNvSpPr/>
          <p:nvPr/>
        </p:nvSpPr>
        <p:spPr>
          <a:xfrm>
            <a:off x="3563352" y="2731167"/>
            <a:ext cx="5065293" cy="197318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 err="1"/>
              <a:t>device</a:t>
            </a:r>
            <a:r>
              <a:rPr lang="en-US" altLang="ja-JP" dirty="0" err="1">
                <a:sym typeface="Wingdings" pitchFamily="2" charset="2"/>
              </a:rPr>
              <a:t>:”</a:t>
            </a:r>
            <a:r>
              <a:rPr lang="en-US" altLang="ja-JP" dirty="0" err="1"/>
              <a:t>PC</a:t>
            </a:r>
            <a:r>
              <a:rPr lang="en-US" altLang="ja-JP" dirty="0"/>
              <a:t>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value</a:t>
            </a:r>
            <a:r>
              <a:rPr lang="en-US" altLang="ja-JP" dirty="0">
                <a:sym typeface="Wingdings" pitchFamily="2" charset="2"/>
              </a:rPr>
              <a:t>:3980</a:t>
            </a:r>
            <a:endParaRPr kumimoji="1"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/>
              <a:t>charges:1000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/>
              <a:t>tribute</a:t>
            </a:r>
            <a:r>
              <a:rPr lang="en-US" altLang="ja-JP"/>
              <a:t>:4980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7167082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14</Words>
  <Application>Microsoft Macintosh PowerPoint</Application>
  <PresentationFormat>ワイド画面</PresentationFormat>
  <Paragraphs>11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増田　大輝</dc:creator>
  <cp:lastModifiedBy>増田　大輝</cp:lastModifiedBy>
  <cp:revision>1</cp:revision>
  <dcterms:created xsi:type="dcterms:W3CDTF">2019-11-03T06:44:36Z</dcterms:created>
  <dcterms:modified xsi:type="dcterms:W3CDTF">2019-11-03T06:46:20Z</dcterms:modified>
</cp:coreProperties>
</file>