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8E46-498D-A146-B423-8993232D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8F327A-C6B2-F740-8556-4885056EE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DE0892-1AA4-E743-8EB2-38E9FEAC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A9A8B3-ADFD-1642-8006-3F6B30A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6D20-4044-A94A-B637-29B9735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0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07DB9-D972-124F-B12F-3E0416FF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11D8F3-64CF-244D-B481-0F2A4AFC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8E2AE-8EC0-5D4B-9048-70E47F8E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37D51-562B-E04A-A9C1-7ECEC4D8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FB278-2F65-6D4A-B136-B95E74B2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6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4BCDB7-1A3E-6343-9E4C-25716C6AA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069967-7FC7-484F-9A8B-5E9C07243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2F7AD-A913-B941-B874-2FCA4B3B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606B3-73F5-BC4D-977D-7A387CF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80D0C4-2D51-AF47-A639-186F61B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76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97F60-6029-FB47-8E5B-ABE0E911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DCCD2-0820-1244-97D1-8BB4A91F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B0982-382A-3E48-B3CD-911EF7F1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B2C0E-75F7-9047-994D-7B1E79A1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936917-173D-5243-A3CC-A3A9100C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D1273-6891-794D-8840-1803AC38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4EA99A-6319-674E-B00C-0713593D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432F57-BB02-A94D-96F2-CA4E3BEB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787E6D-0F72-9D47-8041-01EDE1F9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B14F2-982F-D84A-897A-B11EE2A8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6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6CDCF-DF76-4942-96CA-3B2A8E22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063AA-61C0-BA44-A255-DD39920D3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00587C-1E8E-8240-A478-4C6942E0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CF215F-51ED-1D4E-B877-633A3137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962F5-0E39-A943-A637-BF1A0B9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D389B-0FE3-194F-950B-90B54E58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4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7F9C6-F8DD-9D44-B901-C0EF26B1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DD2BD-4B26-4C41-9D75-94717724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79196-7973-BF44-9EC3-7F4C80FA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C04E9D-3103-BC4D-B330-7704202E5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D6173-74E5-7D48-95E4-B38BDEFD8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713A78-6066-9C4F-890B-E61D6BB8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AEC31A-6707-ED48-BD7E-9C0AF36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632AC5-D356-1C4D-AF82-3150E39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A45EA-8EDC-9E47-AB57-FB1906EC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69AA8-1DDF-8849-ADFB-783EEDDD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F54656-70DE-3247-9FD2-D0AB1CCB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04B18F-C046-3348-AD17-CEED9D83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FBE21-E8E8-2A4B-94CB-DC3EA6B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AF4F65-5E79-D24E-920C-08D66623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CD5A9-CF38-E142-9B3D-05F063A9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F6EAC-CC85-3C41-8E8A-252B607B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CA56C3-4295-AB47-94F0-E0588DF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C6017-626A-A742-92FB-F63F09F1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C73E1-CAFD-714B-9278-5A8A5930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D4EA0-C732-0247-B353-7B7827CA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74BF76-60E2-5049-A107-CFB82AE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3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45313-7BF2-E248-B31A-8E901E42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6F36E7-660D-8943-A9FE-FDEF2D43C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794CB6-517E-2F47-9220-F6975C3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F9AA8F-B079-C046-9A1E-8211FEA0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79ECC-04D0-6D49-BC66-31A8433C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170411-E37D-A54A-83C6-2BD891F8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3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3881CB-671B-624E-895D-2D100F1A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9ED950-1D3B-344A-AABA-E76384E4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2E792-A459-A34A-AE2C-2E5F3D66B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419A-DD21-314B-92DC-30A5A547508D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DE3C3F-6F07-6642-A72C-A81F365D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6F6BE-23B0-FC41-A58F-0C031993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445B-A20B-6D41-8C2E-7FA2E35D7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16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/>
              <a:t>Pawapuro</a:t>
            </a:r>
            <a:r>
              <a:rPr lang="en-US" altLang="ja-JP" sz="2800" dirty="0"/>
              <a:t>-</a:t>
            </a:r>
            <a:r>
              <a:rPr lang="en-US" altLang="ja-JP" sz="2800" dirty="0" err="1"/>
              <a:t>Kun</a:t>
            </a:r>
            <a:r>
              <a:rPr lang="en-US" altLang="ja-JP" sz="2800" dirty="0"/>
              <a:t>-Frame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device</a:t>
            </a:r>
            <a:r>
              <a:rPr lang="en-US" altLang="ja-JP" dirty="0">
                <a:sym typeface="Wingdings" pitchFamily="2" charset="2"/>
              </a:rPr>
              <a:t>:”3DS</a:t>
            </a:r>
            <a:r>
              <a:rPr lang="en-US" altLang="ja-JP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</a:t>
            </a:r>
            <a:r>
              <a:rPr lang="en-US" altLang="ja-JP" dirty="0">
                <a:sym typeface="Wingdings" pitchFamily="2" charset="2"/>
              </a:rPr>
              <a:t>:</a:t>
            </a:r>
            <a:r>
              <a:rPr kumimoji="1" lang="en-US" altLang="ja-JP" dirty="0"/>
              <a:t>9400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charges:500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tribute</a:t>
            </a:r>
            <a:r>
              <a:rPr lang="en-US" altLang="ja-JP"/>
              <a:t>:9900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33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1</cp:revision>
  <dcterms:created xsi:type="dcterms:W3CDTF">2019-11-03T06:46:37Z</dcterms:created>
  <dcterms:modified xsi:type="dcterms:W3CDTF">2019-11-03T06:48:20Z</dcterms:modified>
</cp:coreProperties>
</file>