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6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6130DE-CC2E-4D53-B187-544F8D0AF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EC05929-B725-4AB1-B48C-2714A441E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45B66E-2430-46C1-8966-82AE9FB2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C52D-F532-48DA-AAC6-DD9DB8FC3F23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187527-7059-487C-9AC6-284778C7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5442B2-4E80-4E3C-9664-A5938930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0531-C6B5-4AE9-8C9A-4C9AF6C1C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12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975322-5A75-431E-81B3-905FCA268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B932D1-9E1D-4F93-81C6-64ACFB8B9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79CA80-4D09-4222-8820-910C5B236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C52D-F532-48DA-AAC6-DD9DB8FC3F23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ED3505-0406-41A0-8140-1363463E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7A492A-BF63-444D-A26D-D9BECD1DB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0531-C6B5-4AE9-8C9A-4C9AF6C1C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202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96A570-7733-44D5-8892-D20890058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54A4845-25F6-437A-9A8C-4C08D9351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3538B6-4E4B-4B05-AFB6-890A17209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C52D-F532-48DA-AAC6-DD9DB8FC3F23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B68C49-EC35-43DD-9146-C7195C22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8EB405-A5EF-4E35-B771-8C5DDB2C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0531-C6B5-4AE9-8C9A-4C9AF6C1C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51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1BF8AF-F31A-4567-BD50-AA0D6C8B8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5563ED-BCAB-44DB-9D77-5B8CCE388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7B8E20-2F6B-4AA1-B2A0-B8CC55FE1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C52D-F532-48DA-AAC6-DD9DB8FC3F23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D4B706-350C-4E0B-92D6-90621672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E98C61-B305-4E32-9321-8D72F494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0531-C6B5-4AE9-8C9A-4C9AF6C1C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59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9AAD4F-A127-4923-81F1-5E1B5753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589A91-AD22-4CFF-97E7-AB222E418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E6D3B1-BFB4-4923-8D9F-D651DD28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C52D-F532-48DA-AAC6-DD9DB8FC3F23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C69ABF-0E45-4B45-9DE5-24326CB20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1C2530-F947-4A47-8423-A6884526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0531-C6B5-4AE9-8C9A-4C9AF6C1C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53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CC5480-679C-496C-A2EF-5A8C66CD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501856-EE88-41BE-84E5-863A29413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72D40C-94BB-4FE9-8E6B-562BE7041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8C179D-999A-470E-96A0-6D6BBA1A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C52D-F532-48DA-AAC6-DD9DB8FC3F23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41FF94-B2A3-460C-B0B3-2458277FF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AE2A37-7900-48F3-BC0A-03A8CAF5E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0531-C6B5-4AE9-8C9A-4C9AF6C1C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259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A050C1-08DC-4A93-A4EB-4AEC11884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91570B-7125-4E9E-85AA-549763999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7C2623-4C11-48B1-858A-DB7E0026C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1562D64-6D3D-4C4A-9DFE-34655DB6B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16A1928-0789-4B69-A5D3-A9F489CC1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EC431FB-72AE-49A7-83D9-DBBC6B9D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C52D-F532-48DA-AAC6-DD9DB8FC3F23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91BCD6A-F1C7-410E-AC94-D301EC958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A48A91E-6180-47CC-84A9-441A88FD7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0531-C6B5-4AE9-8C9A-4C9AF6C1C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15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56BC60-2A8A-4AFC-9FC9-C604FFF89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D66ECC4-EAF4-43D1-8BEB-FE0403EDF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C52D-F532-48DA-AAC6-DD9DB8FC3F23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5C439E-7662-4258-A50C-CC874DB92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116F06-E05F-43BE-9D8D-7685EAFA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0531-C6B5-4AE9-8C9A-4C9AF6C1C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20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C7312D5-300C-430E-80F5-AB4EA13A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C52D-F532-48DA-AAC6-DD9DB8FC3F23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EBA2A59-167B-4CA1-9004-0E2D5EE1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4D9353-28C0-4311-8E6F-E7F6D198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0531-C6B5-4AE9-8C9A-4C9AF6C1C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85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FB764B-E905-41FB-AEDB-36148ED9F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330046-ACED-44B5-81EA-A89CA2EC4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435C3F-8B19-44F6-A991-19899E6ED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50BF27-908C-4479-8D12-86218C50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C52D-F532-48DA-AAC6-DD9DB8FC3F23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C80BD4-C68F-4300-82C9-3C73A015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F4C5C4-29FE-452A-946E-A1856C67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0531-C6B5-4AE9-8C9A-4C9AF6C1C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61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439C04-F639-4F61-95DA-96D98181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BD79F21-1B71-410C-8808-F0DE6076E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67F1D0-AD02-499B-BE0B-0F1F353D2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98C6D4-C4C8-4348-97CE-CE8F4C32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C52D-F532-48DA-AAC6-DD9DB8FC3F23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944AF5-D3FD-4478-AF69-6A26A5083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D9E0CA-068E-40E7-9A9D-6CEB6478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0531-C6B5-4AE9-8C9A-4C9AF6C1C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76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78BB8B1-4B6A-4AEB-BEC1-C1E191076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453015-BC2C-4FB6-BCC5-3EB176887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3EAAC1-8D98-46BA-8A4D-0A149E428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7C52D-F532-48DA-AAC6-DD9DB8FC3F23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863488-5255-4170-BC61-808D68621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D6ABE4-1B6A-40E5-8150-D917D3379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20531-C6B5-4AE9-8C9A-4C9AF6C1C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54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E87F2E8-3E5D-4797-B65D-C17A68B2567B}"/>
              </a:ext>
            </a:extLst>
          </p:cNvPr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0B527DB-A666-49F5-AAE9-11DBF32827A8}"/>
              </a:ext>
            </a:extLst>
          </p:cNvPr>
          <p:cNvCxnSpPr>
            <a:cxnSpLocks/>
          </p:cNvCxnSpPr>
          <p:nvPr/>
        </p:nvCxnSpPr>
        <p:spPr>
          <a:xfrm>
            <a:off x="2702379" y="1"/>
            <a:ext cx="0" cy="68579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60C667E-6C4F-42B5-9FE8-64331D0F81B3}"/>
              </a:ext>
            </a:extLst>
          </p:cNvPr>
          <p:cNvSpPr txBox="1"/>
          <p:nvPr/>
        </p:nvSpPr>
        <p:spPr>
          <a:xfrm>
            <a:off x="3092908" y="146957"/>
            <a:ext cx="3936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/>
              <a:t>ルールの適用</a:t>
            </a:r>
            <a:r>
              <a:rPr lang="en-US" altLang="ja-JP" sz="3600" b="1" dirty="0"/>
              <a:t>(</a:t>
            </a:r>
            <a:r>
              <a:rPr lang="ja-JP" altLang="en-US" sz="3600" b="1" dirty="0"/>
              <a:t>バックトラック</a:t>
            </a:r>
            <a:r>
              <a:rPr lang="en-US" altLang="ja-JP" sz="3600" b="1" dirty="0"/>
              <a:t>)</a:t>
            </a:r>
            <a:endParaRPr kumimoji="1" lang="ja-JP" altLang="en-US" sz="36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CF39FC9-6D21-4FF4-8E6E-E463547C0DF5}"/>
              </a:ext>
            </a:extLst>
          </p:cNvPr>
          <p:cNvSpPr txBox="1"/>
          <p:nvPr/>
        </p:nvSpPr>
        <p:spPr>
          <a:xfrm>
            <a:off x="7413171" y="146957"/>
            <a:ext cx="4193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ワーキングメモリ</a:t>
            </a:r>
            <a:r>
              <a:rPr kumimoji="1" lang="en-US" altLang="ja-JP" sz="3600" b="1" dirty="0"/>
              <a:t>(WM)</a:t>
            </a:r>
            <a:r>
              <a:rPr kumimoji="1" lang="ja-JP" altLang="en-US" sz="3600" b="1" dirty="0"/>
              <a:t>のみ参照</a:t>
            </a: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EBE50E7-6F9C-40F2-9451-AF9DCBC503D7}"/>
              </a:ext>
            </a:extLst>
          </p:cNvPr>
          <p:cNvCxnSpPr>
            <a:cxnSpLocks/>
          </p:cNvCxnSpPr>
          <p:nvPr/>
        </p:nvCxnSpPr>
        <p:spPr>
          <a:xfrm>
            <a:off x="7279822" y="1"/>
            <a:ext cx="0" cy="68579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AFE4B0F-7997-44C2-9966-D574980E8218}"/>
              </a:ext>
            </a:extLst>
          </p:cNvPr>
          <p:cNvCxnSpPr/>
          <p:nvPr/>
        </p:nvCxnSpPr>
        <p:spPr>
          <a:xfrm>
            <a:off x="0" y="1458686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22EC6CF6-CF89-4584-85DF-E76DE6BD94C8}"/>
              </a:ext>
            </a:extLst>
          </p:cNvPr>
          <p:cNvCxnSpPr/>
          <p:nvPr/>
        </p:nvCxnSpPr>
        <p:spPr>
          <a:xfrm>
            <a:off x="0" y="4234542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D691AA1A-6C09-41CC-B637-CE7EDD029E49}"/>
              </a:ext>
            </a:extLst>
          </p:cNvPr>
          <p:cNvCxnSpPr>
            <a:cxnSpLocks/>
          </p:cNvCxnSpPr>
          <p:nvPr/>
        </p:nvCxnSpPr>
        <p:spPr>
          <a:xfrm>
            <a:off x="2626178" y="1"/>
            <a:ext cx="0" cy="68579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A61EA3E-EAA2-4DBF-BEF7-C72BF49626C0}"/>
              </a:ext>
            </a:extLst>
          </p:cNvPr>
          <p:cNvSpPr txBox="1"/>
          <p:nvPr/>
        </p:nvSpPr>
        <p:spPr>
          <a:xfrm>
            <a:off x="0" y="2308005"/>
            <a:ext cx="27214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質問の内容</a:t>
            </a:r>
            <a:endParaRPr kumimoji="1" lang="en-US" altLang="ja-JP" sz="3200" b="1" dirty="0"/>
          </a:p>
          <a:p>
            <a:r>
              <a:rPr kumimoji="1" lang="en-US" altLang="ja-JP" sz="3200" b="1" dirty="0"/>
              <a:t>Yes/ No</a:t>
            </a:r>
            <a:r>
              <a:rPr kumimoji="1" lang="ja-JP" altLang="en-US" sz="3200" b="1" dirty="0"/>
              <a:t>返事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706CC37-8FDB-4E73-89CF-09F6DE48AF70}"/>
              </a:ext>
            </a:extLst>
          </p:cNvPr>
          <p:cNvSpPr txBox="1"/>
          <p:nvPr/>
        </p:nvSpPr>
        <p:spPr>
          <a:xfrm>
            <a:off x="0" y="4928169"/>
            <a:ext cx="27214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質問の内容</a:t>
            </a:r>
            <a:endParaRPr kumimoji="1" lang="en-US" altLang="ja-JP" sz="3200" b="1" dirty="0"/>
          </a:p>
          <a:p>
            <a:r>
              <a:rPr kumimoji="1" lang="ja-JP" altLang="en-US" sz="3200" b="1" dirty="0"/>
              <a:t>具体的な値の返事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F350AD8-3AFA-458F-B989-5567BE5CBBE9}"/>
              </a:ext>
            </a:extLst>
          </p:cNvPr>
          <p:cNvSpPr txBox="1"/>
          <p:nvPr/>
        </p:nvSpPr>
        <p:spPr>
          <a:xfrm>
            <a:off x="3092908" y="1901666"/>
            <a:ext cx="374059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err="1"/>
              <a:t>e</a:t>
            </a:r>
            <a:r>
              <a:rPr kumimoji="1" lang="en-US" altLang="ja-JP" sz="2800" b="1" dirty="0" err="1"/>
              <a:t>g</a:t>
            </a:r>
            <a:r>
              <a:rPr kumimoji="1" lang="en-US" altLang="ja-JP" sz="2800" b="1" dirty="0"/>
              <a:t>)</a:t>
            </a:r>
          </a:p>
          <a:p>
            <a:endParaRPr lang="en-US" altLang="ja-JP" dirty="0"/>
          </a:p>
          <a:p>
            <a:r>
              <a:rPr kumimoji="1" lang="en-US" altLang="ja-JP" sz="3600" b="1" dirty="0"/>
              <a:t>Is his car an </a:t>
            </a:r>
            <a:r>
              <a:rPr kumimoji="1" lang="en-US" altLang="ja-JP" sz="3600" b="1" dirty="0" err="1"/>
              <a:t>Acorrd</a:t>
            </a:r>
            <a:r>
              <a:rPr kumimoji="1" lang="en-US" altLang="ja-JP" sz="3600" b="1" dirty="0"/>
              <a:t> Wagon ?</a:t>
            </a:r>
            <a:endParaRPr kumimoji="1" lang="ja-JP" altLang="en-US" sz="3600" b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1B139BF-345E-44B3-8312-A3C99617D9E0}"/>
              </a:ext>
            </a:extLst>
          </p:cNvPr>
          <p:cNvSpPr txBox="1"/>
          <p:nvPr/>
        </p:nvSpPr>
        <p:spPr>
          <a:xfrm>
            <a:off x="7530194" y="1901666"/>
            <a:ext cx="450395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err="1"/>
              <a:t>e</a:t>
            </a:r>
            <a:r>
              <a:rPr kumimoji="1" lang="en-US" altLang="ja-JP" sz="2800" b="1" dirty="0" err="1"/>
              <a:t>g</a:t>
            </a:r>
            <a:r>
              <a:rPr kumimoji="1" lang="en-US" altLang="ja-JP" sz="2800" b="1" dirty="0"/>
              <a:t>)</a:t>
            </a:r>
          </a:p>
          <a:p>
            <a:endParaRPr lang="en-US" altLang="ja-JP" dirty="0"/>
          </a:p>
          <a:p>
            <a:r>
              <a:rPr kumimoji="1" lang="en-US" altLang="ja-JP" sz="3600" b="1" dirty="0"/>
              <a:t>Does Ito’s car have a big engine ?</a:t>
            </a:r>
            <a:endParaRPr kumimoji="1" lang="ja-JP" altLang="en-US" sz="36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7703D9D-7146-482C-91FF-B4A07360DC17}"/>
              </a:ext>
            </a:extLst>
          </p:cNvPr>
          <p:cNvSpPr txBox="1"/>
          <p:nvPr/>
        </p:nvSpPr>
        <p:spPr>
          <a:xfrm>
            <a:off x="3041880" y="4532292"/>
            <a:ext cx="374059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err="1"/>
              <a:t>e</a:t>
            </a:r>
            <a:r>
              <a:rPr kumimoji="1" lang="en-US" altLang="ja-JP" sz="2800" b="1" dirty="0" err="1"/>
              <a:t>g</a:t>
            </a:r>
            <a:r>
              <a:rPr kumimoji="1" lang="en-US" altLang="ja-JP" sz="2800" b="1" dirty="0"/>
              <a:t>)</a:t>
            </a:r>
          </a:p>
          <a:p>
            <a:endParaRPr lang="en-US" altLang="ja-JP" dirty="0"/>
          </a:p>
          <a:p>
            <a:r>
              <a:rPr lang="en-US" altLang="ja-JP" sz="3600" b="1" dirty="0"/>
              <a:t>What is</a:t>
            </a:r>
            <a:r>
              <a:rPr kumimoji="1" lang="en-US" altLang="ja-JP" sz="3600" b="1" dirty="0"/>
              <a:t> an </a:t>
            </a:r>
            <a:r>
              <a:rPr kumimoji="1" lang="en-US" altLang="ja-JP" sz="3600" b="1" dirty="0" err="1"/>
              <a:t>Acorrd</a:t>
            </a:r>
            <a:r>
              <a:rPr kumimoji="1" lang="en-US" altLang="ja-JP" sz="3600" b="1" dirty="0"/>
              <a:t> Wagon ?</a:t>
            </a:r>
            <a:endParaRPr kumimoji="1" lang="ja-JP" altLang="en-US" sz="36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59834DF-6E72-4B66-BE20-6EF501D3419E}"/>
              </a:ext>
            </a:extLst>
          </p:cNvPr>
          <p:cNvSpPr txBox="1"/>
          <p:nvPr/>
        </p:nvSpPr>
        <p:spPr>
          <a:xfrm>
            <a:off x="7695523" y="4524127"/>
            <a:ext cx="374059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err="1"/>
              <a:t>e</a:t>
            </a:r>
            <a:r>
              <a:rPr kumimoji="1" lang="en-US" altLang="ja-JP" sz="2800" b="1" dirty="0" err="1"/>
              <a:t>g</a:t>
            </a:r>
            <a:r>
              <a:rPr kumimoji="1" lang="en-US" altLang="ja-JP" sz="2800" b="1" dirty="0"/>
              <a:t>)</a:t>
            </a:r>
          </a:p>
          <a:p>
            <a:endParaRPr lang="en-US" altLang="ja-JP" dirty="0"/>
          </a:p>
          <a:p>
            <a:r>
              <a:rPr lang="en-US" altLang="ja-JP" sz="3600" b="1" dirty="0"/>
              <a:t>What color is Ito’s car </a:t>
            </a:r>
            <a:r>
              <a:rPr kumimoji="1" lang="en-US" altLang="ja-JP" sz="3600" b="1" dirty="0"/>
              <a:t>?</a:t>
            </a:r>
            <a:endParaRPr kumimoji="1" lang="ja-JP" altLang="en-US" sz="3600" b="1" dirty="0"/>
          </a:p>
        </p:txBody>
      </p:sp>
      <p:sp>
        <p:nvSpPr>
          <p:cNvPr id="26" name="星: 12 pt 25">
            <a:extLst>
              <a:ext uri="{FF2B5EF4-FFF2-40B4-BE49-F238E27FC236}">
                <a16:creationId xmlns:a16="http://schemas.microsoft.com/office/drawing/2014/main" id="{7B63EFB2-F521-4F4D-A021-5FA3DD9CD91D}"/>
              </a:ext>
            </a:extLst>
          </p:cNvPr>
          <p:cNvSpPr/>
          <p:nvPr/>
        </p:nvSpPr>
        <p:spPr>
          <a:xfrm>
            <a:off x="4351565" y="4147456"/>
            <a:ext cx="2909205" cy="1251853"/>
          </a:xfrm>
          <a:prstGeom prst="star12">
            <a:avLst/>
          </a:prstGeom>
          <a:solidFill>
            <a:srgbClr val="FF5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0DC7422-CA97-4F60-9A88-A40843E03D06}"/>
              </a:ext>
            </a:extLst>
          </p:cNvPr>
          <p:cNvSpPr txBox="1"/>
          <p:nvPr/>
        </p:nvSpPr>
        <p:spPr>
          <a:xfrm>
            <a:off x="4963207" y="4374102"/>
            <a:ext cx="1983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i="1" u="sng" dirty="0">
                <a:solidFill>
                  <a:schemeClr val="bg1"/>
                </a:solidFill>
              </a:rPr>
              <a:t>ここに後ろ向き推論システムの限界あり！</a:t>
            </a: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C024875-433F-426D-AE5B-60E3708825A6}"/>
              </a:ext>
            </a:extLst>
          </p:cNvPr>
          <p:cNvCxnSpPr/>
          <p:nvPr/>
        </p:nvCxnSpPr>
        <p:spPr>
          <a:xfrm>
            <a:off x="0" y="6856417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C78B43BD-4B4D-49E0-AD1E-552616804039}"/>
              </a:ext>
            </a:extLst>
          </p:cNvPr>
          <p:cNvCxnSpPr/>
          <p:nvPr/>
        </p:nvCxnSpPr>
        <p:spPr>
          <a:xfrm>
            <a:off x="0" y="-1583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17A7F718-4D22-447E-8AEE-1B17534E050E}"/>
              </a:ext>
            </a:extLst>
          </p:cNvPr>
          <p:cNvCxnSpPr>
            <a:cxnSpLocks/>
          </p:cNvCxnSpPr>
          <p:nvPr/>
        </p:nvCxnSpPr>
        <p:spPr>
          <a:xfrm>
            <a:off x="0" y="1"/>
            <a:ext cx="0" cy="68579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AF8AB8B-D5AD-46FF-8C90-EC1813E13E6D}"/>
              </a:ext>
            </a:extLst>
          </p:cNvPr>
          <p:cNvCxnSpPr>
            <a:cxnSpLocks/>
          </p:cNvCxnSpPr>
          <p:nvPr/>
        </p:nvCxnSpPr>
        <p:spPr>
          <a:xfrm>
            <a:off x="12192000" y="1"/>
            <a:ext cx="0" cy="68579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3F668BA-E571-49E6-8BD7-199F40E58CF7}"/>
              </a:ext>
            </a:extLst>
          </p:cNvPr>
          <p:cNvCxnSpPr>
            <a:cxnSpLocks/>
          </p:cNvCxnSpPr>
          <p:nvPr/>
        </p:nvCxnSpPr>
        <p:spPr>
          <a:xfrm>
            <a:off x="12126686" y="-1583"/>
            <a:ext cx="0" cy="68579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09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71</Words>
  <Application>Microsoft Office PowerPoint</Application>
  <PresentationFormat>ワイド画面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拓也 後藤</dc:creator>
  <cp:lastModifiedBy>拓也 後藤</cp:lastModifiedBy>
  <cp:revision>59</cp:revision>
  <dcterms:created xsi:type="dcterms:W3CDTF">2019-11-19T06:10:26Z</dcterms:created>
  <dcterms:modified xsi:type="dcterms:W3CDTF">2019-11-19T06:41:49Z</dcterms:modified>
</cp:coreProperties>
</file>