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拓也 後藤" initials="拓也" lastIdx="2" clrIdx="0">
    <p:extLst>
      <p:ext uri="{19B8F6BF-5375-455C-9EA6-DF929625EA0E}">
        <p15:presenceInfo xmlns:p15="http://schemas.microsoft.com/office/powerpoint/2012/main" userId="1fc5fce4b4559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9B34C-FDDB-460D-B927-0763EC2E5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2B2138-A861-430D-86FE-599DBFA7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6D97-1559-4489-ACC0-F8D2937C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97B30-6D88-4D47-BE95-2304D8D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FF5C94-4ECB-4720-AA58-B2EAE2EB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8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439DD-BF0C-4D02-A082-30D8D52E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EBBD29-7755-4AA7-9C10-9E3C6580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6D246-4A5D-4466-9D21-EA0D5810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96C46-C765-4B55-BB44-C3204509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1797B7-1DF0-447F-AD6E-0B2C95D5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3B7738-B31C-46E0-BB10-9FFAFFF9C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F86814-6935-4E5E-86B4-248000598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EB893A-AB3C-4B69-BD95-C131587B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81EE1-0D32-47EA-8D0C-3C667EA1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5AE20-2154-4340-A36D-9BB8AC8E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FE039-EBC7-46F1-B11C-4D17BC5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E612A-3DBA-4CD5-8ABC-4A87099D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A1730-98B3-41E6-B358-84FD4ABD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18560-B6BC-4208-8188-BD016727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3E14E-4A68-44ED-8C06-98C38B1A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9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8224E-14AC-47AF-93EA-A05F7371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A6A9D-A05E-42D2-B154-213C9239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630EE-B8BA-4580-8F96-2F2CDCCB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620346-075A-4ABA-8CC1-F94E7ACD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0679E-653F-4B66-893B-76E9670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649DC-77C5-4067-86A8-634D94EF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7CC9F-04F2-401F-B7DD-70A6B7D0B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C7E949-176A-44CF-BEC2-D693AC2E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C1A13C-B10A-49B1-B7C1-38DF9BF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E28CE-C021-44E8-998C-B3404BCC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67F64F-4B06-4A90-8168-AD87062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42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FEF59-CCAC-4369-B324-0BF0750B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042D59-CB70-433B-881A-9AB09DE3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A0383-00FB-4FFA-A3C9-ECD844AF6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B5A151-FA39-4454-A252-214CF813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CF6D55-EB86-4785-AC8A-EDBEFC9D3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3845E0-3CC5-4DB1-9BFA-EBA31A6A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B1606F-D293-42B2-8152-5A4D318E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AE090F-B884-41A9-B253-1F8863B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7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A412C-C169-4E7A-95EB-678394F1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0779D9-D2FD-4372-92D8-86B018DF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A8A3E3-DDD4-4833-BB72-31441307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C6832C-CF6E-40B9-B6C9-AFAE9BC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86B28F-513A-41A3-AC64-67FB678F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343743-C2AF-4F2A-BBED-026F1A2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BAFEED-B1DB-4476-B6EE-0F599116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CCE29-EC3D-482D-9C49-AE195F78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32340-AC77-46BE-98E3-343D8053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0C8E74-CAF0-4344-BC1E-F9716036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A0526-B652-4057-ADF4-00899579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E1CE6-2C86-43C2-95F5-9987CFE4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FE6EF3-AF2F-4863-9B7B-F854ED0A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7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F1D3A-BE2F-4831-857A-CE88FAE1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7AFB94-E14A-4E65-9BB1-0BF588A49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EC369C-C415-41C6-9639-EFED1BC0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AFDA52-DECE-489F-A253-3B727848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2A9738-3F8D-46CC-830C-9FD4CA48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910A3-909B-4B26-970A-5CD1A9A5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D306E8-EAA9-4A68-94D9-FDB82D04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BD9161-1D56-4354-8B2D-A2ACD088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78F04-609C-41D8-87A3-D28A0041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BEB1-FE07-456C-AF9E-B068DAA581FC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7D357-B47F-4E8C-9EB7-C3D684DDA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54D76-8AB7-4EA2-8D8F-D385359B5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D073-C363-4CA9-BBC0-E2887A67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1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FDE98896-C70E-4641-A508-2D36D5E7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-512675"/>
            <a:ext cx="11201400" cy="6373741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9ECC875-4F15-47FE-96C4-B343F4CF96A9}"/>
              </a:ext>
            </a:extLst>
          </p:cNvPr>
          <p:cNvSpPr/>
          <p:nvPr/>
        </p:nvSpPr>
        <p:spPr>
          <a:xfrm>
            <a:off x="8090807" y="6172200"/>
            <a:ext cx="2922803" cy="56333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E7ADBB-884A-4A75-99A4-BB37EA3AE9C7}"/>
              </a:ext>
            </a:extLst>
          </p:cNvPr>
          <p:cNvSpPr txBox="1"/>
          <p:nvPr/>
        </p:nvSpPr>
        <p:spPr>
          <a:xfrm>
            <a:off x="8090796" y="6299636"/>
            <a:ext cx="2922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i="1" dirty="0"/>
              <a:t>What is an Accord Wagon ?</a:t>
            </a:r>
            <a:endParaRPr kumimoji="1" lang="ja-JP" altLang="en-US" sz="1600" b="1" i="1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406BEFC-0D89-4D5F-BCFC-1714D9390D1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552209" y="5875720"/>
            <a:ext cx="0" cy="29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BCC9D145-90E1-4807-BEF7-B250FB66A30C}"/>
              </a:ext>
            </a:extLst>
          </p:cNvPr>
          <p:cNvSpPr/>
          <p:nvPr/>
        </p:nvSpPr>
        <p:spPr>
          <a:xfrm>
            <a:off x="4065813" y="5291348"/>
            <a:ext cx="3294282" cy="1518557"/>
          </a:xfrm>
          <a:prstGeom prst="wedgeRectCallout">
            <a:avLst>
              <a:gd name="adj1" fmla="val 77922"/>
              <a:gd name="adj2" fmla="val -101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英語での質問内容</a:t>
            </a:r>
            <a:r>
              <a:rPr lang="ja-JP" altLang="en-US" sz="2400" dirty="0"/>
              <a:t>を</a:t>
            </a:r>
            <a:endParaRPr lang="en-US" altLang="ja-JP" sz="2400" dirty="0"/>
          </a:p>
          <a:p>
            <a:pPr algn="ctr"/>
            <a:r>
              <a:rPr lang="ja-JP" altLang="en-US" sz="2400" b="1" dirty="0"/>
              <a:t>変数を含むパターン</a:t>
            </a:r>
            <a:r>
              <a:rPr lang="ja-JP" altLang="en-US" sz="2400" dirty="0"/>
              <a:t>に</a:t>
            </a:r>
            <a:endParaRPr lang="en-US" altLang="ja-JP" sz="2400" dirty="0"/>
          </a:p>
          <a:p>
            <a:pPr algn="ctr"/>
            <a:r>
              <a:rPr lang="ja-JP" altLang="en-US" sz="2400" dirty="0"/>
              <a:t>変換！</a:t>
            </a:r>
            <a:endParaRPr lang="en-US" altLang="ja-JP" sz="2400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832623C3-D908-4D1B-9270-560319B5CFDB}"/>
              </a:ext>
            </a:extLst>
          </p:cNvPr>
          <p:cNvSpPr/>
          <p:nvPr/>
        </p:nvSpPr>
        <p:spPr>
          <a:xfrm>
            <a:off x="97971" y="3192236"/>
            <a:ext cx="3294282" cy="3617669"/>
          </a:xfrm>
          <a:prstGeom prst="wedgeRectCallout">
            <a:avLst>
              <a:gd name="adj1" fmla="val 72784"/>
              <a:gd name="adj2" fmla="val 215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変数を含むパターンが</a:t>
            </a:r>
            <a:r>
              <a:rPr kumimoji="1" lang="ja-JP" altLang="en-US" sz="2400" b="1" dirty="0"/>
              <a:t>ルールの後件部</a:t>
            </a:r>
            <a:r>
              <a:rPr kumimoji="1" lang="ja-JP" altLang="en-US" sz="2400" dirty="0"/>
              <a:t>だと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バックトラック成功！</a:t>
            </a:r>
            <a:endParaRPr lang="en-US" altLang="ja-JP" sz="2400" dirty="0"/>
          </a:p>
          <a:p>
            <a:pPr algn="ctr"/>
            <a:endParaRPr kumimoji="1" lang="en-US" altLang="ja-JP" sz="2400" dirty="0"/>
          </a:p>
          <a:p>
            <a:pPr algn="ctr"/>
            <a:endParaRPr kumimoji="1" lang="en-US" altLang="ja-JP" sz="2400" dirty="0"/>
          </a:p>
          <a:p>
            <a:pPr algn="ctr"/>
            <a:r>
              <a:rPr lang="ja-JP" altLang="en-US" sz="2400" dirty="0"/>
              <a:t>ルールの後件部では</a:t>
            </a:r>
            <a:endParaRPr lang="en-US" altLang="ja-JP" sz="2400" dirty="0"/>
          </a:p>
          <a:p>
            <a:pPr algn="ctr"/>
            <a:r>
              <a:rPr lang="ja-JP" altLang="en-US" sz="2400" dirty="0"/>
              <a:t>ないときは？</a:t>
            </a:r>
            <a:endParaRPr lang="en-US" altLang="ja-JP" sz="2400" dirty="0"/>
          </a:p>
          <a:p>
            <a:pPr algn="ctr"/>
            <a:r>
              <a:rPr lang="en-US" altLang="ja-JP" sz="1600" dirty="0" err="1"/>
              <a:t>eg</a:t>
            </a:r>
            <a:r>
              <a:rPr lang="en-US" altLang="ja-JP" sz="1600" dirty="0"/>
              <a:t>)</a:t>
            </a:r>
            <a:r>
              <a:rPr lang="ja-JP" altLang="en-US" sz="1600" dirty="0"/>
              <a:t>彼の車はどういう車ですか？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What kind of car does he have ?</a:t>
            </a:r>
          </a:p>
          <a:p>
            <a:pPr algn="ctr"/>
            <a:endParaRPr lang="en-US" altLang="ja-JP" sz="1600" dirty="0"/>
          </a:p>
          <a:p>
            <a:pPr algn="ctr"/>
            <a:r>
              <a:rPr lang="en-US" altLang="ja-JP" sz="1600" dirty="0"/>
              <a:t>h</a:t>
            </a:r>
            <a:r>
              <a:rPr kumimoji="1" lang="en-US" altLang="ja-JP" sz="1600" dirty="0"/>
              <a:t>is-car is an ?x</a:t>
            </a: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43F3CB21-11E8-41A1-82BE-6AE09C8877B5}"/>
              </a:ext>
            </a:extLst>
          </p:cNvPr>
          <p:cNvSpPr/>
          <p:nvPr/>
        </p:nvSpPr>
        <p:spPr>
          <a:xfrm>
            <a:off x="1449160" y="4409606"/>
            <a:ext cx="587829" cy="53884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13C3555C-A666-468A-A2E2-641424C7F045}"/>
              </a:ext>
            </a:extLst>
          </p:cNvPr>
          <p:cNvSpPr/>
          <p:nvPr/>
        </p:nvSpPr>
        <p:spPr>
          <a:xfrm>
            <a:off x="1551214" y="6299636"/>
            <a:ext cx="383722" cy="19913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波線 22">
            <a:extLst>
              <a:ext uri="{FF2B5EF4-FFF2-40B4-BE49-F238E27FC236}">
                <a16:creationId xmlns:a16="http://schemas.microsoft.com/office/drawing/2014/main" id="{64CE4247-8DA3-4DCB-9A77-CD6717A9D77B}"/>
              </a:ext>
            </a:extLst>
          </p:cNvPr>
          <p:cNvSpPr/>
          <p:nvPr/>
        </p:nvSpPr>
        <p:spPr>
          <a:xfrm>
            <a:off x="2577868" y="6251541"/>
            <a:ext cx="816428" cy="558364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失敗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8802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28</cp:revision>
  <dcterms:created xsi:type="dcterms:W3CDTF">2019-11-17T02:55:46Z</dcterms:created>
  <dcterms:modified xsi:type="dcterms:W3CDTF">2019-11-17T04:20:42Z</dcterms:modified>
</cp:coreProperties>
</file>