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6488E-222C-40ED-8819-94EDF3498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48ADB3-15B1-4F92-9F44-7FCB0A305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A35F8D-ACE2-4F6C-ABE1-884FA3BF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536-31AB-44C1-945B-608C0E29CF0A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15CE6-4A09-4804-A138-64BD6BC9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C1A3E1-BF59-49DA-B99C-4DCC30E1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805-3505-4578-8664-57F254CBB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65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3CF7B4-900A-412F-AD41-88F67555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319001-0E73-491D-BF09-35E1502B1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5739B9-EAB5-42B0-B95C-A6F60D51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536-31AB-44C1-945B-608C0E29CF0A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B4ABB0-E77A-4CF1-8E82-7D7C1509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CC5B8A-F490-4ED5-BDE0-D3A38FAA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805-3505-4578-8664-57F254CBB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55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4D2EE1D-3576-4478-AA47-B4FA5CED5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2DC7D6-A012-4C86-835E-4383C3EC3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AEE669-C989-47BB-AEB0-003F3A12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536-31AB-44C1-945B-608C0E29CF0A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83D7D-10D2-4460-867A-CA7DC848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A1CF8-5D8F-441C-9897-306BF2E4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805-3505-4578-8664-57F254CBB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99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F8F67F-93C9-465C-8746-DA172859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D3A391-6941-4B26-A69A-4CEB0FCB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620527-EC73-40B6-B0C5-F5FAD6B4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536-31AB-44C1-945B-608C0E29CF0A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D04913-8312-4A64-87F8-9C10A910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2C2D75-1FB5-4F33-96BD-8BC6A700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805-3505-4578-8664-57F254CBB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36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9BA72-3CE6-4620-8178-5EED6F14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81603D-0FD0-484A-992A-2CEE33CB4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09511E-E185-4894-8DAB-4F68A437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536-31AB-44C1-945B-608C0E29CF0A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E2A3F3-8C58-4F97-9648-F62370A7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B7DEDA-F17A-4195-B441-4E883F2E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805-3505-4578-8664-57F254CBB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4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B72993-48A1-43CD-8C8B-09DCF91A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DBC9E6-31CB-47F2-B84A-74558B469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0C9226-2A4F-4A13-8B97-F6A3DA1F3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5ED039-34F1-42EF-8ED5-6665EFAD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536-31AB-44C1-945B-608C0E29CF0A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CDC4F8-32E4-49E5-B863-395440B7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E30EA6-E41B-442A-BDF4-6AAB59DB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805-3505-4578-8664-57F254CBB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56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745105-40F8-47C6-9056-F24A9B19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871F03-019A-4B21-86E1-3B89006D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A24712-6BAB-4875-BDA3-23198207A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9A40D85-E664-4D8C-B94C-183960586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E81892-6E9B-43B0-B3B4-FBD3D9789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F74EDB-6EEF-47DD-B28D-607B3D32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536-31AB-44C1-945B-608C0E29CF0A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4C3DC2-A12A-473B-B777-DCA7F178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99A293-D325-4FE8-B192-8CA91FD6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805-3505-4578-8664-57F254CBB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68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F96A5-1A7C-4024-A389-5420A062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5EE97B-31D1-4B1F-958C-5879D82C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536-31AB-44C1-945B-608C0E29CF0A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495EC2-0156-4909-A39B-02CB7477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01489E-6C94-4C58-9235-F1948B8B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805-3505-4578-8664-57F254CBB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13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A7C5257-0922-462C-B036-BF8B2AF3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536-31AB-44C1-945B-608C0E29CF0A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BB557E9-4428-41E8-8E7B-4860A98C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97BDDD-F027-4B3F-BCA0-07476067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805-3505-4578-8664-57F254CBB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35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DD56FF-A19C-412F-9789-0EE063AC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B9723-FAA9-469F-88CF-93453317E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2B6EBE-6178-4588-A657-84A964A9E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EF247A-9BC4-4273-9679-DDD38943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536-31AB-44C1-945B-608C0E29CF0A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6CC40C-D0C1-4B32-90C7-79EDBC7D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60FAEF-D46B-49E6-8916-DA757726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805-3505-4578-8664-57F254CBB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24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444CE-3E00-45E6-8202-55AB47DF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9E5C15-5032-4273-9EB7-44708672F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A578F1-E7A7-4270-8038-01D0082AE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6B5CFA-8680-4FC0-8F1B-8172E730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536-31AB-44C1-945B-608C0E29CF0A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C9F0D6-ADF1-4800-94B8-509D6EF8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A91BA3-52EB-48F9-9DC5-C21D8BDE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805-3505-4578-8664-57F254CBB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36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904C3F-F282-4D18-BA8E-76154204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B71339-AD26-4A35-BAA6-CC745C56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8D3165-4EE8-40A1-875E-E1E634744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61536-31AB-44C1-945B-608C0E29CF0A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414DB-4D86-43EC-926C-5E876F88B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2BE236-30F4-499B-BD36-16AE4C97B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64805-3505-4578-8664-57F254CBB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71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4E2BAB1B-96DC-425D-B0D8-982374429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008084"/>
              </p:ext>
            </p:extLst>
          </p:nvPr>
        </p:nvGraphicFramePr>
        <p:xfrm>
          <a:off x="171451" y="106136"/>
          <a:ext cx="5249636" cy="671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636">
                  <a:extLst>
                    <a:ext uri="{9D8B030D-6E8A-4147-A177-3AD203B41FA5}">
                      <a16:colId xmlns:a16="http://schemas.microsoft.com/office/drawing/2014/main" val="2453133183"/>
                    </a:ext>
                  </a:extLst>
                </a:gridCol>
              </a:tblGrid>
              <a:tr h="5592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/>
                        <a:t>CarShopWM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18442"/>
                  </a:ext>
                </a:extLst>
              </a:tr>
              <a:tr h="559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his-car is inexpensive</a:t>
                      </a:r>
                      <a:endParaRPr kumimoji="1" lang="ja-JP" altLang="ja-JP" sz="2400" u="sng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305142"/>
                  </a:ext>
                </a:extLst>
              </a:tr>
              <a:tr h="559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his-car has a VTEC engine</a:t>
                      </a:r>
                      <a:endParaRPr kumimoji="1" lang="ja-JP" altLang="ja-JP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16870"/>
                  </a:ext>
                </a:extLst>
              </a:tr>
              <a:tr h="559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his-car is stylish</a:t>
                      </a:r>
                      <a:endParaRPr kumimoji="1" lang="ja-JP" altLang="ja-JP" sz="2400" u="sng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212599"/>
                  </a:ext>
                </a:extLst>
              </a:tr>
              <a:tr h="55925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his-car has several color models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36442"/>
                  </a:ext>
                </a:extLst>
              </a:tr>
              <a:tr h="55925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his-car has several seats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486994"/>
                  </a:ext>
                </a:extLst>
              </a:tr>
              <a:tr h="559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his-car is a wagon</a:t>
                      </a:r>
                      <a:endParaRPr kumimoji="1" lang="ja-JP" altLang="ja-JP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308836"/>
                  </a:ext>
                </a:extLst>
              </a:tr>
              <a:tr h="559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Ito's-Car is red</a:t>
                      </a:r>
                      <a:endParaRPr kumimoji="1" lang="ja-JP" altLang="ja-JP" sz="24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40869"/>
                  </a:ext>
                </a:extLst>
              </a:tr>
              <a:tr h="559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Ito's-Car needs a lot of gas</a:t>
                      </a:r>
                      <a:endParaRPr kumimoji="1" lang="ja-JP" altLang="ja-JP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012507"/>
                  </a:ext>
                </a:extLst>
              </a:tr>
              <a:tr h="559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Ito's-Car is a sports car</a:t>
                      </a:r>
                      <a:endParaRPr kumimoji="1" lang="ja-JP" altLang="ja-JP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897957"/>
                  </a:ext>
                </a:extLst>
              </a:tr>
              <a:tr h="559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Ito's-Car is big</a:t>
                      </a:r>
                      <a:endParaRPr kumimoji="1" lang="ja-JP" altLang="ja-JP" sz="24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042115"/>
                  </a:ext>
                </a:extLst>
              </a:tr>
              <a:tr h="559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Ito's-Car has a big engine</a:t>
                      </a:r>
                      <a:endParaRPr kumimoji="1" lang="ja-JP" altLang="ja-JP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8120"/>
                  </a:ext>
                </a:extLst>
              </a:tr>
            </a:tbl>
          </a:graphicData>
        </a:graphic>
      </p:graphicFrame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60D6772-E521-44E6-A0BF-4D875689AE11}"/>
              </a:ext>
            </a:extLst>
          </p:cNvPr>
          <p:cNvSpPr/>
          <p:nvPr/>
        </p:nvSpPr>
        <p:spPr>
          <a:xfrm>
            <a:off x="6972300" y="693964"/>
            <a:ext cx="3976007" cy="6776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his-car is ?x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0DECC1-3342-4E68-A61F-F7274FF2420B}"/>
              </a:ext>
            </a:extLst>
          </p:cNvPr>
          <p:cNvSpPr txBox="1"/>
          <p:nvPr/>
        </p:nvSpPr>
        <p:spPr>
          <a:xfrm>
            <a:off x="5497285" y="293854"/>
            <a:ext cx="1036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探索順</a:t>
            </a:r>
            <a:endParaRPr kumimoji="1" lang="ja-JP" altLang="en-US" sz="20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7FBD58-9CAE-46CE-B6BA-48AE86FCDC69}"/>
              </a:ext>
            </a:extLst>
          </p:cNvPr>
          <p:cNvSpPr txBox="1"/>
          <p:nvPr/>
        </p:nvSpPr>
        <p:spPr>
          <a:xfrm>
            <a:off x="7017202" y="314648"/>
            <a:ext cx="1347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質問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C1C0139-95E2-47CE-AFAE-C67E70A8BC91}"/>
              </a:ext>
            </a:extLst>
          </p:cNvPr>
          <p:cNvSpPr/>
          <p:nvPr/>
        </p:nvSpPr>
        <p:spPr>
          <a:xfrm>
            <a:off x="6972299" y="2307772"/>
            <a:ext cx="3976007" cy="6776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his</a:t>
            </a:r>
            <a:r>
              <a:rPr kumimoji="1" lang="en-US" altLang="ja-JP" sz="2800" dirty="0"/>
              <a:t>-car is inexpensive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D7D0DF-04B1-47EC-A2CB-69FF7F21952C}"/>
              </a:ext>
            </a:extLst>
          </p:cNvPr>
          <p:cNvSpPr txBox="1"/>
          <p:nvPr/>
        </p:nvSpPr>
        <p:spPr>
          <a:xfrm>
            <a:off x="7079795" y="1903963"/>
            <a:ext cx="1347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答え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F0D3539-C0FB-46C9-A3AF-7F7301C84B8F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8960303" y="1371600"/>
            <a:ext cx="1" cy="936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50952B2-498B-4313-B3E7-CF521FA6E6EB}"/>
              </a:ext>
            </a:extLst>
          </p:cNvPr>
          <p:cNvSpPr/>
          <p:nvPr/>
        </p:nvSpPr>
        <p:spPr>
          <a:xfrm>
            <a:off x="9391646" y="1592905"/>
            <a:ext cx="2740479" cy="5715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D14E6E9-AC68-4809-8F11-16BA26426B1E}"/>
              </a:ext>
            </a:extLst>
          </p:cNvPr>
          <p:cNvSpPr txBox="1"/>
          <p:nvPr/>
        </p:nvSpPr>
        <p:spPr>
          <a:xfrm>
            <a:off x="9391646" y="1644202"/>
            <a:ext cx="2963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?x =</a:t>
            </a:r>
            <a:r>
              <a:rPr kumimoji="1" lang="en-US" altLang="ja-JP" sz="2400" b="1" dirty="0" err="1"/>
              <a:t>inexpenseive</a:t>
            </a:r>
            <a:endParaRPr kumimoji="1" lang="ja-JP" altLang="en-US" sz="2400" b="1" dirty="0"/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57F37D8E-C6D4-4512-A435-9EE25DB1C731}"/>
              </a:ext>
            </a:extLst>
          </p:cNvPr>
          <p:cNvSpPr/>
          <p:nvPr/>
        </p:nvSpPr>
        <p:spPr>
          <a:xfrm>
            <a:off x="6972298" y="3461660"/>
            <a:ext cx="3976007" cy="1310368"/>
          </a:xfrm>
          <a:prstGeom prst="wedgeRectCallout">
            <a:avLst>
              <a:gd name="adj1" fmla="val -153334"/>
              <a:gd name="adj2" fmla="val -14194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b="1" u="sng" dirty="0"/>
              <a:t>His-car is stylish</a:t>
            </a:r>
            <a:r>
              <a:rPr kumimoji="1" lang="ja-JP" altLang="en-US" sz="2800" b="1" dirty="0"/>
              <a:t>が</a:t>
            </a:r>
            <a:endParaRPr kumimoji="1" lang="en-US" altLang="ja-JP" sz="2800" b="1" dirty="0"/>
          </a:p>
          <a:p>
            <a:pPr algn="ctr"/>
            <a:r>
              <a:rPr kumimoji="1" lang="ja-JP" altLang="en-US" sz="2800" b="1" dirty="0"/>
              <a:t>答えにならない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ACBB4CB0-0195-418E-BFD8-3271907C6943}"/>
              </a:ext>
            </a:extLst>
          </p:cNvPr>
          <p:cNvSpPr/>
          <p:nvPr/>
        </p:nvSpPr>
        <p:spPr>
          <a:xfrm>
            <a:off x="6972298" y="5213798"/>
            <a:ext cx="3976009" cy="1485900"/>
          </a:xfrm>
          <a:prstGeom prst="wedgeRectCallout">
            <a:avLst>
              <a:gd name="adj1" fmla="val -158616"/>
              <a:gd name="adj2" fmla="val -11608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b="1" u="sng" dirty="0">
                <a:solidFill>
                  <a:schemeClr val="tx1"/>
                </a:solidFill>
              </a:rPr>
              <a:t>Ito‘s-Car is ?x</a:t>
            </a:r>
            <a:r>
              <a:rPr lang="ja-JP" altLang="en-US" sz="2800" b="1" dirty="0">
                <a:solidFill>
                  <a:schemeClr val="tx1"/>
                </a:solidFill>
              </a:rPr>
              <a:t>も同様</a:t>
            </a:r>
            <a:endParaRPr lang="ja-JP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800" b="1" dirty="0"/>
              <a:t>?x = red</a:t>
            </a:r>
            <a:r>
              <a:rPr kumimoji="1" lang="ja-JP" altLang="en-US" sz="2800" dirty="0"/>
              <a:t>になっても</a:t>
            </a:r>
            <a:endParaRPr kumimoji="1" lang="en-US" altLang="ja-JP" sz="2800" dirty="0"/>
          </a:p>
          <a:p>
            <a:pPr algn="ctr"/>
            <a:r>
              <a:rPr lang="en-US" altLang="ja-JP" sz="2800" b="1" dirty="0"/>
              <a:t>?x = big</a:t>
            </a:r>
            <a:r>
              <a:rPr lang="ja-JP" altLang="en-US" sz="2800" dirty="0"/>
              <a:t>にならない</a:t>
            </a:r>
            <a:endParaRPr kumimoji="1" lang="ja-JP" altLang="en-US" sz="2800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C1A0FC44-14C5-4218-84BD-AE943222FC79}"/>
              </a:ext>
            </a:extLst>
          </p:cNvPr>
          <p:cNvSpPr/>
          <p:nvPr/>
        </p:nvSpPr>
        <p:spPr>
          <a:xfrm>
            <a:off x="5758543" y="693964"/>
            <a:ext cx="381000" cy="5772150"/>
          </a:xfrm>
          <a:prstGeom prst="downArrow">
            <a:avLst>
              <a:gd name="adj1" fmla="val 50000"/>
              <a:gd name="adj2" fmla="val 155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97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90</Words>
  <Application>Microsoft Office PowerPoint</Application>
  <PresentationFormat>ワイド画面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拓也 後藤</dc:creator>
  <cp:lastModifiedBy>拓也 後藤</cp:lastModifiedBy>
  <cp:revision>19</cp:revision>
  <dcterms:created xsi:type="dcterms:W3CDTF">2019-11-17T04:35:06Z</dcterms:created>
  <dcterms:modified xsi:type="dcterms:W3CDTF">2019-11-17T06:01:41Z</dcterms:modified>
</cp:coreProperties>
</file>