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6BAA-31BA-40FF-A292-F0FB728A6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422A1E-FEB1-4FB5-B869-D1287E3AA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1FEF3-EC1E-47AC-827C-9A62841D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A2AA2-99CD-4696-A820-B566A2B7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7B1C7-3DED-4DC7-BD02-7D57386D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17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C01EF-6272-46DE-9D7F-0D2F3C85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8847F5-42F3-4CD6-8AF6-D2B20F80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3E6D6E-AD56-4B61-B3D0-CFFD75A8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A2956-D726-4B13-AB40-BA4E5302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DE017-5326-41E2-A6CD-54C1CB73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2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A67467-69C8-4CEF-B424-438B72B3D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62B75-0202-427E-B6B7-CBECC0C8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EC047-B9EF-4257-9B70-A5628ADE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3A96D2-84C6-4F5C-BDD5-7D54E74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A7507-8688-4998-9E8B-723CC3FC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18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4EFCE-28B9-49F9-A04D-85ADFEC6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1A686-1764-4FB7-8391-9F4902A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9DE8C-19AF-4B97-A211-6DA09555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835DE-EEE7-4C68-AB9F-57BB502D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FD559-67F0-4435-9AD5-6E9356F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34CEC2-A928-4FBB-8CFE-1DD8D205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D13045-14C1-4144-947F-8E60E62E8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72D92-D940-433B-9661-0EBE501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A85EEE-49C2-41F4-BF93-77E67190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0B25F-CF41-40D3-95C4-0F6A036B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2D73A-B705-46F7-A429-0336CB5E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46B949-244F-4DD9-93B8-30B24F742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C6699C-03B6-4B6A-A36A-526F6830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149350-5309-430C-86E0-9C1CDC17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E1C4D-6E69-4815-A4F0-5DFB69F1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E4E35-606F-4784-BC7B-42302167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6CC72-31BC-4D28-9823-05FDF73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E9647-0A80-41D8-A5B4-F7F1F97BE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12507-26FE-4373-AFE9-23B46908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7A915-5DFA-43A5-A941-184E6E74B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68D733-95D5-47E0-84A1-88AFD3C49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72D11F-A095-4AB4-840B-238D82D6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F086A3-E730-4FFC-99E7-A5E6B969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24FC12-A41D-4CF0-8204-1608E7F7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2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C36FD-B474-47E8-88D3-8F987707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CD721B-9966-459D-979E-E611943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B1262C-2F11-4944-8F78-35FCA8E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11F46D-6EE4-47DB-8985-AEDE9AF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70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386088-468B-4040-A558-EE83E0A8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A09542F-0D4A-43BB-8279-21AB6432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31F4FB-A41E-46ED-83C9-9B9E97E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0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D5382-6064-4FBD-B9E3-EC97522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D0EC63-2B80-41B1-A6F5-00B0B855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8C5987-51E4-4FBB-9732-CB969146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4DE8F2-5D44-421A-AC26-FF5691C1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E00A83-E5B6-4F46-9A22-DDB6BCBD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A295E6-784A-402B-8A29-41344FE7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3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F6933-C9E0-4E6B-ADB0-DA3A3E47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DD12CE-8BA8-4A42-973E-021A32946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5C483D-923B-464E-AC86-94986578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3FC804-B80A-43F8-9C36-2324A7E1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D8DF7-274C-498E-A1DF-294F2CB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36E9D1-C062-4D9F-AF83-1FF8207D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0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952E52-C9EE-4C23-BBD1-6B16F70B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B59471-D1C2-4D5E-B7E3-9774E7781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F5B200-2919-4338-97C9-C07FC1A2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56AC-82E4-49CA-B0A2-C90BD37E486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FCFF4-F9E9-40D2-ABB5-1E690C122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94DE1-0844-4A50-ACB6-6DF8189FD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ACD9-298F-48D4-A6EE-1ADBCAF243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2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095963F2-C34D-4957-8D89-91ABC0DD78F0}"/>
              </a:ext>
            </a:extLst>
          </p:cNvPr>
          <p:cNvSpPr/>
          <p:nvPr/>
        </p:nvSpPr>
        <p:spPr>
          <a:xfrm>
            <a:off x="170769" y="5525861"/>
            <a:ext cx="2106386" cy="10287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太郎</a:t>
            </a:r>
            <a:endParaRPr kumimoji="1" lang="ja-JP" altLang="en-US" b="1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51F96EA-6B6F-44AC-B61D-41A4B48A636D}"/>
              </a:ext>
            </a:extLst>
          </p:cNvPr>
          <p:cNvSpPr/>
          <p:nvPr/>
        </p:nvSpPr>
        <p:spPr>
          <a:xfrm>
            <a:off x="170769" y="3252108"/>
            <a:ext cx="2106386" cy="10287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NIT-student</a:t>
            </a:r>
            <a:endParaRPr kumimoji="1" lang="ja-JP" altLang="en-US" sz="24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657D3C6-EE2B-4EAF-8826-5D20865AE1E2}"/>
              </a:ext>
            </a:extLst>
          </p:cNvPr>
          <p:cNvSpPr/>
          <p:nvPr/>
        </p:nvSpPr>
        <p:spPr>
          <a:xfrm>
            <a:off x="170769" y="978355"/>
            <a:ext cx="2106386" cy="10287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student</a:t>
            </a:r>
            <a:endParaRPr kumimoji="1" lang="ja-JP" altLang="en-US" sz="24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64B4683-BEC0-4C40-ACF8-705C5A5502E3}"/>
              </a:ext>
            </a:extLst>
          </p:cNvPr>
          <p:cNvSpPr/>
          <p:nvPr/>
        </p:nvSpPr>
        <p:spPr>
          <a:xfrm>
            <a:off x="3593646" y="978355"/>
            <a:ext cx="2106386" cy="10287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study</a:t>
            </a:r>
            <a:endParaRPr kumimoji="1" lang="ja-JP" altLang="en-US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9C5D1AA-E0E0-4585-8813-93CBF992FDCC}"/>
              </a:ext>
            </a:extLst>
          </p:cNvPr>
          <p:cNvSpPr/>
          <p:nvPr/>
        </p:nvSpPr>
        <p:spPr>
          <a:xfrm>
            <a:off x="6226628" y="5525861"/>
            <a:ext cx="2106386" cy="10287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太郎</a:t>
            </a:r>
            <a:endParaRPr kumimoji="1" lang="ja-JP" altLang="en-US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863A584-95E2-4F49-80FF-739ACBE6026A}"/>
              </a:ext>
            </a:extLst>
          </p:cNvPr>
          <p:cNvSpPr/>
          <p:nvPr/>
        </p:nvSpPr>
        <p:spPr>
          <a:xfrm>
            <a:off x="6237514" y="3252108"/>
            <a:ext cx="2106386" cy="10287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Ferrari</a:t>
            </a:r>
            <a:endParaRPr kumimoji="1" lang="ja-JP" altLang="en-US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AD7CD3A-BF27-4457-9EDF-08E4064AD06F}"/>
              </a:ext>
            </a:extLst>
          </p:cNvPr>
          <p:cNvSpPr/>
          <p:nvPr/>
        </p:nvSpPr>
        <p:spPr>
          <a:xfrm>
            <a:off x="6226628" y="978355"/>
            <a:ext cx="2106386" cy="10287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car</a:t>
            </a:r>
            <a:endParaRPr kumimoji="1" lang="ja-JP" altLang="en-US" sz="24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A3B4BC9-426E-4CFE-8CF3-181E95983CD0}"/>
              </a:ext>
            </a:extLst>
          </p:cNvPr>
          <p:cNvSpPr/>
          <p:nvPr/>
        </p:nvSpPr>
        <p:spPr>
          <a:xfrm>
            <a:off x="9912803" y="978355"/>
            <a:ext cx="2106386" cy="10287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engine</a:t>
            </a:r>
            <a:endParaRPr kumimoji="1" lang="ja-JP" altLang="en-US" b="1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329FB15-F26B-44B5-AEF9-88C7038F3515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1223962" y="4280808"/>
            <a:ext cx="0" cy="124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BB82671-256D-4E98-A9DB-54E3EA7494E5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1223962" y="2007055"/>
            <a:ext cx="0" cy="124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7B5068-E248-450F-A3D6-A813B83C795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277155" y="1492705"/>
            <a:ext cx="1316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98BAA2-BF92-469D-8E90-029839F49836}"/>
              </a:ext>
            </a:extLst>
          </p:cNvPr>
          <p:cNvCxnSpPr>
            <a:stCxn id="8" idx="0"/>
            <a:endCxn id="10" idx="4"/>
          </p:cNvCxnSpPr>
          <p:nvPr/>
        </p:nvCxnSpPr>
        <p:spPr>
          <a:xfrm flipV="1">
            <a:off x="7279821" y="4280808"/>
            <a:ext cx="10886" cy="124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8FA292B-7E6A-4DE8-9D5D-C3565963F34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7279821" y="2007055"/>
            <a:ext cx="10886" cy="124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CEE906E-34C3-4EDB-9ECA-3673B3527DDF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333014" y="1492705"/>
            <a:ext cx="1579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42361B-0D09-40D9-893F-6981D1D92DF1}"/>
              </a:ext>
            </a:extLst>
          </p:cNvPr>
          <p:cNvSpPr txBox="1"/>
          <p:nvPr/>
        </p:nvSpPr>
        <p:spPr>
          <a:xfrm>
            <a:off x="1223962" y="4780679"/>
            <a:ext cx="119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i</a:t>
            </a:r>
            <a:r>
              <a:rPr kumimoji="1" lang="en-US" altLang="ja-JP" sz="2400" b="1" dirty="0"/>
              <a:t>s-a</a:t>
            </a:r>
            <a:endParaRPr kumimoji="1" lang="ja-JP" altLang="en-US" sz="24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4F0D08-C402-4DDF-A207-A3F00F336EDB}"/>
              </a:ext>
            </a:extLst>
          </p:cNvPr>
          <p:cNvSpPr txBox="1"/>
          <p:nvPr/>
        </p:nvSpPr>
        <p:spPr>
          <a:xfrm>
            <a:off x="1223961" y="2444195"/>
            <a:ext cx="119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i</a:t>
            </a:r>
            <a:r>
              <a:rPr kumimoji="1" lang="en-US" altLang="ja-JP" sz="2400" b="1" dirty="0"/>
              <a:t>s-a</a:t>
            </a:r>
            <a:endParaRPr kumimoji="1" lang="ja-JP" altLang="en-US" sz="2400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83F5BF8-4C6C-424F-A1EF-9C0923AE6616}"/>
              </a:ext>
            </a:extLst>
          </p:cNvPr>
          <p:cNvSpPr txBox="1"/>
          <p:nvPr/>
        </p:nvSpPr>
        <p:spPr>
          <a:xfrm>
            <a:off x="2337028" y="1046743"/>
            <a:ext cx="119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/>
              <a:t>donot</a:t>
            </a:r>
            <a:endParaRPr kumimoji="1" lang="ja-JP" altLang="en-US" sz="24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3D74DF9-A93D-467C-AE3B-EF1D7B6F1844}"/>
              </a:ext>
            </a:extLst>
          </p:cNvPr>
          <p:cNvSpPr txBox="1"/>
          <p:nvPr/>
        </p:nvSpPr>
        <p:spPr>
          <a:xfrm>
            <a:off x="7279821" y="4761384"/>
            <a:ext cx="119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own</a:t>
            </a:r>
            <a:endParaRPr kumimoji="1" lang="ja-JP" altLang="en-US" sz="2400" b="1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8F564A5-5826-4864-8079-4D4C812E63CB}"/>
              </a:ext>
            </a:extLst>
          </p:cNvPr>
          <p:cNvSpPr txBox="1"/>
          <p:nvPr/>
        </p:nvSpPr>
        <p:spPr>
          <a:xfrm>
            <a:off x="7290707" y="2483792"/>
            <a:ext cx="119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i</a:t>
            </a:r>
            <a:r>
              <a:rPr kumimoji="1" lang="en-US" altLang="ja-JP" sz="2400" b="1" dirty="0"/>
              <a:t>s-a</a:t>
            </a:r>
            <a:endParaRPr kumimoji="1" lang="ja-JP" altLang="en-US" sz="24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66F301-8135-4B39-A949-05A83F49D26E}"/>
              </a:ext>
            </a:extLst>
          </p:cNvPr>
          <p:cNvSpPr txBox="1"/>
          <p:nvPr/>
        </p:nvSpPr>
        <p:spPr>
          <a:xfrm>
            <a:off x="8524536" y="1118998"/>
            <a:ext cx="119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has-a</a:t>
            </a:r>
            <a:endParaRPr kumimoji="1" lang="ja-JP" altLang="en-US" sz="2400" b="1" dirty="0"/>
          </a:p>
        </p:txBody>
      </p:sp>
      <p:sp>
        <p:nvSpPr>
          <p:cNvPr id="57" name="吹き出し: 円形 56">
            <a:extLst>
              <a:ext uri="{FF2B5EF4-FFF2-40B4-BE49-F238E27FC236}">
                <a16:creationId xmlns:a16="http://schemas.microsoft.com/office/drawing/2014/main" id="{C369D385-20DD-4EFF-BF84-ECB15FB90633}"/>
              </a:ext>
            </a:extLst>
          </p:cNvPr>
          <p:cNvSpPr/>
          <p:nvPr/>
        </p:nvSpPr>
        <p:spPr>
          <a:xfrm>
            <a:off x="3088827" y="3746999"/>
            <a:ext cx="2106380" cy="1445065"/>
          </a:xfrm>
          <a:prstGeom prst="wedgeEllipseCallout">
            <a:avLst>
              <a:gd name="adj1" fmla="val -99516"/>
              <a:gd name="adj2" fmla="val 3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吹き出し: 円形 59">
            <a:extLst>
              <a:ext uri="{FF2B5EF4-FFF2-40B4-BE49-F238E27FC236}">
                <a16:creationId xmlns:a16="http://schemas.microsoft.com/office/drawing/2014/main" id="{57296176-5B24-4910-8665-3A15ECFA54A7}"/>
              </a:ext>
            </a:extLst>
          </p:cNvPr>
          <p:cNvSpPr/>
          <p:nvPr/>
        </p:nvSpPr>
        <p:spPr>
          <a:xfrm>
            <a:off x="3088827" y="3746999"/>
            <a:ext cx="2106380" cy="1445065"/>
          </a:xfrm>
          <a:prstGeom prst="wedgeEllipseCallout">
            <a:avLst>
              <a:gd name="adj1" fmla="val -90214"/>
              <a:gd name="adj2" fmla="val -1092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i="1" dirty="0"/>
              <a:t>両方とも</a:t>
            </a:r>
            <a:endParaRPr kumimoji="1" lang="en-US" altLang="ja-JP" b="1" i="1" dirty="0"/>
          </a:p>
          <a:p>
            <a:pPr algn="ctr"/>
            <a:r>
              <a:rPr lang="en-US" altLang="ja-JP" b="1" i="1" dirty="0"/>
              <a:t>Is-a</a:t>
            </a:r>
            <a:r>
              <a:rPr lang="ja-JP" altLang="en-US" b="1" i="1" dirty="0"/>
              <a:t>関係</a:t>
            </a:r>
            <a:endParaRPr kumimoji="1" lang="ja-JP" altLang="en-US" b="1" i="1" dirty="0"/>
          </a:p>
        </p:txBody>
      </p:sp>
      <p:sp>
        <p:nvSpPr>
          <p:cNvPr id="61" name="吹き出し: 円形 60">
            <a:extLst>
              <a:ext uri="{FF2B5EF4-FFF2-40B4-BE49-F238E27FC236}">
                <a16:creationId xmlns:a16="http://schemas.microsoft.com/office/drawing/2014/main" id="{F45FBC8B-FEA0-4CFF-B6F8-9EF3CC849239}"/>
              </a:ext>
            </a:extLst>
          </p:cNvPr>
          <p:cNvSpPr/>
          <p:nvPr/>
        </p:nvSpPr>
        <p:spPr>
          <a:xfrm>
            <a:off x="9250141" y="3905262"/>
            <a:ext cx="2106380" cy="1445065"/>
          </a:xfrm>
          <a:prstGeom prst="wedgeEllipseCallout">
            <a:avLst>
              <a:gd name="adj1" fmla="val -96028"/>
              <a:gd name="adj2" fmla="val 280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i="1" dirty="0"/>
              <a:t>両方とも</a:t>
            </a:r>
            <a:endParaRPr kumimoji="1" lang="en-US" altLang="ja-JP" b="1" i="1" dirty="0"/>
          </a:p>
          <a:p>
            <a:pPr algn="ctr"/>
            <a:r>
              <a:rPr lang="en-US" altLang="ja-JP" b="1" i="1" dirty="0"/>
              <a:t>Is-a</a:t>
            </a:r>
            <a:r>
              <a:rPr lang="ja-JP" altLang="en-US" b="1" i="1" dirty="0"/>
              <a:t>関係</a:t>
            </a:r>
            <a:endParaRPr kumimoji="1" lang="ja-JP" altLang="en-US" b="1" i="1" dirty="0"/>
          </a:p>
        </p:txBody>
      </p:sp>
      <p:sp>
        <p:nvSpPr>
          <p:cNvPr id="63" name="吹き出し: 円形 62">
            <a:extLst>
              <a:ext uri="{FF2B5EF4-FFF2-40B4-BE49-F238E27FC236}">
                <a16:creationId xmlns:a16="http://schemas.microsoft.com/office/drawing/2014/main" id="{2C8CB5EA-EBED-4CFE-B83A-4044A227FF2B}"/>
              </a:ext>
            </a:extLst>
          </p:cNvPr>
          <p:cNvSpPr/>
          <p:nvPr/>
        </p:nvSpPr>
        <p:spPr>
          <a:xfrm>
            <a:off x="9254900" y="3905261"/>
            <a:ext cx="2106380" cy="1445065"/>
          </a:xfrm>
          <a:prstGeom prst="wedgeEllipseCallout">
            <a:avLst>
              <a:gd name="adj1" fmla="val -90214"/>
              <a:gd name="adj2" fmla="val -1092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/>
              <a:t>Own</a:t>
            </a:r>
            <a:r>
              <a:rPr kumimoji="1" lang="ja-JP" altLang="en-US" b="1" i="1" dirty="0"/>
              <a:t>関係と</a:t>
            </a:r>
            <a:endParaRPr kumimoji="1" lang="en-US" altLang="ja-JP" b="1" i="1" dirty="0"/>
          </a:p>
          <a:p>
            <a:pPr algn="ctr"/>
            <a:r>
              <a:rPr lang="en-US" altLang="ja-JP" b="1" i="1" dirty="0"/>
              <a:t>Is-a</a:t>
            </a:r>
            <a:r>
              <a:rPr lang="ja-JP" altLang="en-US" b="1" i="1" dirty="0"/>
              <a:t>関係</a:t>
            </a:r>
            <a:endParaRPr kumimoji="1" lang="ja-JP" altLang="en-US" b="1" i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2E14755-C43F-447D-89D6-A11E1D2D8B9B}"/>
              </a:ext>
            </a:extLst>
          </p:cNvPr>
          <p:cNvSpPr txBox="1"/>
          <p:nvPr/>
        </p:nvSpPr>
        <p:spPr>
          <a:xfrm>
            <a:off x="2552371" y="4672501"/>
            <a:ext cx="195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同じ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Lavel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1A82CC9-49ED-4A48-9C4F-C7BC7253E5F2}"/>
              </a:ext>
            </a:extLst>
          </p:cNvPr>
          <p:cNvSpPr txBox="1"/>
          <p:nvPr/>
        </p:nvSpPr>
        <p:spPr>
          <a:xfrm>
            <a:off x="8745995" y="4791562"/>
            <a:ext cx="195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異なる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Lavel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拓也 後藤</dc:creator>
  <cp:lastModifiedBy>拓也 後藤</cp:lastModifiedBy>
  <cp:revision>36</cp:revision>
  <dcterms:created xsi:type="dcterms:W3CDTF">2019-11-03T03:06:48Z</dcterms:created>
  <dcterms:modified xsi:type="dcterms:W3CDTF">2019-11-03T03:46:28Z</dcterms:modified>
</cp:coreProperties>
</file>