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D5260-290A-44AF-B676-425F6DD0A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97F6C0-515B-47AA-A4A8-601EC27F6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4DE8D-0B33-4C39-A064-A10ACF86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29270-41C6-4292-AC9E-5154F249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06E0E-A862-483C-B006-493A63F2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54D15-BF67-4DBF-8C5A-509D78FD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C14D0F-7E28-4003-8926-594A4B0AB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A903D-8328-432D-9C3D-673279F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F256A-E514-41FB-82A1-DB7C1093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18428-43C7-46D5-8826-EDD1418A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30D889-610B-4FF6-BE33-799BF88ED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F7B9BE-4C78-47C1-800D-3C13D8D65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F4075-EA72-440D-AC05-684508B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0308F-7F01-446B-BEB1-91BA75D2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E9AA0-F7FE-4E76-B3A6-C76EBBB6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4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323B6-2867-4263-9152-8C3AF225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2DFEE5-0465-4110-91CC-687F0135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603B7-993C-4EE2-B680-54574958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D30BB-388D-4744-AF79-666FA964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BC6E34-446D-42BA-9DA3-92B3B190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6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5020D-991D-439A-A431-33BC7738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312C80-E7B6-4D86-AC31-D38BB3FC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A078E-B104-45CB-9E33-586115A9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8C005-1D66-43E2-A7ED-5AD95D93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E7926A-444A-4C00-9E8E-7C2CBBAF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2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48AB8-EAED-4910-BC98-B117299E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8CBE6-387B-4FCC-9C67-C21FD1523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A817B2-8691-4F91-9531-88CDF55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9A2CB-EC1E-4046-AAB0-5A200FB2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EE11-FE74-4176-8EDF-4D094376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9617EA-C910-4747-B8DC-F426FD42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47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947F4-89CC-48C0-81BE-23E820D8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DB519A-2FA0-4D13-B0AF-0B937437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C5E424-D546-4CA0-9182-DCBC5BEF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5C54A5-9214-4AFA-BB28-4A148205C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A4891D-094C-471E-96DA-F9ACB6F06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0EB2AE-9677-4C59-A11E-0379CFF6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54ACEE-F0A6-4160-970D-D2E1B2C2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7A10E6-82A9-41EA-B8D4-1613BBC0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D75A7-61F7-44D5-9390-40CDA918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46F887-AE02-4DDE-9794-ED6CC04C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FFDD8-BD88-4F05-B653-58DEBA51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FE38EB-036D-4657-9D9A-293525FC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58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83F2D0-63B6-4975-AD0F-DA219A3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0B4AE1-D565-462D-AB60-CF7D3FA0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80D2BD-3544-46E9-842D-9B2AE94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0EE7F-6611-4FFB-89C3-62C74CB8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2214F-2925-447A-AEFE-3D712508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AB8985-547E-4BB2-B166-1DCCBCA8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C65C37-FD88-483B-8BFD-4E1FB880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5BC95B-3F9C-449C-9455-469B0E8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166D7D-E1FF-402A-B250-40074E2D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8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3924C-7C31-416B-B8DD-9EFC7E0C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4D113F-BD21-4F34-9543-FAEB3D1E4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72CC1E-1898-47C5-A5B4-3701841C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F5B1E-F0E8-4D48-B2BF-AFE2DE5A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196B3F-2C83-4905-8DCE-37D1C121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AAA53-7702-4579-9519-374C4959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4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276FAA-CCE9-4689-809A-5E1696F9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103C39-BE43-47E3-886E-95DE4B77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1BA34-617A-485F-AA16-D16664AF5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15C31-AA21-4A16-8931-A426FE4A8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C5F55-CA57-4C44-BD5D-E17A1CE3E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65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星: 10 pt 67">
            <a:extLst>
              <a:ext uri="{FF2B5EF4-FFF2-40B4-BE49-F238E27FC236}">
                <a16:creationId xmlns:a16="http://schemas.microsoft.com/office/drawing/2014/main" id="{55510DDA-6112-4FA8-96CC-70066A6AA9AE}"/>
              </a:ext>
            </a:extLst>
          </p:cNvPr>
          <p:cNvSpPr/>
          <p:nvPr/>
        </p:nvSpPr>
        <p:spPr>
          <a:xfrm>
            <a:off x="3301490" y="6001795"/>
            <a:ext cx="1902277" cy="731510"/>
          </a:xfrm>
          <a:prstGeom prst="star10">
            <a:avLst>
              <a:gd name="adj" fmla="val 38677"/>
              <a:gd name="hf" fmla="val 105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94958ACE-772D-4C49-A149-A5D4A1404B04}"/>
              </a:ext>
            </a:extLst>
          </p:cNvPr>
          <p:cNvSpPr/>
          <p:nvPr/>
        </p:nvSpPr>
        <p:spPr>
          <a:xfrm>
            <a:off x="6580414" y="4178211"/>
            <a:ext cx="4874078" cy="15122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B9B9CFE-5262-4F6E-B5EA-EF41F329FF75}"/>
              </a:ext>
            </a:extLst>
          </p:cNvPr>
          <p:cNvSpPr/>
          <p:nvPr/>
        </p:nvSpPr>
        <p:spPr>
          <a:xfrm>
            <a:off x="6580414" y="2661556"/>
            <a:ext cx="4874079" cy="14305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40EA121-E306-4EF3-BC32-D94163E2C6BB}"/>
              </a:ext>
            </a:extLst>
          </p:cNvPr>
          <p:cNvSpPr/>
          <p:nvPr/>
        </p:nvSpPr>
        <p:spPr>
          <a:xfrm>
            <a:off x="6580414" y="1108567"/>
            <a:ext cx="4874079" cy="14305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759A51-ADF7-49A9-AE1C-4CA7F5F9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8412" y="65478"/>
            <a:ext cx="3335337" cy="554831"/>
          </a:xfrm>
        </p:spPr>
        <p:txBody>
          <a:bodyPr>
            <a:normAutofit lnSpcReduction="10000"/>
          </a:bodyPr>
          <a:lstStyle/>
          <a:p>
            <a:r>
              <a:rPr lang="en-US" altLang="ja-JP" sz="3600" dirty="0"/>
              <a:t>p</a:t>
            </a:r>
            <a:r>
              <a:rPr kumimoji="1" lang="en-US" altLang="ja-JP" sz="3600" dirty="0"/>
              <a:t>lanning</a:t>
            </a:r>
            <a:r>
              <a:rPr lang="en-US" altLang="ja-JP" sz="3600" dirty="0"/>
              <a:t>()</a:t>
            </a:r>
            <a:endParaRPr kumimoji="1" lang="ja-JP" altLang="en-US" sz="36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1C1135-43D2-4AFB-9532-9E47DCC0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14156"/>
            <a:ext cx="6019801" cy="6249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    </a:t>
            </a:r>
            <a:r>
              <a:rPr kumimoji="1" lang="ja-JP" altLang="en-US" dirty="0"/>
              <a:t>初期状態</a:t>
            </a:r>
            <a:r>
              <a:rPr lang="en-US" altLang="ja-JP" dirty="0"/>
              <a:t>: {B on C, A on B}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   </a:t>
            </a:r>
            <a:r>
              <a:rPr lang="en-US" altLang="ja-JP" dirty="0" err="1"/>
              <a:t>aGoal</a:t>
            </a:r>
            <a:r>
              <a:rPr lang="en-US" altLang="ja-JP" dirty="0"/>
              <a:t> = “B on C”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1</a:t>
            </a:r>
            <a:r>
              <a:rPr kumimoji="1" lang="ja-JP" altLang="en-US" dirty="0"/>
              <a:t>回目</a:t>
            </a:r>
            <a:r>
              <a:rPr kumimoji="1" lang="en-US" altLang="ja-JP" dirty="0"/>
              <a:t>: {clear C, holding B}</a:t>
            </a:r>
          </a:p>
          <a:p>
            <a:pPr marL="0" indent="0">
              <a:buNone/>
            </a:pPr>
            <a:r>
              <a:rPr lang="en-US" altLang="ja-JP" dirty="0"/>
              <a:t>	   </a:t>
            </a:r>
            <a:r>
              <a:rPr lang="en-US" altLang="ja-JP" dirty="0" err="1"/>
              <a:t>aGoal</a:t>
            </a:r>
            <a:r>
              <a:rPr lang="en-US" altLang="ja-JP" dirty="0"/>
              <a:t> = “clear C”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   </a:t>
            </a:r>
          </a:p>
          <a:p>
            <a:pPr marL="0" indent="0">
              <a:buNone/>
            </a:pPr>
            <a:r>
              <a:rPr lang="en-US" altLang="ja-JP" dirty="0"/>
              <a:t>	   </a:t>
            </a:r>
            <a:r>
              <a:rPr lang="en-US" altLang="ja-JP" dirty="0" err="1"/>
              <a:t>aGoal</a:t>
            </a:r>
            <a:r>
              <a:rPr lang="en-US" altLang="ja-JP" dirty="0"/>
              <a:t> = “holding B”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   2</a:t>
            </a:r>
            <a:r>
              <a:rPr lang="ja-JP" altLang="en-US" sz="2400" dirty="0"/>
              <a:t>回目</a:t>
            </a:r>
            <a:r>
              <a:rPr lang="en-US" altLang="ja-JP" sz="2400" dirty="0"/>
              <a:t>: {</a:t>
            </a:r>
            <a:r>
              <a:rPr lang="en-US" altLang="ja-JP" sz="2400" dirty="0" err="1"/>
              <a:t>ontable</a:t>
            </a:r>
            <a:r>
              <a:rPr lang="en-US" altLang="ja-JP" sz="2400" dirty="0"/>
              <a:t> B, clear B, </a:t>
            </a:r>
            <a:r>
              <a:rPr lang="en-US" altLang="ja-JP" sz="2400" dirty="0" err="1"/>
              <a:t>handEmpty</a:t>
            </a:r>
            <a:r>
              <a:rPr lang="en-US" altLang="ja-JP" sz="2400" dirty="0"/>
              <a:t>} </a:t>
            </a:r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lang="en-US" altLang="ja-JP" sz="2400" dirty="0"/>
              <a:t>    </a:t>
            </a:r>
            <a:r>
              <a:rPr lang="en-US" altLang="ja-JP" sz="2400" dirty="0" err="1"/>
              <a:t>aGoal</a:t>
            </a:r>
            <a:r>
              <a:rPr lang="en-US" altLang="ja-JP" sz="2400" dirty="0"/>
              <a:t> = “</a:t>
            </a:r>
            <a:r>
              <a:rPr lang="en-US" altLang="ja-JP" sz="2400" dirty="0" err="1"/>
              <a:t>ontable</a:t>
            </a:r>
            <a:r>
              <a:rPr lang="en-US" altLang="ja-JP" sz="2400" dirty="0"/>
              <a:t> B”</a:t>
            </a:r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kumimoji="1" lang="ja-JP" altLang="en-US" sz="2400" dirty="0"/>
              <a:t>　 </a:t>
            </a:r>
            <a:r>
              <a:rPr lang="en-US" altLang="ja-JP" sz="1800" dirty="0"/>
              <a:t>3</a:t>
            </a:r>
            <a:r>
              <a:rPr lang="ja-JP" altLang="en-US" sz="1800" dirty="0"/>
              <a:t>つとも終わったら</a:t>
            </a:r>
            <a:r>
              <a:rPr lang="en-US" altLang="ja-JP" sz="1800" dirty="0"/>
              <a:t>… </a:t>
            </a:r>
            <a:r>
              <a:rPr lang="ja-JP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副目標達成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F2F648-2723-4B73-9887-E48136584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3507" y="-47149"/>
            <a:ext cx="3837214" cy="661305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3600" dirty="0" err="1"/>
              <a:t>planningAGoal</a:t>
            </a:r>
            <a:r>
              <a:rPr kumimoji="1" lang="en-US" altLang="ja-JP" sz="3600" dirty="0"/>
              <a:t>()</a:t>
            </a:r>
            <a:endParaRPr kumimoji="1" lang="ja-JP" altLang="en-US" sz="36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AF98FD-C0BF-4353-8283-1D9CED9B4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9344" y="614157"/>
            <a:ext cx="6019800" cy="6249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theGoal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“B on C”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</a:t>
            </a:r>
            <a:r>
              <a:rPr kumimoji="1" lang="en-US" altLang="ja-JP" dirty="0" err="1"/>
              <a:t>newGoal</a:t>
            </a:r>
            <a:r>
              <a:rPr kumimoji="1" lang="en-US" altLang="ja-JP" dirty="0"/>
              <a:t> = “</a:t>
            </a:r>
            <a:r>
              <a:rPr lang="ja-JP" altLang="en-US" sz="2400" dirty="0"/>
              <a:t>次の</a:t>
            </a:r>
            <a:r>
              <a:rPr lang="en-US" altLang="ja-JP" sz="2400" dirty="0"/>
              <a:t>Op</a:t>
            </a:r>
            <a:r>
              <a:rPr lang="ja-JP" altLang="en-US" sz="2400" dirty="0"/>
              <a:t>の</a:t>
            </a:r>
            <a:r>
              <a:rPr lang="en-US" altLang="ja-JP" sz="2400" dirty="0">
                <a:solidFill>
                  <a:srgbClr val="FF0000"/>
                </a:solidFill>
              </a:rPr>
              <a:t>IF</a:t>
            </a:r>
            <a:r>
              <a:rPr lang="ja-JP" altLang="en-US" sz="2400" dirty="0">
                <a:solidFill>
                  <a:srgbClr val="FF0000"/>
                </a:solidFill>
              </a:rPr>
              <a:t>文</a:t>
            </a:r>
            <a:r>
              <a:rPr kumimoji="1" lang="en-US" altLang="ja-JP" dirty="0"/>
              <a:t>”</a:t>
            </a:r>
          </a:p>
          <a:p>
            <a:pPr marL="0" indent="0">
              <a:buNone/>
            </a:pPr>
            <a:r>
              <a:rPr kumimoji="1" lang="en-US" altLang="ja-JP" dirty="0"/>
              <a:t>         </a:t>
            </a:r>
            <a:r>
              <a:rPr kumimoji="1" lang="en-US" altLang="ja-JP" dirty="0" err="1"/>
              <a:t>theGoal</a:t>
            </a:r>
            <a:r>
              <a:rPr kumimoji="1" lang="en-US" altLang="ja-JP" dirty="0"/>
              <a:t> = “clear C”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×(</a:t>
            </a:r>
            <a:r>
              <a:rPr lang="en-US" altLang="ja-JP" sz="2400" dirty="0" err="1"/>
              <a:t>newGoal</a:t>
            </a:r>
            <a:r>
              <a:rPr lang="ja-JP" altLang="en-US" sz="2000" dirty="0"/>
              <a:t>を</a:t>
            </a:r>
            <a:r>
              <a:rPr lang="ja-JP" altLang="en-US" sz="1800" dirty="0"/>
              <a:t>設定しない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theGoal</a:t>
            </a:r>
            <a:r>
              <a:rPr lang="en-US" altLang="ja-JP" dirty="0"/>
              <a:t> = “holding B”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 </a:t>
            </a:r>
            <a:r>
              <a:rPr lang="en-US" altLang="ja-JP" dirty="0" err="1"/>
              <a:t>newGoal</a:t>
            </a:r>
            <a:r>
              <a:rPr lang="en-US" altLang="ja-JP" dirty="0"/>
              <a:t> = “</a:t>
            </a:r>
            <a:r>
              <a:rPr lang="ja-JP" altLang="en-US" sz="2400" dirty="0"/>
              <a:t>次の</a:t>
            </a:r>
            <a:r>
              <a:rPr lang="en-US" altLang="ja-JP" sz="2400" dirty="0"/>
              <a:t>Op</a:t>
            </a:r>
            <a:r>
              <a:rPr lang="ja-JP" altLang="en-US" sz="2400" dirty="0"/>
              <a:t>の</a:t>
            </a:r>
            <a:r>
              <a:rPr lang="en-US" altLang="ja-JP" sz="2400" dirty="0">
                <a:solidFill>
                  <a:srgbClr val="FF0000"/>
                </a:solidFill>
              </a:rPr>
              <a:t>IF</a:t>
            </a:r>
            <a:r>
              <a:rPr lang="ja-JP" altLang="en-US" sz="2400" dirty="0">
                <a:solidFill>
                  <a:srgbClr val="FF0000"/>
                </a:solidFill>
              </a:rPr>
              <a:t>文</a:t>
            </a:r>
            <a:r>
              <a:rPr lang="en-US" altLang="ja-JP" dirty="0"/>
              <a:t>”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sz="2400" dirty="0"/>
              <a:t>     </a:t>
            </a:r>
            <a:r>
              <a:rPr lang="ja-JP" altLang="en-US" sz="2000" dirty="0"/>
              <a:t>同様の処理をして</a:t>
            </a:r>
            <a:r>
              <a:rPr lang="en-US" altLang="ja-JP" sz="2000" dirty="0"/>
              <a:t>…</a:t>
            </a:r>
          </a:p>
          <a:p>
            <a:pPr marL="0" indent="0">
              <a:buNone/>
            </a:pPr>
            <a:r>
              <a:rPr lang="en-US" altLang="ja-JP" sz="2400" dirty="0"/>
              <a:t>		      </a:t>
            </a:r>
            <a:r>
              <a:rPr lang="en-US" altLang="ja-JP" sz="2000" dirty="0"/>
              <a:t>…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796752-9321-4D41-8415-0D97CA31CA96}"/>
              </a:ext>
            </a:extLst>
          </p:cNvPr>
          <p:cNvCxnSpPr>
            <a:cxnSpLocks/>
          </p:cNvCxnSpPr>
          <p:nvPr/>
        </p:nvCxnSpPr>
        <p:spPr>
          <a:xfrm>
            <a:off x="4923064" y="1338943"/>
            <a:ext cx="19104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79C87BE-0342-4E58-BF34-9616DDDA3587}"/>
              </a:ext>
            </a:extLst>
          </p:cNvPr>
          <p:cNvSpPr/>
          <p:nvPr/>
        </p:nvSpPr>
        <p:spPr>
          <a:xfrm>
            <a:off x="8319408" y="1592036"/>
            <a:ext cx="669471" cy="449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F90F96-E5E6-411D-A968-FA6924E04030}"/>
              </a:ext>
            </a:extLst>
          </p:cNvPr>
          <p:cNvSpPr txBox="1"/>
          <p:nvPr/>
        </p:nvSpPr>
        <p:spPr>
          <a:xfrm>
            <a:off x="8988879" y="1653850"/>
            <a:ext cx="13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Unify</a:t>
            </a:r>
            <a:r>
              <a:rPr kumimoji="1" lang="ja-JP" altLang="en-US" b="1" dirty="0"/>
              <a:t>成功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FA68015-FB5E-46CD-AA1E-FF632A6DF7AE}"/>
              </a:ext>
            </a:extLst>
          </p:cNvPr>
          <p:cNvCxnSpPr>
            <a:cxnSpLocks/>
          </p:cNvCxnSpPr>
          <p:nvPr/>
        </p:nvCxnSpPr>
        <p:spPr>
          <a:xfrm flipH="1">
            <a:off x="4936671" y="2359483"/>
            <a:ext cx="19104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C7D18A9-6B7F-4345-BDF7-C8020D17E399}"/>
              </a:ext>
            </a:extLst>
          </p:cNvPr>
          <p:cNvCxnSpPr>
            <a:cxnSpLocks/>
          </p:cNvCxnSpPr>
          <p:nvPr/>
        </p:nvCxnSpPr>
        <p:spPr>
          <a:xfrm>
            <a:off x="4931229" y="2879271"/>
            <a:ext cx="19104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矢印: 下 22">
            <a:extLst>
              <a:ext uri="{FF2B5EF4-FFF2-40B4-BE49-F238E27FC236}">
                <a16:creationId xmlns:a16="http://schemas.microsoft.com/office/drawing/2014/main" id="{E567FDEF-394A-4978-A27B-A8F6EE024D4D}"/>
              </a:ext>
            </a:extLst>
          </p:cNvPr>
          <p:cNvSpPr/>
          <p:nvPr/>
        </p:nvSpPr>
        <p:spPr>
          <a:xfrm>
            <a:off x="8319408" y="3175439"/>
            <a:ext cx="669471" cy="449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E2875C-CAB4-4312-9CF6-8CB6964445CE}"/>
              </a:ext>
            </a:extLst>
          </p:cNvPr>
          <p:cNvSpPr txBox="1"/>
          <p:nvPr/>
        </p:nvSpPr>
        <p:spPr>
          <a:xfrm>
            <a:off x="8988879" y="3215291"/>
            <a:ext cx="17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State</a:t>
            </a:r>
            <a:r>
              <a:rPr lang="ja-JP" altLang="en-US" b="1" dirty="0"/>
              <a:t>参照成功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B31FBF9-4BC1-4285-856A-06D369FC52F2}"/>
              </a:ext>
            </a:extLst>
          </p:cNvPr>
          <p:cNvCxnSpPr>
            <a:cxnSpLocks/>
          </p:cNvCxnSpPr>
          <p:nvPr/>
        </p:nvCxnSpPr>
        <p:spPr>
          <a:xfrm flipH="1">
            <a:off x="4947557" y="3861695"/>
            <a:ext cx="19104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1C67F23-5B4E-476D-95E5-E298498B43F9}"/>
              </a:ext>
            </a:extLst>
          </p:cNvPr>
          <p:cNvCxnSpPr>
            <a:cxnSpLocks/>
          </p:cNvCxnSpPr>
          <p:nvPr/>
        </p:nvCxnSpPr>
        <p:spPr>
          <a:xfrm>
            <a:off x="4947559" y="4403271"/>
            <a:ext cx="19104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矢印: 下 26">
            <a:extLst>
              <a:ext uri="{FF2B5EF4-FFF2-40B4-BE49-F238E27FC236}">
                <a16:creationId xmlns:a16="http://schemas.microsoft.com/office/drawing/2014/main" id="{9A7BAF69-F4CA-4235-84D3-2410FDC523FC}"/>
              </a:ext>
            </a:extLst>
          </p:cNvPr>
          <p:cNvSpPr/>
          <p:nvPr/>
        </p:nvSpPr>
        <p:spPr>
          <a:xfrm>
            <a:off x="8319407" y="4648295"/>
            <a:ext cx="669471" cy="449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765EEB-4438-49D0-AC62-440BE1D6A5FA}"/>
              </a:ext>
            </a:extLst>
          </p:cNvPr>
          <p:cNvSpPr txBox="1"/>
          <p:nvPr/>
        </p:nvSpPr>
        <p:spPr>
          <a:xfrm>
            <a:off x="8988878" y="4734475"/>
            <a:ext cx="13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Unify</a:t>
            </a:r>
            <a:r>
              <a:rPr kumimoji="1" lang="ja-JP" altLang="en-US" b="1" dirty="0"/>
              <a:t>成功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A39BE18-841B-4BF7-82EE-5C74C548FBB9}"/>
              </a:ext>
            </a:extLst>
          </p:cNvPr>
          <p:cNvCxnSpPr>
            <a:cxnSpLocks/>
          </p:cNvCxnSpPr>
          <p:nvPr/>
        </p:nvCxnSpPr>
        <p:spPr>
          <a:xfrm flipH="1">
            <a:off x="5951765" y="5423812"/>
            <a:ext cx="8817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9E31ED7-8ABD-4EF2-B94B-AE05D8067833}"/>
              </a:ext>
            </a:extLst>
          </p:cNvPr>
          <p:cNvCxnSpPr>
            <a:cxnSpLocks/>
          </p:cNvCxnSpPr>
          <p:nvPr/>
        </p:nvCxnSpPr>
        <p:spPr>
          <a:xfrm>
            <a:off x="4947559" y="5878285"/>
            <a:ext cx="1902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D0B3DEE-4E99-4E10-9293-A296BF8C9FC2}"/>
              </a:ext>
            </a:extLst>
          </p:cNvPr>
          <p:cNvCxnSpPr>
            <a:cxnSpLocks/>
          </p:cNvCxnSpPr>
          <p:nvPr/>
        </p:nvCxnSpPr>
        <p:spPr>
          <a:xfrm flipH="1">
            <a:off x="4947557" y="6370695"/>
            <a:ext cx="19104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スクロール: 縦 48">
            <a:extLst>
              <a:ext uri="{FF2B5EF4-FFF2-40B4-BE49-F238E27FC236}">
                <a16:creationId xmlns:a16="http://schemas.microsoft.com/office/drawing/2014/main" id="{594BC826-5814-4FF3-9E7F-E1DFED2B429F}"/>
              </a:ext>
            </a:extLst>
          </p:cNvPr>
          <p:cNvSpPr/>
          <p:nvPr/>
        </p:nvSpPr>
        <p:spPr>
          <a:xfrm>
            <a:off x="10432824" y="277415"/>
            <a:ext cx="1759175" cy="1703949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Operetor2</a:t>
            </a:r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CB51D3B-AC71-4CD3-B386-2454FEF7C3C0}"/>
              </a:ext>
            </a:extLst>
          </p:cNvPr>
          <p:cNvSpPr txBox="1"/>
          <p:nvPr/>
        </p:nvSpPr>
        <p:spPr>
          <a:xfrm>
            <a:off x="10574904" y="771069"/>
            <a:ext cx="17591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remove ?x from on top ?y</a:t>
            </a:r>
          </a:p>
          <a:p>
            <a:r>
              <a:rPr lang="en-US" altLang="ja-JP" sz="1400" b="1" dirty="0"/>
              <a:t>IF: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lear ?y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holding ?x</a:t>
            </a:r>
          </a:p>
          <a:p>
            <a:endParaRPr kumimoji="1" lang="en-US" altLang="ja-JP" sz="1200" b="1" dirty="0"/>
          </a:p>
          <a:p>
            <a:endParaRPr kumimoji="1" lang="ja-JP" altLang="en-US" sz="1200" b="1" dirty="0"/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868F396A-61FD-44DB-BB4A-557FDE90BF7E}"/>
              </a:ext>
            </a:extLst>
          </p:cNvPr>
          <p:cNvCxnSpPr>
            <a:cxnSpLocks/>
          </p:cNvCxnSpPr>
          <p:nvPr/>
        </p:nvCxnSpPr>
        <p:spPr>
          <a:xfrm rot="5400000">
            <a:off x="10748105" y="1883598"/>
            <a:ext cx="351418" cy="261258"/>
          </a:xfrm>
          <a:prstGeom prst="bentConnector3">
            <a:avLst>
              <a:gd name="adj1" fmla="val 569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スクロール: 縦 56">
            <a:extLst>
              <a:ext uri="{FF2B5EF4-FFF2-40B4-BE49-F238E27FC236}">
                <a16:creationId xmlns:a16="http://schemas.microsoft.com/office/drawing/2014/main" id="{38F9B2BD-F038-4780-9DBA-C2234F63C1A6}"/>
              </a:ext>
            </a:extLst>
          </p:cNvPr>
          <p:cNvSpPr/>
          <p:nvPr/>
        </p:nvSpPr>
        <p:spPr>
          <a:xfrm>
            <a:off x="10420806" y="3280711"/>
            <a:ext cx="1759175" cy="1890172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Operetor3</a:t>
            </a:r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360F4E0-B5AC-4AE4-B336-BF5A19778FEB}"/>
              </a:ext>
            </a:extLst>
          </p:cNvPr>
          <p:cNvSpPr txBox="1"/>
          <p:nvPr/>
        </p:nvSpPr>
        <p:spPr>
          <a:xfrm>
            <a:off x="10580915" y="3834073"/>
            <a:ext cx="1759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pick up ?x from the table</a:t>
            </a:r>
          </a:p>
          <a:p>
            <a:r>
              <a:rPr lang="en-US" altLang="ja-JP" sz="1400" b="1" dirty="0"/>
              <a:t>IF:</a:t>
            </a:r>
          </a:p>
          <a:p>
            <a:r>
              <a:rPr lang="en-US" altLang="ja-JP" sz="1400" b="1" dirty="0" err="1">
                <a:solidFill>
                  <a:srgbClr val="FF0000"/>
                </a:solidFill>
              </a:rPr>
              <a:t>ontable</a:t>
            </a:r>
            <a:r>
              <a:rPr lang="en-US" altLang="ja-JP" sz="1400" b="1" dirty="0">
                <a:solidFill>
                  <a:srgbClr val="FF0000"/>
                </a:solidFill>
              </a:rPr>
              <a:t> ?x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lear ?x</a:t>
            </a:r>
          </a:p>
          <a:p>
            <a:r>
              <a:rPr lang="en-US" altLang="ja-JP" sz="1400" b="1" dirty="0" err="1">
                <a:solidFill>
                  <a:srgbClr val="FF0000"/>
                </a:solidFill>
              </a:rPr>
              <a:t>handEmpty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endParaRPr kumimoji="1" lang="en-US" altLang="ja-JP" sz="1200" b="1" dirty="0"/>
          </a:p>
          <a:p>
            <a:endParaRPr kumimoji="1" lang="ja-JP" altLang="en-US" sz="1200" b="1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02F8045C-BC53-4EA9-8231-059858B9AE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54444" y="5103806"/>
            <a:ext cx="552451" cy="389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81FB24-D2CA-4D11-A17E-33BF54A94B70}"/>
              </a:ext>
            </a:extLst>
          </p:cNvPr>
          <p:cNvCxnSpPr>
            <a:cxnSpLocks/>
          </p:cNvCxnSpPr>
          <p:nvPr/>
        </p:nvCxnSpPr>
        <p:spPr>
          <a:xfrm>
            <a:off x="-1133" y="0"/>
            <a:ext cx="1133" cy="694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C77BC8E-F8DF-4594-B066-20AE513D0FD2}"/>
              </a:ext>
            </a:extLst>
          </p:cNvPr>
          <p:cNvCxnSpPr>
            <a:cxnSpLocks/>
          </p:cNvCxnSpPr>
          <p:nvPr/>
        </p:nvCxnSpPr>
        <p:spPr>
          <a:xfrm flipH="1">
            <a:off x="12174257" y="0"/>
            <a:ext cx="17743" cy="69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926CF68-017D-4D2F-B472-2948C22C56E6}"/>
              </a:ext>
            </a:extLst>
          </p:cNvPr>
          <p:cNvCxnSpPr/>
          <p:nvPr/>
        </p:nvCxnSpPr>
        <p:spPr>
          <a:xfrm>
            <a:off x="6291" y="0"/>
            <a:ext cx="12202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4731FA8-85BC-4B52-B631-DF994C473528}"/>
              </a:ext>
            </a:extLst>
          </p:cNvPr>
          <p:cNvCxnSpPr>
            <a:cxnSpLocks/>
          </p:cNvCxnSpPr>
          <p:nvPr/>
        </p:nvCxnSpPr>
        <p:spPr>
          <a:xfrm flipV="1">
            <a:off x="-56187" y="6849563"/>
            <a:ext cx="12213660" cy="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6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193</Words>
  <Application>Microsoft Office PowerPoint</Application>
  <PresentationFormat>ワイド画面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44</cp:revision>
  <dcterms:created xsi:type="dcterms:W3CDTF">2019-12-03T00:03:06Z</dcterms:created>
  <dcterms:modified xsi:type="dcterms:W3CDTF">2019-12-10T03:13:45Z</dcterms:modified>
</cp:coreProperties>
</file>