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12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D5260-290A-44AF-B676-425F6DD0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7F6C0-515B-47AA-A4A8-601EC27F6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4DE8D-0B33-4C39-A064-A10ACF86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29270-41C6-4292-AC9E-5154F249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06E0E-A862-483C-B006-493A63F2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54D15-BF67-4DBF-8C5A-509D78F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C14D0F-7E28-4003-8926-594A4B0AB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A903D-8328-432D-9C3D-673279F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F256A-E514-41FB-82A1-DB7C1093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18428-43C7-46D5-8826-EDD1418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30D889-610B-4FF6-BE33-799BF88ED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F7B9BE-4C78-47C1-800D-3C13D8D65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F4075-EA72-440D-AC05-684508B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0308F-7F01-446B-BEB1-91BA75D2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E9AA0-F7FE-4E76-B3A6-C76EBBB6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4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323B6-2867-4263-9152-8C3AF225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DFEE5-0465-4110-91CC-687F0135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603B7-993C-4EE2-B680-54574958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D30BB-388D-4744-AF79-666FA964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BC6E34-446D-42BA-9DA3-92B3B190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5020D-991D-439A-A431-33BC7738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312C80-E7B6-4D86-AC31-D38BB3FC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A078E-B104-45CB-9E33-586115A9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8C005-1D66-43E2-A7ED-5AD95D93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E7926A-444A-4C00-9E8E-7C2CBBAF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48AB8-EAED-4910-BC98-B117299E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8CBE6-387B-4FCC-9C67-C21FD1523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A817B2-8691-4F91-9531-88CDF55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A2CB-EC1E-4046-AAB0-5A200FB2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EE11-FE74-4176-8EDF-4D094376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9617EA-C910-4747-B8DC-F426FD42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47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947F4-89CC-48C0-81BE-23E820D8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DB519A-2FA0-4D13-B0AF-0B937437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C5E424-D546-4CA0-9182-DCBC5BEF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5C54A5-9214-4AFA-BB28-4A148205C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4891D-094C-471E-96DA-F9ACB6F06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0EB2AE-9677-4C59-A11E-0379CFF6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54ACEE-F0A6-4160-970D-D2E1B2C2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7A10E6-82A9-41EA-B8D4-1613BBC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D75A7-61F7-44D5-9390-40CDA91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46F887-AE02-4DDE-9794-ED6CC04C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FFDD8-BD88-4F05-B653-58DEBA51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FE38EB-036D-4657-9D9A-293525FC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58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83F2D0-63B6-4975-AD0F-DA219A3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0B4AE1-D565-462D-AB60-CF7D3FA0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80D2BD-3544-46E9-842D-9B2AE94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0EE7F-6611-4FFB-89C3-62C74CB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2214F-2925-447A-AEFE-3D712508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AB8985-547E-4BB2-B166-1DCCBCA8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C65C37-FD88-483B-8BFD-4E1FB880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5BC95B-3F9C-449C-9455-469B0E8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166D7D-E1FF-402A-B250-40074E2D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8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924C-7C31-416B-B8DD-9EFC7E0C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4D113F-BD21-4F34-9543-FAEB3D1E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72CC1E-1898-47C5-A5B4-3701841C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F5B1E-F0E8-4D48-B2BF-AFE2DE5A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196B3F-2C83-4905-8DCE-37D1C121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AAA53-7702-4579-9519-374C4959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4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276FAA-CCE9-4689-809A-5E1696F9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103C39-BE43-47E3-886E-95DE4B77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1BA34-617A-485F-AA16-D16664AF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7C5F-15E7-4D55-867F-20E83262C7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15C31-AA21-4A16-8931-A426FE4A8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C5F55-CA57-4C44-BD5D-E17A1CE3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CA55-F78F-4CC0-8818-526E1B3994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6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60494B07-47A7-4E6A-8AE6-1AFEC38E2C73}"/>
              </a:ext>
            </a:extLst>
          </p:cNvPr>
          <p:cNvSpPr/>
          <p:nvPr/>
        </p:nvSpPr>
        <p:spPr>
          <a:xfrm>
            <a:off x="5919271" y="6295921"/>
            <a:ext cx="6078503" cy="2017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B9B9CFE-5262-4F6E-B5EA-EF41F329FF75}"/>
              </a:ext>
            </a:extLst>
          </p:cNvPr>
          <p:cNvSpPr/>
          <p:nvPr/>
        </p:nvSpPr>
        <p:spPr>
          <a:xfrm>
            <a:off x="5902778" y="3707379"/>
            <a:ext cx="6094996" cy="24864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40EA121-E306-4EF3-BC32-D94163E2C6BB}"/>
              </a:ext>
            </a:extLst>
          </p:cNvPr>
          <p:cNvSpPr/>
          <p:nvPr/>
        </p:nvSpPr>
        <p:spPr>
          <a:xfrm>
            <a:off x="5848271" y="1133255"/>
            <a:ext cx="6197544" cy="2017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759A51-ADF7-49A9-AE1C-4CA7F5F9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8412" y="65478"/>
            <a:ext cx="3335337" cy="554831"/>
          </a:xfrm>
        </p:spPr>
        <p:txBody>
          <a:bodyPr>
            <a:normAutofit lnSpcReduction="10000"/>
          </a:bodyPr>
          <a:lstStyle/>
          <a:p>
            <a:r>
              <a:rPr lang="en-US" altLang="ja-JP" sz="3600" dirty="0"/>
              <a:t>p</a:t>
            </a:r>
            <a:r>
              <a:rPr kumimoji="1" lang="en-US" altLang="ja-JP" sz="3600" dirty="0"/>
              <a:t>lanning</a:t>
            </a:r>
            <a:r>
              <a:rPr lang="en-US" altLang="ja-JP" sz="3600" dirty="0"/>
              <a:t>()</a:t>
            </a:r>
            <a:endParaRPr kumimoji="1" lang="ja-JP" altLang="en-US" sz="36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1C1135-43D2-4AFB-9532-9E47DCC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" y="705577"/>
            <a:ext cx="6019801" cy="61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    </a:t>
            </a:r>
            <a:r>
              <a:rPr kumimoji="1" lang="ja-JP" altLang="en-US" dirty="0"/>
              <a:t>初期状態</a:t>
            </a:r>
            <a:r>
              <a:rPr lang="en-US" altLang="ja-JP" dirty="0"/>
              <a:t>: {B on C, A on B}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</a:t>
            </a:r>
            <a:r>
              <a:rPr lang="en-US" altLang="ja-JP" dirty="0" err="1"/>
              <a:t>aGoal</a:t>
            </a:r>
            <a:r>
              <a:rPr lang="en-US" altLang="ja-JP" dirty="0"/>
              <a:t> = “B on C”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1</a:t>
            </a:r>
            <a:r>
              <a:rPr kumimoji="1" lang="ja-JP" altLang="en-US" dirty="0"/>
              <a:t>回目</a:t>
            </a:r>
            <a:r>
              <a:rPr kumimoji="1" lang="en-US" altLang="ja-JP" dirty="0"/>
              <a:t>: {clear C, holding B}</a:t>
            </a:r>
          </a:p>
          <a:p>
            <a:pPr marL="0" indent="0">
              <a:buNone/>
            </a:pPr>
            <a:r>
              <a:rPr lang="en-US" altLang="ja-JP" dirty="0"/>
              <a:t>	   </a:t>
            </a:r>
            <a:r>
              <a:rPr lang="en-US" altLang="ja-JP" dirty="0" err="1"/>
              <a:t>aGoal</a:t>
            </a:r>
            <a:r>
              <a:rPr lang="en-US" altLang="ja-JP" dirty="0"/>
              <a:t> = “clear C”</a:t>
            </a:r>
          </a:p>
          <a:p>
            <a:pPr marL="0" indent="0">
              <a:buNone/>
            </a:pPr>
            <a:r>
              <a:rPr lang="en-US" altLang="ja-JP" dirty="0"/>
              <a:t>	   </a:t>
            </a:r>
            <a:r>
              <a:rPr lang="en-US" altLang="ja-JP" dirty="0" err="1"/>
              <a:t>aGoal</a:t>
            </a:r>
            <a:r>
              <a:rPr lang="en-US" altLang="ja-JP" dirty="0"/>
              <a:t> = “holding B”	  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2</a:t>
            </a:r>
            <a:r>
              <a:rPr lang="ja-JP" altLang="en-US" dirty="0"/>
              <a:t>回目</a:t>
            </a:r>
            <a:r>
              <a:rPr lang="en-US" altLang="ja-JP" dirty="0"/>
              <a:t>: {B on?y1, clear B,           			      </a:t>
            </a:r>
            <a:r>
              <a:rPr lang="en-US" altLang="ja-JP" dirty="0" err="1"/>
              <a:t>handEmpty</a:t>
            </a:r>
            <a:r>
              <a:rPr lang="en-US" altLang="ja-JP" dirty="0"/>
              <a:t>} 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 </a:t>
            </a:r>
            <a:r>
              <a:rPr lang="en-US" altLang="ja-JP" dirty="0" err="1"/>
              <a:t>aGoal</a:t>
            </a:r>
            <a:r>
              <a:rPr lang="en-US" altLang="ja-JP" dirty="0"/>
              <a:t> = “B on ?y1”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F2F648-2723-4B73-9887-E48136584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3507" y="-47149"/>
            <a:ext cx="3837214" cy="661305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3600" dirty="0" err="1"/>
              <a:t>planningAGoal</a:t>
            </a:r>
            <a:r>
              <a:rPr kumimoji="1" lang="en-US" altLang="ja-JP" sz="3600" dirty="0"/>
              <a:t>()</a:t>
            </a:r>
            <a:endParaRPr kumimoji="1" lang="ja-JP" altLang="en-US" sz="36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AF98FD-C0BF-4353-8283-1D9CED9B4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5254" y="661305"/>
            <a:ext cx="6288175" cy="6249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theGoal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“B on C”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</a:t>
            </a:r>
            <a:r>
              <a:rPr kumimoji="1" lang="en-US" altLang="ja-JP" dirty="0" err="1"/>
              <a:t>newGoal</a:t>
            </a:r>
            <a:r>
              <a:rPr kumimoji="1" lang="en-US" altLang="ja-JP" dirty="0"/>
              <a:t>=“Clear</a:t>
            </a:r>
            <a:r>
              <a:rPr kumimoji="1" lang="ja-JP" altLang="en-US" dirty="0"/>
              <a:t> </a:t>
            </a:r>
            <a:r>
              <a:rPr kumimoji="1" lang="en-US" altLang="ja-JP" strike="sngStrike" dirty="0"/>
              <a:t>?</a:t>
            </a:r>
            <a:r>
              <a:rPr lang="en-US" altLang="ja-JP" strike="sngStrike" dirty="0"/>
              <a:t>y0</a:t>
            </a:r>
            <a:r>
              <a:rPr lang="en-US" altLang="ja-JP" dirty="0"/>
              <a:t>, holding </a:t>
            </a:r>
            <a:r>
              <a:rPr lang="en-US" altLang="ja-JP" strike="sngStrike" dirty="0"/>
              <a:t>?x0</a:t>
            </a:r>
            <a:r>
              <a:rPr kumimoji="1" lang="en-US" altLang="ja-JP" dirty="0"/>
              <a:t>”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sz="1700" b="1" dirty="0"/>
              <a:t>OK!(</a:t>
            </a:r>
            <a:r>
              <a:rPr lang="ja-JP" altLang="en-US" sz="1700" b="1" dirty="0"/>
              <a:t>省略</a:t>
            </a:r>
            <a:r>
              <a:rPr lang="en-US" altLang="ja-JP" sz="1700" b="1" dirty="0"/>
              <a:t>)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t</a:t>
            </a:r>
            <a:r>
              <a:rPr kumimoji="1" lang="en-US" altLang="ja-JP" dirty="0" err="1"/>
              <a:t>heGoal</a:t>
            </a:r>
            <a:r>
              <a:rPr kumimoji="1" lang="en-US" altLang="ja-JP" dirty="0"/>
              <a:t> = “</a:t>
            </a:r>
            <a:r>
              <a:rPr lang="en-US" altLang="ja-JP" dirty="0"/>
              <a:t>holding B</a:t>
            </a:r>
            <a:r>
              <a:rPr kumimoji="1" lang="en-US" altLang="ja-JP" dirty="0"/>
              <a:t>”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</a:t>
            </a:r>
            <a:r>
              <a:rPr kumimoji="1" lang="en-US" altLang="ja-JP" dirty="0" err="1"/>
              <a:t>newGoal</a:t>
            </a:r>
            <a:r>
              <a:rPr lang="en-US" altLang="ja-JP" dirty="0"/>
              <a:t>={</a:t>
            </a:r>
            <a:r>
              <a:rPr lang="en-US" altLang="ja-JP" strike="sngStrike" dirty="0"/>
              <a:t>?x1</a:t>
            </a:r>
            <a:r>
              <a:rPr lang="en-US" altLang="ja-JP" dirty="0"/>
              <a:t>on?y1, clear</a:t>
            </a:r>
            <a:r>
              <a:rPr lang="en-US" altLang="ja-JP" strike="sngStrike" dirty="0"/>
              <a:t>?x1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</a:t>
            </a:r>
            <a:r>
              <a:rPr lang="en-US" altLang="ja-JP" dirty="0" err="1"/>
              <a:t>handEampty</a:t>
            </a: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theGoal</a:t>
            </a:r>
            <a:r>
              <a:rPr kumimoji="1" lang="en-US" altLang="ja-JP" dirty="0"/>
              <a:t> = “B on ?y1”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796752-9321-4D41-8415-0D97CA31CA96}"/>
              </a:ext>
            </a:extLst>
          </p:cNvPr>
          <p:cNvCxnSpPr>
            <a:cxnSpLocks/>
          </p:cNvCxnSpPr>
          <p:nvPr/>
        </p:nvCxnSpPr>
        <p:spPr>
          <a:xfrm>
            <a:off x="4347556" y="1338943"/>
            <a:ext cx="1862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79C87BE-0342-4E58-BF34-9616DDDA3587}"/>
              </a:ext>
            </a:extLst>
          </p:cNvPr>
          <p:cNvSpPr/>
          <p:nvPr/>
        </p:nvSpPr>
        <p:spPr>
          <a:xfrm>
            <a:off x="6910610" y="1673963"/>
            <a:ext cx="535775" cy="93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F90F96-E5E6-411D-A968-FA6924E04030}"/>
              </a:ext>
            </a:extLst>
          </p:cNvPr>
          <p:cNvSpPr txBox="1"/>
          <p:nvPr/>
        </p:nvSpPr>
        <p:spPr>
          <a:xfrm>
            <a:off x="7476423" y="1625828"/>
            <a:ext cx="31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/>
              <a:t>Place ?x0 on ?y0</a:t>
            </a:r>
            <a:endParaRPr kumimoji="1" lang="ja-JP" altLang="en-US" sz="2400" b="1" u="sng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FA68015-FB5E-46CD-AA1E-FF632A6DF7AE}"/>
              </a:ext>
            </a:extLst>
          </p:cNvPr>
          <p:cNvCxnSpPr>
            <a:cxnSpLocks/>
          </p:cNvCxnSpPr>
          <p:nvPr/>
        </p:nvCxnSpPr>
        <p:spPr>
          <a:xfrm flipH="1">
            <a:off x="4978399" y="2934185"/>
            <a:ext cx="1129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C7D18A9-6B7F-4345-BDF7-C8020D17E399}"/>
              </a:ext>
            </a:extLst>
          </p:cNvPr>
          <p:cNvCxnSpPr>
            <a:cxnSpLocks/>
          </p:cNvCxnSpPr>
          <p:nvPr/>
        </p:nvCxnSpPr>
        <p:spPr>
          <a:xfrm>
            <a:off x="4547879" y="3429000"/>
            <a:ext cx="1707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567FDEF-394A-4978-A27B-A8F6EE024D4D}"/>
              </a:ext>
            </a:extLst>
          </p:cNvPr>
          <p:cNvSpPr/>
          <p:nvPr/>
        </p:nvSpPr>
        <p:spPr>
          <a:xfrm>
            <a:off x="6965496" y="4189616"/>
            <a:ext cx="535782" cy="1020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765EEB-4438-49D0-AC62-440BE1D6A5FA}"/>
              </a:ext>
            </a:extLst>
          </p:cNvPr>
          <p:cNvSpPr txBox="1"/>
          <p:nvPr/>
        </p:nvSpPr>
        <p:spPr>
          <a:xfrm>
            <a:off x="5817089" y="1824383"/>
            <a:ext cx="13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Unify</a:t>
            </a:r>
            <a:r>
              <a:rPr kumimoji="1" lang="ja-JP" altLang="en-US" b="1" dirty="0"/>
              <a:t>成功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A39BE18-841B-4BF7-82EE-5C74C548FBB9}"/>
              </a:ext>
            </a:extLst>
          </p:cNvPr>
          <p:cNvCxnSpPr>
            <a:cxnSpLocks/>
          </p:cNvCxnSpPr>
          <p:nvPr/>
        </p:nvCxnSpPr>
        <p:spPr>
          <a:xfrm flipH="1">
            <a:off x="4925914" y="5482048"/>
            <a:ext cx="1170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81FB24-D2CA-4D11-A17E-33BF54A94B70}"/>
              </a:ext>
            </a:extLst>
          </p:cNvPr>
          <p:cNvCxnSpPr>
            <a:cxnSpLocks/>
          </p:cNvCxnSpPr>
          <p:nvPr/>
        </p:nvCxnSpPr>
        <p:spPr>
          <a:xfrm>
            <a:off x="-1133" y="0"/>
            <a:ext cx="1133" cy="694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C77BC8E-F8DF-4594-B066-20AE513D0FD2}"/>
              </a:ext>
            </a:extLst>
          </p:cNvPr>
          <p:cNvCxnSpPr>
            <a:cxnSpLocks/>
          </p:cNvCxnSpPr>
          <p:nvPr/>
        </p:nvCxnSpPr>
        <p:spPr>
          <a:xfrm flipH="1">
            <a:off x="12174257" y="0"/>
            <a:ext cx="17743" cy="69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926CF68-017D-4D2F-B472-2948C22C56E6}"/>
              </a:ext>
            </a:extLst>
          </p:cNvPr>
          <p:cNvCxnSpPr/>
          <p:nvPr/>
        </p:nvCxnSpPr>
        <p:spPr>
          <a:xfrm>
            <a:off x="6291" y="0"/>
            <a:ext cx="12202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3BAB2FD-170C-4F94-ACF2-0E1AF2FD1A17}"/>
              </a:ext>
            </a:extLst>
          </p:cNvPr>
          <p:cNvSpPr txBox="1"/>
          <p:nvPr/>
        </p:nvSpPr>
        <p:spPr>
          <a:xfrm>
            <a:off x="8127971" y="2071500"/>
            <a:ext cx="421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theBinding</a:t>
            </a:r>
            <a:r>
              <a:rPr lang="en-US" altLang="ja-JP" sz="2000" b="1" dirty="0"/>
              <a:t> = {?y0=C, ?x0=B}</a:t>
            </a:r>
            <a:endParaRPr kumimoji="1" lang="ja-JP" altLang="en-US" sz="2000" b="1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E493C8-D9BB-42F6-A3D7-B489415F6337}"/>
              </a:ext>
            </a:extLst>
          </p:cNvPr>
          <p:cNvCxnSpPr>
            <a:cxnSpLocks/>
          </p:cNvCxnSpPr>
          <p:nvPr/>
        </p:nvCxnSpPr>
        <p:spPr>
          <a:xfrm flipH="1">
            <a:off x="4517626" y="3549776"/>
            <a:ext cx="1737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C0E95EB-7123-4F2F-BBEA-887D9E5A3C0C}"/>
              </a:ext>
            </a:extLst>
          </p:cNvPr>
          <p:cNvCxnSpPr>
            <a:cxnSpLocks/>
          </p:cNvCxnSpPr>
          <p:nvPr/>
        </p:nvCxnSpPr>
        <p:spPr>
          <a:xfrm>
            <a:off x="4925913" y="3943145"/>
            <a:ext cx="1259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DBBC31B-D322-4041-8CC8-6DC6BA278C91}"/>
              </a:ext>
            </a:extLst>
          </p:cNvPr>
          <p:cNvSpPr txBox="1"/>
          <p:nvPr/>
        </p:nvSpPr>
        <p:spPr>
          <a:xfrm>
            <a:off x="7560780" y="4162294"/>
            <a:ext cx="474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/>
              <a:t>Remove ?x1 from on top ?y1</a:t>
            </a:r>
            <a:endParaRPr kumimoji="1" lang="ja-JP" altLang="en-US" sz="2400" b="1" u="sng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33CB358-8504-4578-AAC5-A887A84F6180}"/>
              </a:ext>
            </a:extLst>
          </p:cNvPr>
          <p:cNvSpPr txBox="1"/>
          <p:nvPr/>
        </p:nvSpPr>
        <p:spPr>
          <a:xfrm>
            <a:off x="8024317" y="4641251"/>
            <a:ext cx="421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theBinding</a:t>
            </a:r>
            <a:r>
              <a:rPr lang="en-US" altLang="ja-JP" sz="2000" b="1" dirty="0"/>
              <a:t> = {?y1=??, ?x1=B}</a:t>
            </a:r>
            <a:endParaRPr kumimoji="1" lang="ja-JP" altLang="en-US" sz="2000" b="1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E4CB88D-B723-487A-85AA-9D5D93DBAA2D}"/>
              </a:ext>
            </a:extLst>
          </p:cNvPr>
          <p:cNvCxnSpPr>
            <a:cxnSpLocks/>
          </p:cNvCxnSpPr>
          <p:nvPr/>
        </p:nvCxnSpPr>
        <p:spPr>
          <a:xfrm>
            <a:off x="4648724" y="6456360"/>
            <a:ext cx="1560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E362C0-CF05-4B23-A26A-17847542A481}"/>
              </a:ext>
            </a:extLst>
          </p:cNvPr>
          <p:cNvSpPr txBox="1"/>
          <p:nvPr/>
        </p:nvSpPr>
        <p:spPr>
          <a:xfrm>
            <a:off x="9317994" y="2502181"/>
            <a:ext cx="42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C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6E42A9-74E0-4D37-99BD-4EFF7A0DD17E}"/>
              </a:ext>
            </a:extLst>
          </p:cNvPr>
          <p:cNvSpPr txBox="1"/>
          <p:nvPr/>
        </p:nvSpPr>
        <p:spPr>
          <a:xfrm>
            <a:off x="11332445" y="2474472"/>
            <a:ext cx="42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3B41D76-7CC3-4661-BD0C-428F24C1C9C5}"/>
              </a:ext>
            </a:extLst>
          </p:cNvPr>
          <p:cNvSpPr txBox="1"/>
          <p:nvPr/>
        </p:nvSpPr>
        <p:spPr>
          <a:xfrm>
            <a:off x="8439951" y="4993477"/>
            <a:ext cx="42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11A2908-3C27-428E-8B9E-04B91A805F9E}"/>
              </a:ext>
            </a:extLst>
          </p:cNvPr>
          <p:cNvSpPr txBox="1"/>
          <p:nvPr/>
        </p:nvSpPr>
        <p:spPr>
          <a:xfrm>
            <a:off x="11009975" y="5023314"/>
            <a:ext cx="42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6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6726F5B3-D25B-4812-AD51-2AB1A48B758B}"/>
              </a:ext>
            </a:extLst>
          </p:cNvPr>
          <p:cNvSpPr/>
          <p:nvPr/>
        </p:nvSpPr>
        <p:spPr>
          <a:xfrm>
            <a:off x="6291317" y="4200836"/>
            <a:ext cx="4585551" cy="20312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2F690D8-F2EA-4480-BCE9-32ACC23016BD}"/>
              </a:ext>
            </a:extLst>
          </p:cNvPr>
          <p:cNvSpPr/>
          <p:nvPr/>
        </p:nvSpPr>
        <p:spPr>
          <a:xfrm>
            <a:off x="5886081" y="1569313"/>
            <a:ext cx="6197543" cy="23625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849DDDDB-B9AD-4D41-9AC5-228B66AF53F0}"/>
              </a:ext>
            </a:extLst>
          </p:cNvPr>
          <p:cNvSpPr/>
          <p:nvPr/>
        </p:nvSpPr>
        <p:spPr>
          <a:xfrm>
            <a:off x="9927222" y="3293080"/>
            <a:ext cx="2210068" cy="1012914"/>
          </a:xfrm>
          <a:prstGeom prst="wedgeEllipseCallout">
            <a:avLst>
              <a:gd name="adj1" fmla="val -2026"/>
              <a:gd name="adj2" fmla="val -854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40EA121-E306-4EF3-BC32-D94163E2C6BB}"/>
              </a:ext>
            </a:extLst>
          </p:cNvPr>
          <p:cNvSpPr/>
          <p:nvPr/>
        </p:nvSpPr>
        <p:spPr>
          <a:xfrm>
            <a:off x="5902778" y="-530900"/>
            <a:ext cx="6197544" cy="2017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1C1135-43D2-4AFB-9532-9E47DCC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" y="6449"/>
            <a:ext cx="6019801" cy="687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    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   </a:t>
            </a:r>
            <a:r>
              <a:rPr lang="en-US" altLang="ja-JP" dirty="0"/>
              <a:t>3</a:t>
            </a:r>
            <a:r>
              <a:rPr lang="ja-JP" altLang="en-US" dirty="0"/>
              <a:t>回目</a:t>
            </a:r>
            <a:r>
              <a:rPr lang="en-US" altLang="ja-JP" dirty="0"/>
              <a:t>: {clear?y2, holding B}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</a:t>
            </a:r>
            <a:r>
              <a:rPr lang="en-US" altLang="ja-JP" dirty="0" err="1"/>
              <a:t>aGoal</a:t>
            </a:r>
            <a:r>
              <a:rPr lang="en-US" altLang="ja-JP" dirty="0"/>
              <a:t> = “clear C”</a:t>
            </a:r>
          </a:p>
          <a:p>
            <a:pPr marL="0" indent="0">
              <a:buNone/>
            </a:pPr>
            <a:r>
              <a:rPr lang="en-US" altLang="ja-JP" dirty="0"/>
              <a:t>	   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AF98FD-C0BF-4353-8283-1D9CED9B4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9115" y="47402"/>
            <a:ext cx="6288175" cy="5377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newGoal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{clear </a:t>
            </a:r>
            <a:r>
              <a:rPr lang="en-US" altLang="ja-JP" strike="sngStrike" dirty="0"/>
              <a:t>?y2</a:t>
            </a:r>
            <a:r>
              <a:rPr lang="en-US" altLang="ja-JP" dirty="0"/>
              <a:t>, holding </a:t>
            </a:r>
            <a:r>
              <a:rPr lang="en-US" altLang="ja-JP" strike="sngStrike" dirty="0"/>
              <a:t>?x2</a:t>
            </a:r>
            <a:r>
              <a:rPr lang="en-US" altLang="ja-JP" dirty="0"/>
              <a:t>}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</a:t>
            </a:r>
            <a:r>
              <a:rPr lang="en-US" altLang="ja-JP" dirty="0" err="1"/>
              <a:t>the</a:t>
            </a:r>
            <a:r>
              <a:rPr kumimoji="1" lang="en-US" altLang="ja-JP" dirty="0" err="1"/>
              <a:t>Goal</a:t>
            </a:r>
            <a:r>
              <a:rPr kumimoji="1" lang="en-US" altLang="ja-JP" dirty="0"/>
              <a:t> = “Clear</a:t>
            </a:r>
            <a:r>
              <a:rPr kumimoji="1" lang="ja-JP" altLang="en-US" dirty="0"/>
              <a:t> </a:t>
            </a:r>
            <a:r>
              <a:rPr kumimoji="1" lang="en-US" altLang="ja-JP" dirty="0"/>
              <a:t>?</a:t>
            </a:r>
            <a:r>
              <a:rPr lang="en-US" altLang="ja-JP" dirty="0"/>
              <a:t>y2</a:t>
            </a:r>
            <a:r>
              <a:rPr kumimoji="1" lang="en-US" altLang="ja-JP" dirty="0"/>
              <a:t>”</a:t>
            </a:r>
          </a:p>
          <a:p>
            <a:pPr marL="0" indent="0">
              <a:buNone/>
            </a:pPr>
            <a:r>
              <a:rPr kumimoji="1" lang="en-US" altLang="ja-JP" dirty="0"/>
              <a:t>  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  …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sz="2000" b="1" dirty="0"/>
              <a:t> [Clear A </a:t>
            </a:r>
            <a:r>
              <a:rPr lang="ja-JP" altLang="en-US" sz="2000" b="1" dirty="0"/>
              <a:t>と</a:t>
            </a:r>
            <a:r>
              <a:rPr lang="en-US" altLang="ja-JP" sz="2000" b="1" dirty="0"/>
              <a:t>Clear ?y2</a:t>
            </a:r>
            <a:r>
              <a:rPr lang="ja-JP" altLang="en-US" sz="2000" b="1" dirty="0"/>
              <a:t>で</a:t>
            </a:r>
            <a:r>
              <a:rPr lang="en-US" altLang="ja-JP" sz="2000" b="1" dirty="0"/>
              <a:t>Matching]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	</a:t>
            </a:r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796752-9321-4D41-8415-0D97CA31CA96}"/>
              </a:ext>
            </a:extLst>
          </p:cNvPr>
          <p:cNvCxnSpPr>
            <a:cxnSpLocks/>
          </p:cNvCxnSpPr>
          <p:nvPr/>
        </p:nvCxnSpPr>
        <p:spPr>
          <a:xfrm>
            <a:off x="4295006" y="1758475"/>
            <a:ext cx="1862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79C87BE-0342-4E58-BF34-9616DDDA3587}"/>
              </a:ext>
            </a:extLst>
          </p:cNvPr>
          <p:cNvSpPr/>
          <p:nvPr/>
        </p:nvSpPr>
        <p:spPr>
          <a:xfrm>
            <a:off x="6995787" y="-297364"/>
            <a:ext cx="535775" cy="11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F90F96-E5E6-411D-A968-FA6924E04030}"/>
              </a:ext>
            </a:extLst>
          </p:cNvPr>
          <p:cNvSpPr txBox="1"/>
          <p:nvPr/>
        </p:nvSpPr>
        <p:spPr>
          <a:xfrm>
            <a:off x="7629876" y="11324"/>
            <a:ext cx="31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/>
              <a:t>Place ?x2 on ?y2</a:t>
            </a:r>
            <a:endParaRPr kumimoji="1" lang="ja-JP" altLang="en-US" sz="2400" b="1" u="sng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FA68015-FB5E-46CD-AA1E-FF632A6DF7AE}"/>
              </a:ext>
            </a:extLst>
          </p:cNvPr>
          <p:cNvCxnSpPr>
            <a:cxnSpLocks/>
          </p:cNvCxnSpPr>
          <p:nvPr/>
        </p:nvCxnSpPr>
        <p:spPr>
          <a:xfrm flipH="1">
            <a:off x="5269909" y="1263921"/>
            <a:ext cx="9850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567FDEF-394A-4978-A27B-A8F6EE024D4D}"/>
              </a:ext>
            </a:extLst>
          </p:cNvPr>
          <p:cNvSpPr/>
          <p:nvPr/>
        </p:nvSpPr>
        <p:spPr>
          <a:xfrm>
            <a:off x="7005086" y="2086657"/>
            <a:ext cx="535782" cy="1020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765EEB-4438-49D0-AC62-440BE1D6A5FA}"/>
              </a:ext>
            </a:extLst>
          </p:cNvPr>
          <p:cNvSpPr txBox="1"/>
          <p:nvPr/>
        </p:nvSpPr>
        <p:spPr>
          <a:xfrm>
            <a:off x="5893906" y="0"/>
            <a:ext cx="13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Unify</a:t>
            </a:r>
            <a:r>
              <a:rPr kumimoji="1" lang="ja-JP" altLang="en-US" b="1" dirty="0"/>
              <a:t>成功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81FB24-D2CA-4D11-A17E-33BF54A94B70}"/>
              </a:ext>
            </a:extLst>
          </p:cNvPr>
          <p:cNvCxnSpPr>
            <a:cxnSpLocks/>
          </p:cNvCxnSpPr>
          <p:nvPr/>
        </p:nvCxnSpPr>
        <p:spPr>
          <a:xfrm>
            <a:off x="-1133" y="-27604"/>
            <a:ext cx="1133" cy="694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C77BC8E-F8DF-4594-B066-20AE513D0FD2}"/>
              </a:ext>
            </a:extLst>
          </p:cNvPr>
          <p:cNvCxnSpPr>
            <a:cxnSpLocks/>
          </p:cNvCxnSpPr>
          <p:nvPr/>
        </p:nvCxnSpPr>
        <p:spPr>
          <a:xfrm flipH="1">
            <a:off x="12174257" y="0"/>
            <a:ext cx="17743" cy="69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731FA8-85BC-4B52-B631-DF994C473528}"/>
              </a:ext>
            </a:extLst>
          </p:cNvPr>
          <p:cNvCxnSpPr>
            <a:cxnSpLocks/>
          </p:cNvCxnSpPr>
          <p:nvPr/>
        </p:nvCxnSpPr>
        <p:spPr>
          <a:xfrm flipV="1">
            <a:off x="-30532" y="6827806"/>
            <a:ext cx="12213660" cy="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3BAB2FD-170C-4F94-ACF2-0E1AF2FD1A17}"/>
              </a:ext>
            </a:extLst>
          </p:cNvPr>
          <p:cNvSpPr txBox="1"/>
          <p:nvPr/>
        </p:nvSpPr>
        <p:spPr>
          <a:xfrm>
            <a:off x="8144433" y="405392"/>
            <a:ext cx="421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theBinding</a:t>
            </a:r>
            <a:r>
              <a:rPr lang="en-US" altLang="ja-JP" sz="2000" b="1" dirty="0"/>
              <a:t> = {?y2=?y1, ?x2=B}</a:t>
            </a:r>
            <a:endParaRPr kumimoji="1" lang="ja-JP" altLang="en-US" sz="2000" b="1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DBBC31B-D322-4041-8CC8-6DC6BA278C91}"/>
              </a:ext>
            </a:extLst>
          </p:cNvPr>
          <p:cNvSpPr txBox="1"/>
          <p:nvPr/>
        </p:nvSpPr>
        <p:spPr>
          <a:xfrm>
            <a:off x="7759630" y="2135257"/>
            <a:ext cx="474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/>
              <a:t>State</a:t>
            </a:r>
            <a:r>
              <a:rPr kumimoji="1" lang="ja-JP" altLang="en-US" sz="2400" b="1" u="sng" dirty="0"/>
              <a:t>リストを見て</a:t>
            </a:r>
            <a:r>
              <a:rPr kumimoji="1" lang="en-US" altLang="ja-JP" sz="2400" b="1" u="sng" dirty="0"/>
              <a:t>…</a:t>
            </a:r>
            <a:endParaRPr kumimoji="1" lang="ja-JP" altLang="en-US" sz="2400" b="1" u="sng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33CB358-8504-4578-AAC5-A887A84F6180}"/>
              </a:ext>
            </a:extLst>
          </p:cNvPr>
          <p:cNvSpPr txBox="1"/>
          <p:nvPr/>
        </p:nvSpPr>
        <p:spPr>
          <a:xfrm>
            <a:off x="8383941" y="2603369"/>
            <a:ext cx="421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theBinding</a:t>
            </a:r>
            <a:r>
              <a:rPr lang="en-US" altLang="ja-JP" sz="2000" b="1" dirty="0"/>
              <a:t> = {</a:t>
            </a:r>
            <a:r>
              <a:rPr lang="en-US" altLang="ja-JP" sz="2000" b="1" dirty="0">
                <a:solidFill>
                  <a:srgbClr val="FF0000"/>
                </a:solidFill>
              </a:rPr>
              <a:t>?y2=</a:t>
            </a:r>
            <a:r>
              <a:rPr lang="en-US" altLang="ja-JP" sz="2000" b="1" u="sng" dirty="0">
                <a:solidFill>
                  <a:srgbClr val="FF0000"/>
                </a:solidFill>
              </a:rPr>
              <a:t>A</a:t>
            </a:r>
            <a:r>
              <a:rPr lang="en-US" altLang="ja-JP" sz="2000" b="1" dirty="0"/>
              <a:t>}</a:t>
            </a:r>
            <a:endParaRPr kumimoji="1" lang="ja-JP" altLang="en-US" sz="2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25498D-0A73-4FCB-91A3-434B23333ACF}"/>
              </a:ext>
            </a:extLst>
          </p:cNvPr>
          <p:cNvSpPr txBox="1"/>
          <p:nvPr/>
        </p:nvSpPr>
        <p:spPr>
          <a:xfrm>
            <a:off x="10060973" y="3603771"/>
            <a:ext cx="214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ココが問題！</a:t>
            </a:r>
          </a:p>
        </p:txBody>
      </p:sp>
      <p:sp>
        <p:nvSpPr>
          <p:cNvPr id="20" name="スクロール: 縦 19">
            <a:extLst>
              <a:ext uri="{FF2B5EF4-FFF2-40B4-BE49-F238E27FC236}">
                <a16:creationId xmlns:a16="http://schemas.microsoft.com/office/drawing/2014/main" id="{3473DBE8-6EE8-45DC-AB50-CCDDE3C136E2}"/>
              </a:ext>
            </a:extLst>
          </p:cNvPr>
          <p:cNvSpPr/>
          <p:nvPr/>
        </p:nvSpPr>
        <p:spPr>
          <a:xfrm>
            <a:off x="3654642" y="3039292"/>
            <a:ext cx="2528299" cy="2963804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　</a:t>
            </a:r>
            <a:r>
              <a:rPr kumimoji="1" lang="en-US" altLang="ja-JP" sz="2000" b="1" dirty="0"/>
              <a:t>State</a:t>
            </a:r>
            <a:r>
              <a:rPr kumimoji="1" lang="ja-JP" altLang="en-US" sz="2000" b="1" dirty="0"/>
              <a:t>リスト</a:t>
            </a:r>
            <a:endParaRPr kumimoji="1" lang="en-US" altLang="ja-JP" sz="2000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r>
              <a:rPr kumimoji="1" lang="ja-JP" altLang="en-US" b="1" dirty="0"/>
              <a:t>　</a:t>
            </a:r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D2E52D9-08BC-466D-B70D-64D2FCBD572E}"/>
              </a:ext>
            </a:extLst>
          </p:cNvPr>
          <p:cNvSpPr txBox="1"/>
          <p:nvPr/>
        </p:nvSpPr>
        <p:spPr>
          <a:xfrm>
            <a:off x="4136283" y="3463789"/>
            <a:ext cx="17591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Clear A</a:t>
            </a:r>
          </a:p>
          <a:p>
            <a:r>
              <a:rPr lang="en-US" altLang="ja-JP" sz="2000" b="1" dirty="0"/>
              <a:t>Clear B</a:t>
            </a:r>
          </a:p>
          <a:p>
            <a:r>
              <a:rPr lang="en-US" altLang="ja-JP" sz="2000" b="1" dirty="0"/>
              <a:t>Clear C</a:t>
            </a:r>
          </a:p>
          <a:p>
            <a:r>
              <a:rPr lang="en-US" altLang="ja-JP" sz="2000" b="1" dirty="0" err="1"/>
              <a:t>onTable</a:t>
            </a:r>
            <a:r>
              <a:rPr lang="en-US" altLang="ja-JP" sz="2000" b="1" dirty="0"/>
              <a:t> A</a:t>
            </a:r>
          </a:p>
          <a:p>
            <a:r>
              <a:rPr lang="en-US" altLang="ja-JP" sz="2000" b="1" dirty="0" err="1"/>
              <a:t>onTable</a:t>
            </a:r>
            <a:r>
              <a:rPr lang="en-US" altLang="ja-JP" sz="2000" b="1" dirty="0"/>
              <a:t> B</a:t>
            </a:r>
          </a:p>
          <a:p>
            <a:r>
              <a:rPr lang="en-US" altLang="ja-JP" sz="2000" b="1" dirty="0" err="1"/>
              <a:t>onTable</a:t>
            </a:r>
            <a:r>
              <a:rPr lang="en-US" altLang="ja-JP" sz="2000" b="1" dirty="0"/>
              <a:t> C</a:t>
            </a:r>
          </a:p>
          <a:p>
            <a:r>
              <a:rPr lang="en-US" altLang="ja-JP" sz="2000" b="1" dirty="0" err="1"/>
              <a:t>handEmpty</a:t>
            </a:r>
            <a:endParaRPr lang="en-US" altLang="ja-JP" sz="2400" b="1" dirty="0"/>
          </a:p>
          <a:p>
            <a:endParaRPr kumimoji="1" lang="ja-JP" altLang="en-US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7D726D-C1E9-4616-BE15-8A86187414F0}"/>
              </a:ext>
            </a:extLst>
          </p:cNvPr>
          <p:cNvSpPr txBox="1"/>
          <p:nvPr/>
        </p:nvSpPr>
        <p:spPr>
          <a:xfrm>
            <a:off x="11433630" y="833493"/>
            <a:ext cx="42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4D89579-64CF-43D5-8C30-C145FA03654D}"/>
              </a:ext>
            </a:extLst>
          </p:cNvPr>
          <p:cNvSpPr txBox="1"/>
          <p:nvPr/>
        </p:nvSpPr>
        <p:spPr>
          <a:xfrm>
            <a:off x="9226781" y="835322"/>
            <a:ext cx="88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?y1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70BD76-EBE8-4367-ABD4-A7AE066613BB}"/>
              </a:ext>
            </a:extLst>
          </p:cNvPr>
          <p:cNvSpPr txBox="1"/>
          <p:nvPr/>
        </p:nvSpPr>
        <p:spPr>
          <a:xfrm>
            <a:off x="6417726" y="4207124"/>
            <a:ext cx="5025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?y2=?y1  </a:t>
            </a:r>
            <a:r>
              <a:rPr lang="ja-JP" altLang="en-US" sz="2800" b="1" dirty="0"/>
              <a:t>であるので</a:t>
            </a:r>
            <a:r>
              <a:rPr lang="en-US" altLang="ja-JP" sz="2800" b="1" dirty="0"/>
              <a:t>,</a:t>
            </a:r>
          </a:p>
          <a:p>
            <a:r>
              <a:rPr lang="en-US" altLang="ja-JP" sz="2800" b="1" dirty="0"/>
              <a:t>?y2=?y1=A </a:t>
            </a:r>
            <a:r>
              <a:rPr lang="ja-JP" altLang="en-US" sz="2800" b="1" dirty="0"/>
              <a:t>となるとき</a:t>
            </a:r>
            <a:r>
              <a:rPr lang="en-US" altLang="ja-JP" sz="2800" b="1" dirty="0"/>
              <a:t>,</a:t>
            </a:r>
            <a:endParaRPr kumimoji="1" lang="en-US" altLang="ja-JP" sz="2800" b="1" dirty="0"/>
          </a:p>
          <a:p>
            <a:r>
              <a:rPr kumimoji="1" lang="en-US" altLang="ja-JP" sz="2800" b="1" dirty="0"/>
              <a:t>Place B on </a:t>
            </a:r>
            <a:r>
              <a:rPr lang="en-US" altLang="ja-JP" sz="2800" b="1" dirty="0"/>
              <a:t>A</a:t>
            </a:r>
            <a:r>
              <a:rPr lang="ja-JP" altLang="en-US" sz="2800" b="1" dirty="0"/>
              <a:t>と</a:t>
            </a:r>
            <a:endParaRPr lang="en-US" altLang="ja-JP" sz="2800" b="1" dirty="0"/>
          </a:p>
          <a:p>
            <a:r>
              <a:rPr lang="ja-JP" altLang="en-US" sz="2800" b="1" dirty="0"/>
              <a:t>なってしまう</a:t>
            </a:r>
            <a:r>
              <a:rPr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E523ED-17A9-45B4-8D85-8AD8AD6276BE}"/>
              </a:ext>
            </a:extLst>
          </p:cNvPr>
          <p:cNvSpPr txBox="1"/>
          <p:nvPr/>
        </p:nvSpPr>
        <p:spPr>
          <a:xfrm>
            <a:off x="7540868" y="6378521"/>
            <a:ext cx="498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Unif</a:t>
            </a:r>
            <a:r>
              <a:rPr lang="en-US" altLang="ja-JP" sz="2800" b="1" dirty="0">
                <a:solidFill>
                  <a:srgbClr val="FF0000"/>
                </a:solidFill>
              </a:rPr>
              <a:t>y</a:t>
            </a:r>
            <a:r>
              <a:rPr lang="ja-JP" altLang="en-US" sz="2800" b="1" dirty="0">
                <a:solidFill>
                  <a:srgbClr val="FF0000"/>
                </a:solidFill>
              </a:rPr>
              <a:t>レベルで制御する必要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矢印: 上向き折線 8">
            <a:extLst>
              <a:ext uri="{FF2B5EF4-FFF2-40B4-BE49-F238E27FC236}">
                <a16:creationId xmlns:a16="http://schemas.microsoft.com/office/drawing/2014/main" id="{E374E836-2C77-44F1-8F33-67EE715949D3}"/>
              </a:ext>
            </a:extLst>
          </p:cNvPr>
          <p:cNvSpPr/>
          <p:nvPr/>
        </p:nvSpPr>
        <p:spPr>
          <a:xfrm rot="5400000">
            <a:off x="6651199" y="5929077"/>
            <a:ext cx="843483" cy="898887"/>
          </a:xfrm>
          <a:prstGeom prst="bentUpArrow">
            <a:avLst>
              <a:gd name="adj1" fmla="val 25985"/>
              <a:gd name="adj2" fmla="val 23522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1984ED1-D442-4299-9C2D-76BC3F51BC43}"/>
              </a:ext>
            </a:extLst>
          </p:cNvPr>
          <p:cNvCxnSpPr/>
          <p:nvPr/>
        </p:nvCxnSpPr>
        <p:spPr>
          <a:xfrm>
            <a:off x="5269126" y="3632641"/>
            <a:ext cx="776106" cy="5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78D59BF-E50D-4E15-A761-B77D045F704D}"/>
              </a:ext>
            </a:extLst>
          </p:cNvPr>
          <p:cNvCxnSpPr>
            <a:cxnSpLocks/>
          </p:cNvCxnSpPr>
          <p:nvPr/>
        </p:nvCxnSpPr>
        <p:spPr>
          <a:xfrm flipH="1">
            <a:off x="8107758" y="3054096"/>
            <a:ext cx="893792" cy="57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1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328</Words>
  <Application>Microsoft Office PowerPoint</Application>
  <PresentationFormat>ワイド画面</PresentationFormat>
  <Paragraphs>79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101</cp:revision>
  <dcterms:created xsi:type="dcterms:W3CDTF">2019-12-03T00:03:06Z</dcterms:created>
  <dcterms:modified xsi:type="dcterms:W3CDTF">2019-12-10T04:35:59Z</dcterms:modified>
</cp:coreProperties>
</file>