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06AFF-AB23-1549-A713-6319322F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9B8DE3-03F9-6C46-B38D-4DA177AA2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A3549-168A-1647-B859-0A0ECDB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15F78-DBDF-8C4B-AB0C-E9F676A4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19430F-59ED-C941-8187-6ABD8F2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2ADDF-7572-E247-A196-992D0BC5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565B51-5E82-F94B-B221-01EA5356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3884B-2F99-214C-88A3-996FBB25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DCA868-3432-724D-979B-53440BB3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700B5-AFC5-964E-86A6-7334BCCD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53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5E19F5-AC20-4B4D-9DD6-EC290D1FD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946906-0F6C-4444-A7AA-B9DE498D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2531E-81C0-B64C-B9C3-4EAE313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2B439-FD90-B94F-B88B-CFDC67A2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1B1BE-C9A7-2A4D-BE47-294F505B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7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C7ADA-BD16-D14A-9D7D-9B3A0767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E05B04-C15E-6749-AA48-62AE9762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DB08AA-510A-1D4D-BB86-86E59D8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9B33E6-DFB9-6040-9159-212FCE7D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60D6F-93DC-1640-964F-71223EE6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3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E095F-F934-FB48-A6CF-86B39221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2BE47F-E4D1-0741-A73C-9F2B8781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A905F-E8FB-D54B-8542-D8BC4A4E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0B8D5-790F-D941-83FC-ADC88F33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80048C-A4EF-0148-ABFA-0222364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2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2CDC4-35A2-8A4B-A867-655375B3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B08C4-D81B-4F43-AF70-B5CE1EE6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A0652B-E207-DF48-8EF7-21EC044B1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F806C4-CCD5-4548-AFB3-08169B3D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4F3A44-4584-DD44-B714-6557E1DE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A95722-3F36-EB47-BA0B-BD4452AB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F9A7A-8912-CE40-851E-5A149CEF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962E23-80FA-884A-87BB-A779D0E2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0B6020-FBF2-0840-AEED-E820A647B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AACE14-C25C-4D43-92E2-6CE4115F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F83FDC-4D71-6242-A80D-0AFDB04A9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CAEC66-364D-2D46-A7F9-93AAAC88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B83A2-36F0-A647-880C-38D88BF8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B6ADDE-C3A8-1F48-B788-DA2A3C30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0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B049B-1891-BD4D-BC01-A0E50336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9DFA5F-8E49-2047-90C2-32606D47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6C18F5-EBDC-6945-B2D8-E3D7CB01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1B3C6F-3B58-4342-BDB0-3A3CD914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F65C22-38CF-EE44-A4C0-6B5A3B13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4D48B2-132B-A248-8CA3-9549697D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12474-CC27-2347-B3B4-2208EF21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33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AE474-555A-A643-89B8-F378B035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8EAB0E-FE61-0F47-B1C0-30BC25E2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73A1C9-2D6B-4048-A1FC-A8BCA4704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A21480-DD1F-B749-8A1D-8864C17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D0E00-15E6-2944-8BAF-80B93330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30CCCD-1702-9E4B-90D8-FC26D13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0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70518-3013-0E4B-94A9-985AF861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FE2A76-DD78-BD44-84A7-3D22F997D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8E24AD-71D4-5846-9CDB-2FA2BFDEC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F09FF-3378-C947-B932-69A3D87F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757211-3997-CD4D-8DD4-333C1704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8B1FD9-2FA7-D148-B817-4F9AA1FD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15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506A28-97F8-AA47-9AE0-FE17C375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73E7BD-91ED-1449-ADF2-639B6D72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58A04-E749-6645-9ED1-D2847F683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725B-1DEC-5547-AE37-D3E504B40E6E}" type="datetimeFigureOut">
              <a:rPr kumimoji="1" lang="ja-JP" altLang="en-US" smtClean="0"/>
              <a:t>2019/12/9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1EDECC-B350-204A-AC55-59B0BBF34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1CABA-B8DC-CF44-B90F-FDDCC58E4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540F-CB8F-C140-A847-1023A959A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4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36594D-6EE0-6D45-AF6B-A792CE6A8FDE}"/>
              </a:ext>
            </a:extLst>
          </p:cNvPr>
          <p:cNvSpPr/>
          <p:nvPr/>
        </p:nvSpPr>
        <p:spPr>
          <a:xfrm>
            <a:off x="540329" y="1944583"/>
            <a:ext cx="1484416" cy="14844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F072745D-5D0A-C144-850D-12B2C55A55E7}"/>
              </a:ext>
            </a:extLst>
          </p:cNvPr>
          <p:cNvSpPr/>
          <p:nvPr/>
        </p:nvSpPr>
        <p:spPr>
          <a:xfrm>
            <a:off x="2462153" y="1964378"/>
            <a:ext cx="1484416" cy="148441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6AEC7668-4560-9147-87DE-7E368207BFE6}"/>
              </a:ext>
            </a:extLst>
          </p:cNvPr>
          <p:cNvSpPr/>
          <p:nvPr/>
        </p:nvSpPr>
        <p:spPr>
          <a:xfrm>
            <a:off x="4340435" y="2001985"/>
            <a:ext cx="1484416" cy="1484415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19C52CA-17B6-FA4E-B82D-47078EBB545D}"/>
              </a:ext>
            </a:extLst>
          </p:cNvPr>
          <p:cNvSpPr/>
          <p:nvPr/>
        </p:nvSpPr>
        <p:spPr>
          <a:xfrm>
            <a:off x="540329" y="3447801"/>
            <a:ext cx="1484416" cy="1484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263BC0FA-4095-DE42-ABC9-9BA354C4A59E}"/>
              </a:ext>
            </a:extLst>
          </p:cNvPr>
          <p:cNvSpPr/>
          <p:nvPr/>
        </p:nvSpPr>
        <p:spPr>
          <a:xfrm>
            <a:off x="2440382" y="3447800"/>
            <a:ext cx="1484416" cy="1484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6167EE5E-FBD1-B84B-B313-9BE2ACC8F108}"/>
              </a:ext>
            </a:extLst>
          </p:cNvPr>
          <p:cNvSpPr/>
          <p:nvPr/>
        </p:nvSpPr>
        <p:spPr>
          <a:xfrm>
            <a:off x="10018823" y="3409203"/>
            <a:ext cx="1484416" cy="148441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CF1AF635-5484-1343-B9F0-53189283641C}"/>
              </a:ext>
            </a:extLst>
          </p:cNvPr>
          <p:cNvSpPr/>
          <p:nvPr/>
        </p:nvSpPr>
        <p:spPr>
          <a:xfrm>
            <a:off x="8140541" y="3428998"/>
            <a:ext cx="1484416" cy="148441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C467E3E6-652F-E542-8F56-F8525095597A}"/>
              </a:ext>
            </a:extLst>
          </p:cNvPr>
          <p:cNvSpPr/>
          <p:nvPr/>
        </p:nvSpPr>
        <p:spPr>
          <a:xfrm>
            <a:off x="6221193" y="3496785"/>
            <a:ext cx="1484416" cy="1484415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44288E0-CB9D-0F42-A422-C6FCCEBBDF22}"/>
              </a:ext>
            </a:extLst>
          </p:cNvPr>
          <p:cNvSpPr/>
          <p:nvPr/>
        </p:nvSpPr>
        <p:spPr>
          <a:xfrm>
            <a:off x="6240488" y="2001984"/>
            <a:ext cx="1484416" cy="14844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B801428C-9225-9442-970F-8D5C1A81E605}"/>
              </a:ext>
            </a:extLst>
          </p:cNvPr>
          <p:cNvSpPr/>
          <p:nvPr/>
        </p:nvSpPr>
        <p:spPr>
          <a:xfrm>
            <a:off x="8140541" y="1924788"/>
            <a:ext cx="1484416" cy="1484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2763D89C-81EF-844B-A27A-D64495E6A65D}"/>
              </a:ext>
            </a:extLst>
          </p:cNvPr>
          <p:cNvSpPr/>
          <p:nvPr/>
        </p:nvSpPr>
        <p:spPr>
          <a:xfrm>
            <a:off x="10020807" y="1924787"/>
            <a:ext cx="1484416" cy="1484415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C1BC1EC-CE3B-7949-8A78-D6C3EDAFF53B}"/>
              </a:ext>
            </a:extLst>
          </p:cNvPr>
          <p:cNvSpPr/>
          <p:nvPr/>
        </p:nvSpPr>
        <p:spPr>
          <a:xfrm>
            <a:off x="4340435" y="3493820"/>
            <a:ext cx="1484416" cy="1484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EACA5F-1AC3-DD4B-9968-E9D0B2BB87BD}"/>
              </a:ext>
            </a:extLst>
          </p:cNvPr>
          <p:cNvSpPr txBox="1"/>
          <p:nvPr/>
        </p:nvSpPr>
        <p:spPr>
          <a:xfrm>
            <a:off x="2624451" y="48095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物理制約によって禁止される制約の例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555AFB0-0565-9A4E-917E-2F8D8BB8F608}"/>
              </a:ext>
            </a:extLst>
          </p:cNvPr>
          <p:cNvSpPr txBox="1"/>
          <p:nvPr/>
        </p:nvSpPr>
        <p:spPr>
          <a:xfrm>
            <a:off x="4340435" y="5557652"/>
            <a:ext cx="14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trapezoid on ball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67FB60-BD0D-7D46-868C-625B81A77016}"/>
              </a:ext>
            </a:extLst>
          </p:cNvPr>
          <p:cNvSpPr txBox="1"/>
          <p:nvPr/>
        </p:nvSpPr>
        <p:spPr>
          <a:xfrm>
            <a:off x="2440382" y="5557653"/>
            <a:ext cx="14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pyramid</a:t>
            </a:r>
            <a:r>
              <a:rPr kumimoji="1" lang="en-US" altLang="ja-JP" dirty="0"/>
              <a:t> on ball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91CBB17-E11F-064B-961D-DDEA78AC0EF9}"/>
              </a:ext>
            </a:extLst>
          </p:cNvPr>
          <p:cNvSpPr txBox="1"/>
          <p:nvPr/>
        </p:nvSpPr>
        <p:spPr>
          <a:xfrm>
            <a:off x="692729" y="5710053"/>
            <a:ext cx="14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r>
              <a:rPr kumimoji="1" lang="en-US" altLang="ja-JP" dirty="0"/>
              <a:t>ox on ball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A668DB2-3D62-5647-B693-0FC92E4F420F}"/>
              </a:ext>
            </a:extLst>
          </p:cNvPr>
          <p:cNvSpPr txBox="1"/>
          <p:nvPr/>
        </p:nvSpPr>
        <p:spPr>
          <a:xfrm>
            <a:off x="6240488" y="5557651"/>
            <a:ext cx="14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b</a:t>
            </a:r>
            <a:r>
              <a:rPr kumimoji="1" lang="en-US" altLang="ja-JP" dirty="0"/>
              <a:t>ox on pyramid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15AA498-50DD-5F4B-A1EF-579EA5A08806}"/>
              </a:ext>
            </a:extLst>
          </p:cNvPr>
          <p:cNvSpPr txBox="1"/>
          <p:nvPr/>
        </p:nvSpPr>
        <p:spPr>
          <a:xfrm>
            <a:off x="8140541" y="5557650"/>
            <a:ext cx="14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ball on pyramid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498A7AD-5F33-3844-92E8-A1A9B1E9A27C}"/>
              </a:ext>
            </a:extLst>
          </p:cNvPr>
          <p:cNvSpPr txBox="1"/>
          <p:nvPr/>
        </p:nvSpPr>
        <p:spPr>
          <a:xfrm>
            <a:off x="10040594" y="5555672"/>
            <a:ext cx="14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trapez</a:t>
            </a:r>
            <a:r>
              <a:rPr lang="en-US" altLang="ja-JP" dirty="0"/>
              <a:t>oid</a:t>
            </a:r>
            <a:r>
              <a:rPr kumimoji="1" lang="en-US" altLang="ja-JP" dirty="0"/>
              <a:t> on pyramid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4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3</cp:revision>
  <dcterms:created xsi:type="dcterms:W3CDTF">2019-12-09T01:35:43Z</dcterms:created>
  <dcterms:modified xsi:type="dcterms:W3CDTF">2019-12-09T02:04:29Z</dcterms:modified>
</cp:coreProperties>
</file>