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A04A1B-C225-4522-8284-8D630C6C2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C30D31-1F01-4321-8E00-7F5005A56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C6459C-C6D6-43A4-9039-F4EFB3687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27DF-BD9D-412B-868A-AC0CE9F8B179}" type="datetimeFigureOut">
              <a:rPr kumimoji="1" lang="ja-JP" altLang="en-US" smtClean="0"/>
              <a:t>2020/1/1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A17983-F878-452D-A12F-E2FDF8A5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DB9EBE-E671-4A07-9E9D-618622C1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535F-0CB5-4AFC-B3C7-96B32FECB8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97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D973D6-3538-4E5E-88DD-F375AAF9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323F75-B5F1-4711-B51A-505E29784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5756E4-3A59-4ED0-B3C4-D4C1C219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27DF-BD9D-412B-868A-AC0CE9F8B179}" type="datetimeFigureOut">
              <a:rPr kumimoji="1" lang="ja-JP" altLang="en-US" smtClean="0"/>
              <a:t>2020/1/1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112D2-9DAA-43B5-AC16-1834C0944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ACDCCE-8689-4D5F-BD5B-0DEBE1E5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535F-0CB5-4AFC-B3C7-96B32FECB8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3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FF40337-3174-4202-9574-DEFD90C65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49C6217-7BA5-4E60-BB73-210526342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73164A-3CC6-4B61-AFF1-82E5FD71D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27DF-BD9D-412B-868A-AC0CE9F8B179}" type="datetimeFigureOut">
              <a:rPr kumimoji="1" lang="ja-JP" altLang="en-US" smtClean="0"/>
              <a:t>2020/1/1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0ADEC5-AADB-4687-998E-446F4553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D135CA-6A4C-4DA5-A39C-4EFEEF4B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535F-0CB5-4AFC-B3C7-96B32FECB8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82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B7EEC6-3970-4BFD-A92F-622B13DE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28756F-8983-4AE1-A015-741DD3CC9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7BFD22-E90D-47A1-8852-2C4DED07A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27DF-BD9D-412B-868A-AC0CE9F8B179}" type="datetimeFigureOut">
              <a:rPr kumimoji="1" lang="ja-JP" altLang="en-US" smtClean="0"/>
              <a:t>2020/1/1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028767-4FDD-4DA3-A3B4-F26895A0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784CC4-0180-4B84-8C4B-C1C083BB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535F-0CB5-4AFC-B3C7-96B32FECB8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13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0C1B01-8D23-4AC4-B136-7D503A295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EC7560-87E0-4B9F-9220-3D06044C2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D304CA-8E12-45DF-933E-8586956B7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27DF-BD9D-412B-868A-AC0CE9F8B179}" type="datetimeFigureOut">
              <a:rPr kumimoji="1" lang="ja-JP" altLang="en-US" smtClean="0"/>
              <a:t>2020/1/1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A39176-E4E1-4BB5-AB8C-18800233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E9D77A-422D-4F4A-B230-AFED732C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535F-0CB5-4AFC-B3C7-96B32FECB8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56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29571C-89A0-4584-BA5B-7B7DF3B5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3B8F17-E093-42B0-AFF5-2C1646BB2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E5F7B3-B997-400B-A1D0-C194113B6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D16B00-A681-49D7-AE8C-48C91194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27DF-BD9D-412B-868A-AC0CE9F8B179}" type="datetimeFigureOut">
              <a:rPr kumimoji="1" lang="ja-JP" altLang="en-US" smtClean="0"/>
              <a:t>2020/1/1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9D324F-F4AB-40EA-9457-3CE885C9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12BED9-5CCE-4252-85C6-BBA58557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535F-0CB5-4AFC-B3C7-96B32FECB8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2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307592-052A-4B5B-AA62-019F9F14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4C2F8B-1F78-4C93-9222-00236589D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C4D28F-CC9A-4F48-8346-363FDA594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34977B4-1BDF-4C9E-A281-71842A625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40221B2-5B43-494C-AE27-1E77083A8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054F5E-3EA2-489F-9D71-EEBED689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27DF-BD9D-412B-868A-AC0CE9F8B179}" type="datetimeFigureOut">
              <a:rPr kumimoji="1" lang="ja-JP" altLang="en-US" smtClean="0"/>
              <a:t>2020/1/1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FB3CCED-7676-44CF-91E6-A3761BF7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FDD3C5E-70FF-4E52-B350-5178F22E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535F-0CB5-4AFC-B3C7-96B32FECB8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96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560F72-5B72-4EFB-86CC-713FBA3B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3DE352F-74EF-4408-9832-8B919299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27DF-BD9D-412B-868A-AC0CE9F8B179}" type="datetimeFigureOut">
              <a:rPr kumimoji="1" lang="ja-JP" altLang="en-US" smtClean="0"/>
              <a:t>2020/1/1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A0AAFF8-7DE4-4560-ADD2-F1F2482D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0E9E0E2-59E0-4A89-B3A1-1620A429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535F-0CB5-4AFC-B3C7-96B32FECB8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68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2AF470-EEE7-4F55-A7C9-A63CA5A8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27DF-BD9D-412B-868A-AC0CE9F8B179}" type="datetimeFigureOut">
              <a:rPr kumimoji="1" lang="ja-JP" altLang="en-US" smtClean="0"/>
              <a:t>2020/1/1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22B6963-3FF9-4875-A801-1EF54A21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95A59D-35F9-403C-8842-55E3CF1E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535F-0CB5-4AFC-B3C7-96B32FECB8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9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60742A-A487-4F55-BD2E-283236417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2F9FF4-D02B-418D-B79D-DA1E2C3DE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43A892-3B93-43B4-B4DD-D162E2046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AD602D-5256-4DD7-964A-A4DBDC50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27DF-BD9D-412B-868A-AC0CE9F8B179}" type="datetimeFigureOut">
              <a:rPr kumimoji="1" lang="ja-JP" altLang="en-US" smtClean="0"/>
              <a:t>2020/1/1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FD9A42-8AA4-4D1A-9186-11E638230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4F2FE8-75C5-423A-A426-7668A4F4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535F-0CB5-4AFC-B3C7-96B32FECB8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35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5D559D-07D7-4F73-A956-0C5F96CD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7120421-2F23-46B2-B50F-E2E1A4A5A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2A305F-F77B-43A1-8CB2-2AA451DE4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ED4D81-068B-401F-9FCD-AEF151E8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27DF-BD9D-412B-868A-AC0CE9F8B179}" type="datetimeFigureOut">
              <a:rPr kumimoji="1" lang="ja-JP" altLang="en-US" smtClean="0"/>
              <a:t>2020/1/1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CB27D9-F414-4738-98B9-153EB039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D317F9-E50D-4899-8EC4-E6492D56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535F-0CB5-4AFC-B3C7-96B32FECB8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98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ACF8F6-1782-4F57-B16D-73BE0AD56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EF1D42-63D9-4AC1-BA73-1143AD054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CDD936-C670-4C27-8DD4-7957C5459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A27DF-BD9D-412B-868A-AC0CE9F8B179}" type="datetimeFigureOut">
              <a:rPr kumimoji="1" lang="ja-JP" altLang="en-US" smtClean="0"/>
              <a:t>2020/1/1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E0F05C-3A58-4F80-904A-689A9ABCB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2B39CD-4473-4961-A8C6-5653A61C9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535F-0CB5-4AFC-B3C7-96B32FECB8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90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楕円 12">
            <a:extLst>
              <a:ext uri="{FF2B5EF4-FFF2-40B4-BE49-F238E27FC236}">
                <a16:creationId xmlns:a16="http://schemas.microsoft.com/office/drawing/2014/main" id="{F97E6BCC-DC08-4243-BD65-8C62F41E9E43}"/>
              </a:ext>
            </a:extLst>
          </p:cNvPr>
          <p:cNvSpPr/>
          <p:nvPr/>
        </p:nvSpPr>
        <p:spPr>
          <a:xfrm>
            <a:off x="3721869" y="91797"/>
            <a:ext cx="2588079" cy="844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B007FC5-D2BA-4F15-801A-66073D6CF62A}"/>
              </a:ext>
            </a:extLst>
          </p:cNvPr>
          <p:cNvSpPr/>
          <p:nvPr/>
        </p:nvSpPr>
        <p:spPr>
          <a:xfrm>
            <a:off x="886067" y="5986536"/>
            <a:ext cx="2588079" cy="8108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135DFE5-CDB9-42BA-B5C5-C7EB913EBE1C}"/>
              </a:ext>
            </a:extLst>
          </p:cNvPr>
          <p:cNvSpPr txBox="1"/>
          <p:nvPr/>
        </p:nvSpPr>
        <p:spPr>
          <a:xfrm>
            <a:off x="4061023" y="227350"/>
            <a:ext cx="2163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u="sng" dirty="0"/>
              <a:t>B on C</a:t>
            </a:r>
            <a:endParaRPr kumimoji="1" lang="ja-JP" altLang="en-US" sz="3600" b="1" u="sng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8CAE01C5-2DBF-4EB0-A007-93AE8771BA88}"/>
              </a:ext>
            </a:extLst>
          </p:cNvPr>
          <p:cNvSpPr/>
          <p:nvPr/>
        </p:nvSpPr>
        <p:spPr>
          <a:xfrm>
            <a:off x="1629824" y="1451346"/>
            <a:ext cx="2588079" cy="844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35D4186-B81D-479B-A0AC-B0B1E5119A63}"/>
              </a:ext>
            </a:extLst>
          </p:cNvPr>
          <p:cNvSpPr/>
          <p:nvPr/>
        </p:nvSpPr>
        <p:spPr>
          <a:xfrm>
            <a:off x="5806850" y="1471330"/>
            <a:ext cx="2588079" cy="8215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50D28DC-DFFE-4F45-850A-A82A9845D016}"/>
              </a:ext>
            </a:extLst>
          </p:cNvPr>
          <p:cNvSpPr/>
          <p:nvPr/>
        </p:nvSpPr>
        <p:spPr>
          <a:xfrm>
            <a:off x="3019889" y="3001491"/>
            <a:ext cx="2588079" cy="8268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6BC68E5-AC26-45F5-ADEB-F611BEC06FBC}"/>
              </a:ext>
            </a:extLst>
          </p:cNvPr>
          <p:cNvSpPr/>
          <p:nvPr/>
        </p:nvSpPr>
        <p:spPr>
          <a:xfrm>
            <a:off x="845051" y="4360769"/>
            <a:ext cx="2588079" cy="8268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65FAF7A-D3A9-4442-8CEE-A924920DE5F8}"/>
              </a:ext>
            </a:extLst>
          </p:cNvPr>
          <p:cNvSpPr txBox="1"/>
          <p:nvPr/>
        </p:nvSpPr>
        <p:spPr>
          <a:xfrm>
            <a:off x="2078597" y="1583023"/>
            <a:ext cx="2163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 err="1"/>
              <a:t>clearC</a:t>
            </a:r>
            <a:endParaRPr kumimoji="1" lang="ja-JP" altLang="en-US" sz="3600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9C87A67-5ACF-4FF0-983C-B99E2F9BB91C}"/>
              </a:ext>
            </a:extLst>
          </p:cNvPr>
          <p:cNvSpPr txBox="1"/>
          <p:nvPr/>
        </p:nvSpPr>
        <p:spPr>
          <a:xfrm>
            <a:off x="5912936" y="1548203"/>
            <a:ext cx="2311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 err="1"/>
              <a:t>holidingB</a:t>
            </a:r>
            <a:endParaRPr kumimoji="1" lang="ja-JP" altLang="en-US" sz="3600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897E2C1-AB36-4508-8429-6659BF955CF9}"/>
              </a:ext>
            </a:extLst>
          </p:cNvPr>
          <p:cNvSpPr txBox="1"/>
          <p:nvPr/>
        </p:nvSpPr>
        <p:spPr>
          <a:xfrm>
            <a:off x="3323127" y="3123073"/>
            <a:ext cx="2163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/>
              <a:t>B on ?y1</a:t>
            </a:r>
            <a:endParaRPr kumimoji="1" lang="ja-JP" altLang="en-US" sz="3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456CF1C-318F-4A78-9092-609366780315}"/>
              </a:ext>
            </a:extLst>
          </p:cNvPr>
          <p:cNvSpPr txBox="1"/>
          <p:nvPr/>
        </p:nvSpPr>
        <p:spPr>
          <a:xfrm>
            <a:off x="1067062" y="4491561"/>
            <a:ext cx="2163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/>
              <a:t>c</a:t>
            </a:r>
            <a:r>
              <a:rPr kumimoji="1" lang="en-US" altLang="ja-JP" sz="3600" b="1" dirty="0"/>
              <a:t>lear?y2</a:t>
            </a:r>
            <a:endParaRPr kumimoji="1" lang="ja-JP" altLang="en-US" sz="3600" b="1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63FC7A4-99DF-41EE-83D9-43A7283D967F}"/>
              </a:ext>
            </a:extLst>
          </p:cNvPr>
          <p:cNvSpPr txBox="1"/>
          <p:nvPr/>
        </p:nvSpPr>
        <p:spPr>
          <a:xfrm>
            <a:off x="1208791" y="6058718"/>
            <a:ext cx="2163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 err="1"/>
              <a:t>clearC</a:t>
            </a:r>
            <a:endParaRPr kumimoji="1" lang="ja-JP" altLang="en-US" sz="3600" b="1" dirty="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579AAB69-1FC7-4DC6-8ACD-3FA9BEA1B4ED}"/>
              </a:ext>
            </a:extLst>
          </p:cNvPr>
          <p:cNvCxnSpPr>
            <a:cxnSpLocks/>
            <a:stCxn id="13" idx="3"/>
            <a:endCxn id="6" idx="0"/>
          </p:cNvCxnSpPr>
          <p:nvPr/>
        </p:nvCxnSpPr>
        <p:spPr>
          <a:xfrm flipH="1">
            <a:off x="2923864" y="812464"/>
            <a:ext cx="1177020" cy="638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B28FF58-59DA-44EF-A253-8F6711E76F2C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4313929" y="2172558"/>
            <a:ext cx="1871936" cy="828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185954A-4D8A-4FA1-93F6-32593D35D447}"/>
              </a:ext>
            </a:extLst>
          </p:cNvPr>
          <p:cNvCxnSpPr>
            <a:cxnSpLocks/>
            <a:stCxn id="13" idx="5"/>
            <a:endCxn id="7" idx="0"/>
          </p:cNvCxnSpPr>
          <p:nvPr/>
        </p:nvCxnSpPr>
        <p:spPr>
          <a:xfrm>
            <a:off x="5930933" y="812464"/>
            <a:ext cx="1169957" cy="658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0A92D215-3060-48BD-96FB-99FC8FB60DA4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7100890" y="2292870"/>
            <a:ext cx="0" cy="4422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A7FE79E-7BC1-4443-AFC7-947D97336691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8015914" y="2172558"/>
            <a:ext cx="903360" cy="5121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DD7C86FD-65F2-4F1F-B498-3E399EAEB406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2139091" y="3790571"/>
            <a:ext cx="1333502" cy="570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6CB744E0-5252-4048-96ED-42FB93944683}"/>
              </a:ext>
            </a:extLst>
          </p:cNvPr>
          <p:cNvCxnSpPr>
            <a:cxnSpLocks/>
          </p:cNvCxnSpPr>
          <p:nvPr/>
        </p:nvCxnSpPr>
        <p:spPr>
          <a:xfrm>
            <a:off x="5013682" y="3801380"/>
            <a:ext cx="472982" cy="312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0FFB9DC4-BF39-4A3B-8388-AF354C5BA628}"/>
              </a:ext>
            </a:extLst>
          </p:cNvPr>
          <p:cNvCxnSpPr>
            <a:cxnSpLocks/>
          </p:cNvCxnSpPr>
          <p:nvPr/>
        </p:nvCxnSpPr>
        <p:spPr>
          <a:xfrm>
            <a:off x="2139090" y="5187585"/>
            <a:ext cx="0" cy="813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6F552741-EA62-4144-9F59-FB3BD3E6EE08}"/>
              </a:ext>
            </a:extLst>
          </p:cNvPr>
          <p:cNvSpPr txBox="1"/>
          <p:nvPr/>
        </p:nvSpPr>
        <p:spPr>
          <a:xfrm>
            <a:off x="3521526" y="1021400"/>
            <a:ext cx="3325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 ?x0 on ?y0</a:t>
            </a:r>
            <a:endParaRPr kumimoji="1" lang="ja-JP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5BD80CC1-C5A6-4901-9521-B9C7DF906309}"/>
              </a:ext>
            </a:extLst>
          </p:cNvPr>
          <p:cNvSpPr txBox="1"/>
          <p:nvPr/>
        </p:nvSpPr>
        <p:spPr>
          <a:xfrm>
            <a:off x="5052986" y="2423146"/>
            <a:ext cx="462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</a:t>
            </a:r>
            <a:r>
              <a:rPr kumimoji="1" lang="en-US" altLang="ja-JP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?x1 from on top ?y1</a:t>
            </a:r>
            <a:endParaRPr kumimoji="1" lang="ja-JP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0419470B-843D-41CE-8021-30028FF5B861}"/>
              </a:ext>
            </a:extLst>
          </p:cNvPr>
          <p:cNvSpPr txBox="1"/>
          <p:nvPr/>
        </p:nvSpPr>
        <p:spPr>
          <a:xfrm>
            <a:off x="2986235" y="3922413"/>
            <a:ext cx="3325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 ?x2 on ?y2</a:t>
            </a:r>
            <a:endParaRPr kumimoji="1" lang="ja-JP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吹き出し: 角を丸めた四角形 127">
            <a:extLst>
              <a:ext uri="{FF2B5EF4-FFF2-40B4-BE49-F238E27FC236}">
                <a16:creationId xmlns:a16="http://schemas.microsoft.com/office/drawing/2014/main" id="{958BAE6D-A6FB-4E4C-8C1C-69A9E55A163E}"/>
              </a:ext>
            </a:extLst>
          </p:cNvPr>
          <p:cNvSpPr/>
          <p:nvPr/>
        </p:nvSpPr>
        <p:spPr>
          <a:xfrm>
            <a:off x="5486664" y="5446341"/>
            <a:ext cx="5760455" cy="1290775"/>
          </a:xfrm>
          <a:prstGeom prst="wedgeRoundRectCallout">
            <a:avLst>
              <a:gd name="adj1" fmla="val -5829"/>
              <a:gd name="adj2" fmla="val -7901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86D33ADC-2471-4332-B902-D4E0980D6F0F}"/>
              </a:ext>
            </a:extLst>
          </p:cNvPr>
          <p:cNvSpPr txBox="1"/>
          <p:nvPr/>
        </p:nvSpPr>
        <p:spPr>
          <a:xfrm>
            <a:off x="5615976" y="5492383"/>
            <a:ext cx="5689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5</a:t>
            </a:r>
            <a:r>
              <a:rPr lang="ja-JP" altLang="en-US" sz="2400" b="1" dirty="0"/>
              <a:t>階で具体化された</a:t>
            </a:r>
            <a:r>
              <a:rPr lang="en-US" altLang="ja-JP" sz="2400" b="1" dirty="0"/>
              <a:t>4</a:t>
            </a:r>
            <a:r>
              <a:rPr lang="ja-JP" altLang="en-US" sz="2400" b="1" dirty="0"/>
              <a:t>階に存在する</a:t>
            </a:r>
            <a:r>
              <a:rPr lang="en-US" altLang="ja-JP" sz="2400" b="1" dirty="0"/>
              <a:t>?y2</a:t>
            </a:r>
            <a:r>
              <a:rPr lang="ja-JP" altLang="en-US" sz="2400" b="1" dirty="0"/>
              <a:t>を</a:t>
            </a:r>
            <a:endParaRPr lang="en-US" altLang="ja-JP" sz="2400" b="1" dirty="0"/>
          </a:p>
          <a:p>
            <a:r>
              <a:rPr lang="en-US" altLang="ja-JP" sz="2400" b="1" dirty="0"/>
              <a:t>3</a:t>
            </a:r>
            <a:r>
              <a:rPr lang="ja-JP" altLang="en-US" sz="2400" b="1" dirty="0"/>
              <a:t>階で既にマッチングされた内容に代入しないといけない</a:t>
            </a:r>
            <a:r>
              <a:rPr lang="en-US" altLang="ja-JP" sz="2400" b="1"/>
              <a:t>.</a:t>
            </a:r>
          </a:p>
        </p:txBody>
      </p:sp>
      <p:sp>
        <p:nvSpPr>
          <p:cNvPr id="130" name="矢印: 右 129">
            <a:extLst>
              <a:ext uri="{FF2B5EF4-FFF2-40B4-BE49-F238E27FC236}">
                <a16:creationId xmlns:a16="http://schemas.microsoft.com/office/drawing/2014/main" id="{63C07E88-EA46-4A71-AC63-7EC09EB7FF71}"/>
              </a:ext>
            </a:extLst>
          </p:cNvPr>
          <p:cNvSpPr/>
          <p:nvPr/>
        </p:nvSpPr>
        <p:spPr>
          <a:xfrm>
            <a:off x="-22509" y="394952"/>
            <a:ext cx="601434" cy="171451"/>
          </a:xfrm>
          <a:prstGeom prst="rightArrow">
            <a:avLst>
              <a:gd name="adj1" fmla="val 50000"/>
              <a:gd name="adj2" fmla="val 12765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矢印: 右 130">
            <a:extLst>
              <a:ext uri="{FF2B5EF4-FFF2-40B4-BE49-F238E27FC236}">
                <a16:creationId xmlns:a16="http://schemas.microsoft.com/office/drawing/2014/main" id="{80AFE0B9-249E-466C-BE61-43A8C4D7A15A}"/>
              </a:ext>
            </a:extLst>
          </p:cNvPr>
          <p:cNvSpPr/>
          <p:nvPr/>
        </p:nvSpPr>
        <p:spPr>
          <a:xfrm>
            <a:off x="0" y="1829973"/>
            <a:ext cx="601434" cy="171451"/>
          </a:xfrm>
          <a:prstGeom prst="rightArrow">
            <a:avLst>
              <a:gd name="adj1" fmla="val 50000"/>
              <a:gd name="adj2" fmla="val 12765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矢印: 右 131">
            <a:extLst>
              <a:ext uri="{FF2B5EF4-FFF2-40B4-BE49-F238E27FC236}">
                <a16:creationId xmlns:a16="http://schemas.microsoft.com/office/drawing/2014/main" id="{503376FA-646F-4D9A-8E93-C6A8FE1C5FDF}"/>
              </a:ext>
            </a:extLst>
          </p:cNvPr>
          <p:cNvSpPr/>
          <p:nvPr/>
        </p:nvSpPr>
        <p:spPr>
          <a:xfrm>
            <a:off x="-22509" y="3451499"/>
            <a:ext cx="601434" cy="171451"/>
          </a:xfrm>
          <a:prstGeom prst="rightArrow">
            <a:avLst>
              <a:gd name="adj1" fmla="val 50000"/>
              <a:gd name="adj2" fmla="val 12765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矢印: 右 132">
            <a:extLst>
              <a:ext uri="{FF2B5EF4-FFF2-40B4-BE49-F238E27FC236}">
                <a16:creationId xmlns:a16="http://schemas.microsoft.com/office/drawing/2014/main" id="{400F0A39-1BFA-4229-BB19-212C59B78374}"/>
              </a:ext>
            </a:extLst>
          </p:cNvPr>
          <p:cNvSpPr/>
          <p:nvPr/>
        </p:nvSpPr>
        <p:spPr>
          <a:xfrm>
            <a:off x="-35382" y="4905974"/>
            <a:ext cx="601434" cy="171451"/>
          </a:xfrm>
          <a:prstGeom prst="rightArrow">
            <a:avLst>
              <a:gd name="adj1" fmla="val 50000"/>
              <a:gd name="adj2" fmla="val 12765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矢印: 右 133">
            <a:extLst>
              <a:ext uri="{FF2B5EF4-FFF2-40B4-BE49-F238E27FC236}">
                <a16:creationId xmlns:a16="http://schemas.microsoft.com/office/drawing/2014/main" id="{2D084103-A2B6-4344-B998-6FFFB00C64F4}"/>
              </a:ext>
            </a:extLst>
          </p:cNvPr>
          <p:cNvSpPr/>
          <p:nvPr/>
        </p:nvSpPr>
        <p:spPr>
          <a:xfrm>
            <a:off x="-11936" y="6358546"/>
            <a:ext cx="601434" cy="171451"/>
          </a:xfrm>
          <a:prstGeom prst="rightArrow">
            <a:avLst>
              <a:gd name="adj1" fmla="val 50000"/>
              <a:gd name="adj2" fmla="val 12765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41D19F4C-616A-4D82-A7BB-7521F4FCF83D}"/>
              </a:ext>
            </a:extLst>
          </p:cNvPr>
          <p:cNvSpPr txBox="1"/>
          <p:nvPr/>
        </p:nvSpPr>
        <p:spPr>
          <a:xfrm>
            <a:off x="538079" y="327120"/>
            <a:ext cx="103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</a:t>
            </a:r>
            <a:r>
              <a:rPr kumimoji="1" lang="ja-JP" altLang="en-US" b="1" dirty="0"/>
              <a:t>階</a:t>
            </a: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BC3EC0D7-192A-45BE-A84D-C8AF40FFD4F8}"/>
              </a:ext>
            </a:extLst>
          </p:cNvPr>
          <p:cNvSpPr txBox="1"/>
          <p:nvPr/>
        </p:nvSpPr>
        <p:spPr>
          <a:xfrm>
            <a:off x="567110" y="1735858"/>
            <a:ext cx="103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2</a:t>
            </a:r>
            <a:r>
              <a:rPr kumimoji="1" lang="ja-JP" altLang="en-US" b="1" dirty="0"/>
              <a:t>階</a:t>
            </a: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1F479A67-E917-4EDF-BF31-39616CF3DFF0}"/>
              </a:ext>
            </a:extLst>
          </p:cNvPr>
          <p:cNvSpPr txBox="1"/>
          <p:nvPr/>
        </p:nvSpPr>
        <p:spPr>
          <a:xfrm>
            <a:off x="584492" y="3350877"/>
            <a:ext cx="103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3</a:t>
            </a:r>
            <a:r>
              <a:rPr kumimoji="1" lang="ja-JP" altLang="en-US" b="1" dirty="0"/>
              <a:t>階</a:t>
            </a: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4404CD99-3D2C-4B67-91EF-DDA3BE917C6D}"/>
              </a:ext>
            </a:extLst>
          </p:cNvPr>
          <p:cNvSpPr txBox="1"/>
          <p:nvPr/>
        </p:nvSpPr>
        <p:spPr>
          <a:xfrm>
            <a:off x="552085" y="4914508"/>
            <a:ext cx="103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4</a:t>
            </a:r>
            <a:r>
              <a:rPr kumimoji="1" lang="ja-JP" altLang="en-US" b="1" dirty="0"/>
              <a:t>階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CBC40113-2310-40C3-A11E-C38DECB2D070}"/>
              </a:ext>
            </a:extLst>
          </p:cNvPr>
          <p:cNvSpPr txBox="1"/>
          <p:nvPr/>
        </p:nvSpPr>
        <p:spPr>
          <a:xfrm>
            <a:off x="531646" y="6323380"/>
            <a:ext cx="103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5</a:t>
            </a:r>
            <a:r>
              <a:rPr kumimoji="1" lang="ja-JP" altLang="en-US" b="1" dirty="0"/>
              <a:t>階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CD44463-4241-4BC1-8AF2-BEA924338987}"/>
              </a:ext>
            </a:extLst>
          </p:cNvPr>
          <p:cNvSpPr txBox="1"/>
          <p:nvPr/>
        </p:nvSpPr>
        <p:spPr>
          <a:xfrm>
            <a:off x="6315167" y="240194"/>
            <a:ext cx="2551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?x0 on ?y0</a:t>
            </a:r>
            <a:endParaRPr kumimoji="1" lang="ja-JP" altLang="en-US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矢印: 上向き折線 2">
            <a:extLst>
              <a:ext uri="{FF2B5EF4-FFF2-40B4-BE49-F238E27FC236}">
                <a16:creationId xmlns:a16="http://schemas.microsoft.com/office/drawing/2014/main" id="{75814343-F147-40D4-AB9A-99C6D74DDA99}"/>
              </a:ext>
            </a:extLst>
          </p:cNvPr>
          <p:cNvSpPr/>
          <p:nvPr/>
        </p:nvSpPr>
        <p:spPr>
          <a:xfrm>
            <a:off x="6280759" y="716567"/>
            <a:ext cx="944214" cy="616898"/>
          </a:xfrm>
          <a:prstGeom prst="bentUpArrow">
            <a:avLst>
              <a:gd name="adj1" fmla="val 32835"/>
              <a:gd name="adj2" fmla="val 50000"/>
              <a:gd name="adj3" fmla="val 4223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十字形 16">
            <a:extLst>
              <a:ext uri="{FF2B5EF4-FFF2-40B4-BE49-F238E27FC236}">
                <a16:creationId xmlns:a16="http://schemas.microsoft.com/office/drawing/2014/main" id="{E63418C3-1A35-4C90-929D-E58C939F2DA8}"/>
              </a:ext>
            </a:extLst>
          </p:cNvPr>
          <p:cNvSpPr/>
          <p:nvPr/>
        </p:nvSpPr>
        <p:spPr>
          <a:xfrm rot="18781039">
            <a:off x="5777525" y="305127"/>
            <a:ext cx="468690" cy="454910"/>
          </a:xfrm>
          <a:prstGeom prst="plus">
            <a:avLst>
              <a:gd name="adj" fmla="val 36729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次の値と等しい 19">
            <a:extLst>
              <a:ext uri="{FF2B5EF4-FFF2-40B4-BE49-F238E27FC236}">
                <a16:creationId xmlns:a16="http://schemas.microsoft.com/office/drawing/2014/main" id="{9180FA4E-AF1E-4F9A-8A97-C3597F523C4F}"/>
              </a:ext>
            </a:extLst>
          </p:cNvPr>
          <p:cNvSpPr/>
          <p:nvPr/>
        </p:nvSpPr>
        <p:spPr>
          <a:xfrm>
            <a:off x="8540004" y="205982"/>
            <a:ext cx="652356" cy="632605"/>
          </a:xfrm>
          <a:prstGeom prst="mathEqual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93DCBD82-720F-48E5-99A6-32F0B3038CEB}"/>
              </a:ext>
            </a:extLst>
          </p:cNvPr>
          <p:cNvSpPr txBox="1"/>
          <p:nvPr/>
        </p:nvSpPr>
        <p:spPr>
          <a:xfrm>
            <a:off x="9113411" y="288906"/>
            <a:ext cx="3202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{?x0=B,</a:t>
            </a:r>
            <a:r>
              <a:rPr lang="en-US" altLang="ja-JP" sz="3200" b="1" dirty="0"/>
              <a:t>?y0=C</a:t>
            </a:r>
            <a:r>
              <a:rPr kumimoji="1" lang="en-US" altLang="ja-JP" sz="3200" b="1" dirty="0"/>
              <a:t>}</a:t>
            </a:r>
            <a:endParaRPr kumimoji="1" lang="ja-JP" altLang="en-US" sz="3200" b="1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3F6F7390-BE98-4180-B61A-60153983B93E}"/>
              </a:ext>
            </a:extLst>
          </p:cNvPr>
          <p:cNvSpPr txBox="1"/>
          <p:nvPr/>
        </p:nvSpPr>
        <p:spPr>
          <a:xfrm>
            <a:off x="5955513" y="3150684"/>
            <a:ext cx="2551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?x2 on ?y2</a:t>
            </a:r>
            <a:endParaRPr kumimoji="1" lang="ja-JP" altLang="en-US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十字形 69">
            <a:extLst>
              <a:ext uri="{FF2B5EF4-FFF2-40B4-BE49-F238E27FC236}">
                <a16:creationId xmlns:a16="http://schemas.microsoft.com/office/drawing/2014/main" id="{811E2512-0895-431E-8249-B00B0C5EC02E}"/>
              </a:ext>
            </a:extLst>
          </p:cNvPr>
          <p:cNvSpPr/>
          <p:nvPr/>
        </p:nvSpPr>
        <p:spPr>
          <a:xfrm rot="18781039">
            <a:off x="5433922" y="3201290"/>
            <a:ext cx="468690" cy="454910"/>
          </a:xfrm>
          <a:prstGeom prst="plus">
            <a:avLst>
              <a:gd name="adj" fmla="val 36729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次の値と等しい 70">
            <a:extLst>
              <a:ext uri="{FF2B5EF4-FFF2-40B4-BE49-F238E27FC236}">
                <a16:creationId xmlns:a16="http://schemas.microsoft.com/office/drawing/2014/main" id="{D250895B-148B-4566-B084-3606C166A9BF}"/>
              </a:ext>
            </a:extLst>
          </p:cNvPr>
          <p:cNvSpPr/>
          <p:nvPr/>
        </p:nvSpPr>
        <p:spPr>
          <a:xfrm>
            <a:off x="8216255" y="3120135"/>
            <a:ext cx="652356" cy="632605"/>
          </a:xfrm>
          <a:prstGeom prst="mathEqual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D968AF9-B01A-432B-AA4D-7896F0591705}"/>
              </a:ext>
            </a:extLst>
          </p:cNvPr>
          <p:cNvSpPr txBox="1"/>
          <p:nvPr/>
        </p:nvSpPr>
        <p:spPr>
          <a:xfrm>
            <a:off x="8736521" y="3215537"/>
            <a:ext cx="3619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{?x2=B,</a:t>
            </a:r>
            <a:r>
              <a:rPr lang="en-US" altLang="ja-JP" sz="3200" b="1" dirty="0"/>
              <a:t>?</a:t>
            </a:r>
            <a:r>
              <a:rPr lang="en-US" altLang="ja-JP" sz="3200" b="1" u="sng" dirty="0"/>
              <a:t>y2=?y1</a:t>
            </a:r>
            <a:r>
              <a:rPr kumimoji="1" lang="en-US" altLang="ja-JP" sz="3200" b="1" dirty="0"/>
              <a:t>}</a:t>
            </a:r>
            <a:endParaRPr kumimoji="1" lang="ja-JP" altLang="en-US" sz="3200" b="1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06981082-647F-4AB6-8FD0-DE3FE73B6E6C}"/>
              </a:ext>
            </a:extLst>
          </p:cNvPr>
          <p:cNvSpPr txBox="1"/>
          <p:nvPr/>
        </p:nvSpPr>
        <p:spPr>
          <a:xfrm>
            <a:off x="3712739" y="4534138"/>
            <a:ext cx="1563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?y2=C</a:t>
            </a:r>
            <a:endParaRPr kumimoji="1" lang="ja-JP" altLang="en-US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矢印: 上向き折線 81">
            <a:extLst>
              <a:ext uri="{FF2B5EF4-FFF2-40B4-BE49-F238E27FC236}">
                <a16:creationId xmlns:a16="http://schemas.microsoft.com/office/drawing/2014/main" id="{FF07F5EE-1920-4F91-AD61-4F43FAB41807}"/>
              </a:ext>
            </a:extLst>
          </p:cNvPr>
          <p:cNvSpPr/>
          <p:nvPr/>
        </p:nvSpPr>
        <p:spPr>
          <a:xfrm>
            <a:off x="5991584" y="3688259"/>
            <a:ext cx="944214" cy="616898"/>
          </a:xfrm>
          <a:prstGeom prst="bentUpArrow">
            <a:avLst>
              <a:gd name="adj1" fmla="val 32835"/>
              <a:gd name="adj2" fmla="val 50000"/>
              <a:gd name="adj3" fmla="val 4223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矢印: 上向き折線 82">
            <a:extLst>
              <a:ext uri="{FF2B5EF4-FFF2-40B4-BE49-F238E27FC236}">
                <a16:creationId xmlns:a16="http://schemas.microsoft.com/office/drawing/2014/main" id="{D6F8C19D-2D0F-43D4-8D40-D26A2661A271}"/>
              </a:ext>
            </a:extLst>
          </p:cNvPr>
          <p:cNvSpPr/>
          <p:nvPr/>
        </p:nvSpPr>
        <p:spPr>
          <a:xfrm>
            <a:off x="2687613" y="5137892"/>
            <a:ext cx="1932792" cy="616898"/>
          </a:xfrm>
          <a:prstGeom prst="bentUpArrow">
            <a:avLst>
              <a:gd name="adj1" fmla="val 32835"/>
              <a:gd name="adj2" fmla="val 50000"/>
              <a:gd name="adj3" fmla="val 4223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矢印: 上向き折線 83">
            <a:extLst>
              <a:ext uri="{FF2B5EF4-FFF2-40B4-BE49-F238E27FC236}">
                <a16:creationId xmlns:a16="http://schemas.microsoft.com/office/drawing/2014/main" id="{A47BA12F-322C-4913-BF54-B49E224437D8}"/>
              </a:ext>
            </a:extLst>
          </p:cNvPr>
          <p:cNvSpPr/>
          <p:nvPr/>
        </p:nvSpPr>
        <p:spPr>
          <a:xfrm>
            <a:off x="5371783" y="3855999"/>
            <a:ext cx="6542567" cy="1096361"/>
          </a:xfrm>
          <a:prstGeom prst="bentUpArrow">
            <a:avLst>
              <a:gd name="adj1" fmla="val 20704"/>
              <a:gd name="adj2" fmla="val 43176"/>
              <a:gd name="adj3" fmla="val 3389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4334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102</Words>
  <Application>Microsoft Office PowerPoint</Application>
  <PresentationFormat>ワイド画面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拓也 後藤</dc:creator>
  <cp:lastModifiedBy>拓也 後藤</cp:lastModifiedBy>
  <cp:revision>73</cp:revision>
  <dcterms:created xsi:type="dcterms:W3CDTF">2020-01-01T03:31:14Z</dcterms:created>
  <dcterms:modified xsi:type="dcterms:W3CDTF">2020-01-01T12:59:03Z</dcterms:modified>
</cp:coreProperties>
</file>